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66" r:id="rId1"/>
    <p:sldMasterId id="2147483667" r:id="rId2"/>
  </p:sldMasterIdLst>
  <p:notesMasterIdLst>
    <p:notesMasterId r:id="rId70"/>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 id="312" r:id="rId59"/>
    <p:sldId id="313" r:id="rId60"/>
    <p:sldId id="314" r:id="rId61"/>
    <p:sldId id="315" r:id="rId62"/>
    <p:sldId id="316" r:id="rId63"/>
    <p:sldId id="317" r:id="rId64"/>
    <p:sldId id="318" r:id="rId65"/>
    <p:sldId id="319" r:id="rId66"/>
    <p:sldId id="320" r:id="rId67"/>
    <p:sldId id="321" r:id="rId68"/>
    <p:sldId id="322" r:id="rId69"/>
  </p:sldIdLst>
  <p:sldSz cx="9144000" cy="5143500" type="screen16x9"/>
  <p:notesSz cx="6858000" cy="9144000"/>
  <p:embeddedFontLst>
    <p:embeddedFont>
      <p:font typeface="Calibri" panose="020F0502020204030204" pitchFamily="34" charset="0"/>
      <p:regular r:id="rId71"/>
      <p:bold r:id="rId72"/>
      <p:italic r:id="rId73"/>
      <p:boldItalic r:id="rId74"/>
    </p:embeddedFont>
    <p:embeddedFont>
      <p:font typeface="Fira Code" panose="020B0809050000020004" pitchFamily="49" charset="0"/>
      <p:regular r:id="rId75"/>
      <p:bold r:id="rId76"/>
    </p:embeddedFont>
    <p:embeddedFont>
      <p:font typeface="Fira Mono" panose="020B0509050000020004" pitchFamily="49" charset="0"/>
      <p:regular r:id="rId77"/>
      <p:bold r:id="rId78"/>
    </p:embeddedFont>
    <p:embeddedFont>
      <p:font typeface="Lato" panose="020F0502020204030203" pitchFamily="34" charset="0"/>
      <p:regular r:id="rId79"/>
      <p:bold r:id="rId80"/>
      <p:italic r:id="rId81"/>
      <p:boldItalic r:id="rId82"/>
    </p:embeddedFont>
    <p:embeddedFont>
      <p:font typeface="Open Sans" panose="020B0606030504020204" pitchFamily="34" charset="0"/>
      <p:regular r:id="rId83"/>
      <p:bold r:id="rId84"/>
      <p:italic r:id="rId85"/>
      <p:boldItalic r:id="rId86"/>
    </p:embeddedFont>
    <p:embeddedFont>
      <p:font typeface="Open Sans Light" panose="020B0306030504020204" pitchFamily="34" charset="0"/>
      <p:regular r:id="rId87"/>
      <p:bold r:id="rId88"/>
      <p:italic r:id="rId89"/>
      <p:boldItalic r:id="rId90"/>
    </p:embeddedFont>
    <p:embeddedFont>
      <p:font typeface="Raleway" pitchFamily="2" charset="77"/>
      <p:regular r:id="rId91"/>
      <p:bold r:id="rId92"/>
      <p:italic r:id="rId93"/>
      <p:boldItalic r:id="rId94"/>
    </p:embeddedFont>
    <p:embeddedFont>
      <p:font typeface="Roboto" panose="02000000000000000000" pitchFamily="2" charset="0"/>
      <p:regular r:id="rId95"/>
      <p:bold r:id="rId96"/>
      <p:italic r:id="rId97"/>
      <p:boldItalic r:id="rId98"/>
    </p:embeddedFont>
    <p:embeddedFont>
      <p:font typeface="Titillium Web" pitchFamily="2" charset="77"/>
      <p:regular r:id="rId99"/>
      <p:bold r:id="rId100"/>
      <p:italic r:id="rId101"/>
      <p:boldItalic r:id="rId102"/>
    </p:embeddedFont>
    <p:embeddedFont>
      <p:font typeface="Titillium Web Light" panose="020F0302020204030204" pitchFamily="34" charset="0"/>
      <p:regular r:id="rId103"/>
      <p:bold r:id="rId104"/>
      <p:italic r:id="rId105"/>
      <p:boldItalic r:id="rId106"/>
    </p:embeddedFont>
    <p:embeddedFont>
      <p:font typeface="Titillium Web SemiBold" panose="020F0502020204030204" pitchFamily="34" charset="0"/>
      <p:regular r:id="rId107"/>
      <p:bold r:id="rId108"/>
      <p:italic r:id="rId109"/>
      <p:boldItalic r:id="rId11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ushar Jois" initials="" lastIdx="10" clrIdx="0"/>
  <p:cmAuthor id="1" name="Tina Pavlovich" initials="" lastIdx="14" clrIdx="1"/>
  <p:cmAuthor id="2" name="Brigid Mccarron" initials="" lastIdx="6" clrIdx="2"/>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82993"/>
  </p:normalViewPr>
  <p:slideViewPr>
    <p:cSldViewPr snapToGrid="0">
      <p:cViewPr varScale="1">
        <p:scale>
          <a:sx n="134" d="100"/>
          <a:sy n="134" d="100"/>
        </p:scale>
        <p:origin x="1448"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font" Target="fonts/font14.fntdata"/><Relationship Id="rId89" Type="http://schemas.openxmlformats.org/officeDocument/2006/relationships/font" Target="fonts/font19.fntdata"/><Relationship Id="rId112" Type="http://schemas.openxmlformats.org/officeDocument/2006/relationships/presProps" Target="presProps.xml"/><Relationship Id="rId16" Type="http://schemas.openxmlformats.org/officeDocument/2006/relationships/slide" Target="slides/slide14.xml"/><Relationship Id="rId107" Type="http://schemas.openxmlformats.org/officeDocument/2006/relationships/font" Target="fonts/font37.fntdata"/><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font" Target="fonts/font4.fntdata"/><Relationship Id="rId79" Type="http://schemas.openxmlformats.org/officeDocument/2006/relationships/font" Target="fonts/font9.fntdata"/><Relationship Id="rId102" Type="http://schemas.openxmlformats.org/officeDocument/2006/relationships/font" Target="fonts/font32.fntdata"/><Relationship Id="rId5" Type="http://schemas.openxmlformats.org/officeDocument/2006/relationships/slide" Target="slides/slide3.xml"/><Relationship Id="rId90" Type="http://schemas.openxmlformats.org/officeDocument/2006/relationships/font" Target="fonts/font20.fntdata"/><Relationship Id="rId95" Type="http://schemas.openxmlformats.org/officeDocument/2006/relationships/font" Target="fonts/font25.fntdata"/><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viewProps" Target="viewProps.xml"/><Relationship Id="rId80" Type="http://schemas.openxmlformats.org/officeDocument/2006/relationships/font" Target="fonts/font10.fntdata"/><Relationship Id="rId85" Type="http://schemas.openxmlformats.org/officeDocument/2006/relationships/font" Target="fonts/font15.fntdata"/><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font" Target="fonts/font33.fntdata"/><Relationship Id="rId108" Type="http://schemas.openxmlformats.org/officeDocument/2006/relationships/font" Target="fonts/font38.fntdata"/><Relationship Id="rId54" Type="http://schemas.openxmlformats.org/officeDocument/2006/relationships/slide" Target="slides/slide52.xml"/><Relationship Id="rId70" Type="http://schemas.openxmlformats.org/officeDocument/2006/relationships/notesMaster" Target="notesMasters/notesMaster1.xml"/><Relationship Id="rId75" Type="http://schemas.openxmlformats.org/officeDocument/2006/relationships/font" Target="fonts/font5.fntdata"/><Relationship Id="rId91" Type="http://schemas.openxmlformats.org/officeDocument/2006/relationships/font" Target="fonts/font21.fntdata"/><Relationship Id="rId96" Type="http://schemas.openxmlformats.org/officeDocument/2006/relationships/font" Target="fonts/font26.fntdata"/><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font" Target="fonts/font36.fntdata"/><Relationship Id="rId114" Type="http://schemas.openxmlformats.org/officeDocument/2006/relationships/theme" Target="theme/theme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font" Target="fonts/font3.fntdata"/><Relationship Id="rId78" Type="http://schemas.openxmlformats.org/officeDocument/2006/relationships/font" Target="fonts/font8.fntdata"/><Relationship Id="rId81" Type="http://schemas.openxmlformats.org/officeDocument/2006/relationships/font" Target="fonts/font11.fntdata"/><Relationship Id="rId86" Type="http://schemas.openxmlformats.org/officeDocument/2006/relationships/font" Target="fonts/font16.fntdata"/><Relationship Id="rId94" Type="http://schemas.openxmlformats.org/officeDocument/2006/relationships/font" Target="fonts/font24.fntdata"/><Relationship Id="rId99" Type="http://schemas.openxmlformats.org/officeDocument/2006/relationships/font" Target="fonts/font29.fntdata"/><Relationship Id="rId101" Type="http://schemas.openxmlformats.org/officeDocument/2006/relationships/font" Target="fonts/font31.fntdata"/><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font" Target="fonts/font39.fntdata"/><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font" Target="fonts/font6.fntdata"/><Relationship Id="rId97" Type="http://schemas.openxmlformats.org/officeDocument/2006/relationships/font" Target="fonts/font27.fntdata"/><Relationship Id="rId104" Type="http://schemas.openxmlformats.org/officeDocument/2006/relationships/font" Target="fonts/font34.fntdata"/><Relationship Id="rId7" Type="http://schemas.openxmlformats.org/officeDocument/2006/relationships/slide" Target="slides/slide5.xml"/><Relationship Id="rId71" Type="http://schemas.openxmlformats.org/officeDocument/2006/relationships/font" Target="fonts/font1.fntdata"/><Relationship Id="rId92" Type="http://schemas.openxmlformats.org/officeDocument/2006/relationships/font" Target="fonts/font22.fntdata"/><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font" Target="fonts/font17.fntdata"/><Relationship Id="rId110" Type="http://schemas.openxmlformats.org/officeDocument/2006/relationships/font" Target="fonts/font40.fntdata"/><Relationship Id="rId115" Type="http://schemas.openxmlformats.org/officeDocument/2006/relationships/tableStyles" Target="tableStyles.xml"/><Relationship Id="rId61" Type="http://schemas.openxmlformats.org/officeDocument/2006/relationships/slide" Target="slides/slide59.xml"/><Relationship Id="rId82" Type="http://schemas.openxmlformats.org/officeDocument/2006/relationships/font" Target="fonts/font12.fntdata"/><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font" Target="fonts/font7.fntdata"/><Relationship Id="rId100" Type="http://schemas.openxmlformats.org/officeDocument/2006/relationships/font" Target="fonts/font30.fntdata"/><Relationship Id="rId105" Type="http://schemas.openxmlformats.org/officeDocument/2006/relationships/font" Target="fonts/font35.fntdata"/><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font" Target="fonts/font2.fntdata"/><Relationship Id="rId93" Type="http://schemas.openxmlformats.org/officeDocument/2006/relationships/font" Target="fonts/font23.fntdata"/><Relationship Id="rId98" Type="http://schemas.openxmlformats.org/officeDocument/2006/relationships/font" Target="fonts/font28.fntdata"/><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font" Target="fonts/font13.fntdata"/><Relationship Id="rId88" Type="http://schemas.openxmlformats.org/officeDocument/2006/relationships/font" Target="fonts/font18.fntdata"/><Relationship Id="rId111"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www.ncsc.gov.uk/collection/top-tips-for-staying-secure-online/use-a-strong-and-separate-password-for-email"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s://support.google.com/assistant/answer/7684543"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s://support.google.com/assistant/answer/7684543" TargetMode="External"/><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energy.gov/energysaver/save-electricity-and-fuel/lighting-choices-save-you-money/led-lighting" TargetMode="External"/><Relationship Id="rId2" Type="http://schemas.openxmlformats.org/officeDocument/2006/relationships/slide" Target="../slides/slide5.xml"/><Relationship Id="rId1" Type="http://schemas.openxmlformats.org/officeDocument/2006/relationships/notesMaster" Target="../notesMasters/notesMaster1.xml"/><Relationship Id="rId4" Type="http://schemas.openxmlformats.org/officeDocument/2006/relationships/hyperlink" Target="https://www.nytimes.com/wirecutter/reviews/the-best-smart-leak-detector/" TargetMode="Externa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g23dafeb9b9a_1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 name="Google Shape;138;g23dafeb9b9a_1_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David Kotz</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2497bad641c_0_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4" name="Google Shape;294;g2497bad641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Lato"/>
                <a:ea typeface="Lato"/>
                <a:cs typeface="Lato"/>
                <a:sym typeface="Lato"/>
              </a:rPr>
              <a:t>Tina</a:t>
            </a:r>
            <a:endParaRPr sz="1800" dirty="0">
              <a:latin typeface="Lato"/>
              <a:ea typeface="Lato"/>
              <a:cs typeface="Lato"/>
              <a:sym typeface="Lato"/>
            </a:endParaRPr>
          </a:p>
          <a:p>
            <a:pPr marL="0" lvl="0" indent="0" algn="l" rtl="0">
              <a:spcBef>
                <a:spcPts val="0"/>
              </a:spcBef>
              <a:spcAft>
                <a:spcPts val="0"/>
              </a:spcAft>
              <a:buNone/>
            </a:pPr>
            <a:r>
              <a:rPr lang="en" sz="1800" dirty="0">
                <a:latin typeface="Lato"/>
                <a:ea typeface="Lato"/>
                <a:cs typeface="Lato"/>
                <a:sym typeface="Lato"/>
              </a:rPr>
              <a:t>Moving away from the theoretical example, some of you might have seen this (click) news story or ones like it. This (click) little girl in Texas asked Alexa</a:t>
            </a:r>
            <a:r>
              <a:rPr lang="en" sz="1800" dirty="0">
                <a:solidFill>
                  <a:schemeClr val="dk1"/>
                </a:solidFill>
                <a:latin typeface="Lato"/>
                <a:ea typeface="Lato"/>
                <a:cs typeface="Lato"/>
                <a:sym typeface="Lato"/>
              </a:rPr>
              <a:t>, ‘Can you play dollhouse with me and get me a dollhouse?’ She also asked for four pounds of cookies. Alexa obliged, and next thing the family knew, there were cookies and a dollhouse (click) on their front porch. The family ended up (click) keeping the cookies, but returning the $170 dollar dollhouse.</a:t>
            </a:r>
            <a:endParaRPr sz="1800" dirty="0">
              <a:solidFill>
                <a:schemeClr val="dk1"/>
              </a:solidFill>
              <a:latin typeface="Lato"/>
              <a:ea typeface="Lato"/>
              <a:cs typeface="Lato"/>
              <a:sym typeface="Lato"/>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g24d89525f56_47_8: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4" name="Google Shape;304;g24d89525f56_47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800">
                <a:solidFill>
                  <a:schemeClr val="dk1"/>
                </a:solidFill>
                <a:latin typeface="Lato"/>
                <a:ea typeface="Lato"/>
                <a:cs typeface="Lato"/>
                <a:sym typeface="Lato"/>
              </a:rPr>
              <a:t>Tina</a:t>
            </a:r>
            <a:endParaRPr sz="1800">
              <a:solidFill>
                <a:schemeClr val="dk1"/>
              </a:solidFill>
              <a:latin typeface="Lato"/>
              <a:ea typeface="Lato"/>
              <a:cs typeface="Lato"/>
              <a:sym typeface="Lato"/>
            </a:endParaRPr>
          </a:p>
          <a:p>
            <a:pPr marL="0" lvl="0" indent="0" algn="l" rtl="0">
              <a:spcBef>
                <a:spcPts val="0"/>
              </a:spcBef>
              <a:spcAft>
                <a:spcPts val="0"/>
              </a:spcAft>
              <a:buNone/>
            </a:pPr>
            <a:endParaRPr sz="1800">
              <a:solidFill>
                <a:schemeClr val="dk1"/>
              </a:solidFill>
              <a:latin typeface="Lato"/>
              <a:ea typeface="Lato"/>
              <a:cs typeface="Lato"/>
              <a:sym typeface="Lato"/>
            </a:endParaRPr>
          </a:p>
          <a:p>
            <a:pPr marL="0" lvl="0" indent="0" algn="l" rtl="0">
              <a:spcBef>
                <a:spcPts val="0"/>
              </a:spcBef>
              <a:spcAft>
                <a:spcPts val="0"/>
              </a:spcAft>
              <a:buNone/>
            </a:pPr>
            <a:r>
              <a:rPr lang="en" sz="1800">
                <a:solidFill>
                  <a:schemeClr val="dk1"/>
                </a:solidFill>
                <a:latin typeface="Lato"/>
                <a:ea typeface="Lato"/>
                <a:cs typeface="Lato"/>
                <a:sym typeface="Lato"/>
              </a:rPr>
              <a:t>All of these examples focused on an adversary having physical access to the home and its devices. But let’s say that you now have a (click) nanny camera in the house. You use this to check in (click) on the babysitter and your child during your date night, to make sure that nothing is going awry. The baby camera’s internet connection allows you to do so. But that internet connectivity also makes the baby camera vulnerable to remote hacks and misuse (click), especially if the proper measures aren’t taken to secure the device. </a:t>
            </a:r>
            <a:endParaRPr sz="1800">
              <a:solidFill>
                <a:schemeClr val="dk1"/>
              </a:solidFill>
              <a:latin typeface="Lato"/>
              <a:ea typeface="Lato"/>
              <a:cs typeface="Lato"/>
              <a:sym typeface="Lato"/>
            </a:endParaRPr>
          </a:p>
          <a:p>
            <a:pPr marL="0" lvl="0" indent="0" algn="l" rtl="0">
              <a:spcBef>
                <a:spcPts val="0"/>
              </a:spcBef>
              <a:spcAft>
                <a:spcPts val="0"/>
              </a:spcAft>
              <a:buNone/>
            </a:pPr>
            <a:endParaRPr sz="1800">
              <a:solidFill>
                <a:schemeClr val="dk1"/>
              </a:solidFill>
              <a:latin typeface="Lato"/>
              <a:ea typeface="Lato"/>
              <a:cs typeface="Lato"/>
              <a:sym typeface="Lato"/>
            </a:endParaRPr>
          </a:p>
          <a:p>
            <a:pPr marL="0" lvl="0" indent="0" algn="l" rtl="0">
              <a:spcBef>
                <a:spcPts val="0"/>
              </a:spcBef>
              <a:spcAft>
                <a:spcPts val="0"/>
              </a:spcAft>
              <a:buNone/>
            </a:pPr>
            <a:r>
              <a:rPr lang="en" sz="1800">
                <a:solidFill>
                  <a:schemeClr val="dk1"/>
                </a:solidFill>
                <a:latin typeface="Lato"/>
                <a:ea typeface="Lato"/>
                <a:cs typeface="Lato"/>
                <a:sym typeface="Lato"/>
              </a:rPr>
              <a:t>We would categorize this as unauthorized (click) remote access to devices.</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2497bad641c_0_3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8" name="Google Shape;318;g2497bad641c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Lato"/>
                <a:ea typeface="Lato"/>
                <a:cs typeface="Lato"/>
                <a:sym typeface="Lato"/>
              </a:rPr>
              <a:t>Tina</a:t>
            </a:r>
            <a:endParaRPr sz="1800">
              <a:latin typeface="Lato"/>
              <a:ea typeface="Lato"/>
              <a:cs typeface="Lato"/>
              <a:sym typeface="Lato"/>
            </a:endParaRPr>
          </a:p>
          <a:p>
            <a:pPr marL="0" lvl="0" indent="0" algn="l" rtl="0">
              <a:spcBef>
                <a:spcPts val="0"/>
              </a:spcBef>
              <a:spcAft>
                <a:spcPts val="0"/>
              </a:spcAft>
              <a:buNone/>
            </a:pPr>
            <a:endParaRPr sz="1800">
              <a:latin typeface="Lato"/>
              <a:ea typeface="Lato"/>
              <a:cs typeface="Lato"/>
              <a:sym typeface="Lato"/>
            </a:endParaRPr>
          </a:p>
          <a:p>
            <a:pPr marL="0" lvl="0" indent="0" algn="l" rtl="0">
              <a:spcBef>
                <a:spcPts val="0"/>
              </a:spcBef>
              <a:spcAft>
                <a:spcPts val="0"/>
              </a:spcAft>
              <a:buNone/>
            </a:pPr>
            <a:r>
              <a:rPr lang="en" sz="1800">
                <a:latin typeface="Lato"/>
                <a:ea typeface="Lato"/>
                <a:cs typeface="Lato"/>
                <a:sym typeface="Lato"/>
              </a:rPr>
              <a:t>In this incident (click), a </a:t>
            </a:r>
            <a:r>
              <a:rPr lang="en" sz="1800">
                <a:solidFill>
                  <a:srgbClr val="121212"/>
                </a:solidFill>
                <a:latin typeface="Lato"/>
                <a:ea typeface="Lato"/>
                <a:cs typeface="Lato"/>
                <a:sym typeface="Lato"/>
              </a:rPr>
              <a:t>mother of four received a Ring doorbell camera as a gift and decided to get five more in-home cameras to keep an eye on her kids while she was at work. The family's nanny said she heard a strange voice coming from the downstairs portion of the home. Their Ring cameras had been remotely hacked (click), and the hackers were communicating with the home occupants. </a:t>
            </a:r>
            <a:endParaRPr sz="1800">
              <a:solidFill>
                <a:srgbClr val="121212"/>
              </a:solidFill>
              <a:latin typeface="Lato"/>
              <a:ea typeface="Lato"/>
              <a:cs typeface="Lato"/>
              <a:sym typeface="Lato"/>
            </a:endParaRPr>
          </a:p>
          <a:p>
            <a:pPr marL="0" lvl="0" indent="0" algn="l" rtl="0">
              <a:spcBef>
                <a:spcPts val="0"/>
              </a:spcBef>
              <a:spcAft>
                <a:spcPts val="0"/>
              </a:spcAft>
              <a:buNone/>
            </a:pPr>
            <a:endParaRPr sz="1800">
              <a:solidFill>
                <a:srgbClr val="121212"/>
              </a:solidFill>
              <a:latin typeface="Lato"/>
              <a:ea typeface="Lato"/>
              <a:cs typeface="Lato"/>
              <a:sym typeface="Lato"/>
            </a:endParaRPr>
          </a:p>
          <a:p>
            <a:pPr marL="0" lvl="0" indent="0" algn="l" rtl="0">
              <a:spcBef>
                <a:spcPts val="0"/>
              </a:spcBef>
              <a:spcAft>
                <a:spcPts val="0"/>
              </a:spcAft>
              <a:buNone/>
            </a:pPr>
            <a:r>
              <a:rPr lang="en" sz="1800">
                <a:solidFill>
                  <a:srgbClr val="121212"/>
                </a:solidFill>
                <a:latin typeface="Lato"/>
                <a:ea typeface="Lato"/>
                <a:cs typeface="Lato"/>
                <a:sym typeface="Lato"/>
              </a:rPr>
              <a:t>The mother of four said (click), “They could be watching and making note of our schedules. If they are hacking our system, it’s registered to our home address, so they would have our address.” From the article, it’s unclear how the hackers gained access to the Ring cameras, although there could have been various vulnerabilities in the the devices or how they were set up. We will go over some ways to decrease those vulnerabilities later today.</a:t>
            </a:r>
            <a:endParaRPr sz="1800">
              <a:solidFill>
                <a:srgbClr val="121212"/>
              </a:solidFill>
              <a:latin typeface="Lato"/>
              <a:ea typeface="Lato"/>
              <a:cs typeface="Lato"/>
              <a:sym typeface="Lato"/>
            </a:endParaRPr>
          </a:p>
          <a:p>
            <a:pPr marL="0" lvl="0" indent="0" algn="l" rtl="0">
              <a:spcBef>
                <a:spcPts val="0"/>
              </a:spcBef>
              <a:spcAft>
                <a:spcPts val="0"/>
              </a:spcAft>
              <a:buNone/>
            </a:pPr>
            <a:endParaRPr sz="1800">
              <a:solidFill>
                <a:srgbClr val="121212"/>
              </a:solidFill>
              <a:latin typeface="Lato"/>
              <a:ea typeface="Lato"/>
              <a:cs typeface="Lato"/>
              <a:sym typeface="Lato"/>
            </a:endParaRPr>
          </a:p>
          <a:p>
            <a:pPr marL="0" lvl="0" indent="0" algn="l" rtl="0">
              <a:spcBef>
                <a:spcPts val="0"/>
              </a:spcBef>
              <a:spcAft>
                <a:spcPts val="0"/>
              </a:spcAft>
              <a:buNone/>
            </a:pPr>
            <a:r>
              <a:rPr lang="en" sz="1800">
                <a:solidFill>
                  <a:srgbClr val="121212"/>
                </a:solidFill>
                <a:latin typeface="Lato"/>
                <a:ea typeface="Lato"/>
                <a:cs typeface="Lato"/>
                <a:sym typeface="Lato"/>
              </a:rPr>
              <a:t>But, for right now, we have a question for you all to discuss amongst your tables. The question will pop up on the next screen, and you will have three minutes to discuss as a group. (click)</a:t>
            </a:r>
            <a:endParaRPr sz="1800">
              <a:solidFill>
                <a:srgbClr val="121212"/>
              </a:solidFill>
              <a:latin typeface="Lato"/>
              <a:ea typeface="Lato"/>
              <a:cs typeface="Lato"/>
              <a:sym typeface="Lato"/>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g1e3054611d8_1_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7" name="Google Shape;327;g1e3054611d8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800" dirty="0">
                <a:solidFill>
                  <a:schemeClr val="dk1"/>
                </a:solidFill>
                <a:latin typeface="Lato"/>
                <a:ea typeface="Lato"/>
                <a:cs typeface="Lato"/>
                <a:sym typeface="Lato"/>
              </a:rPr>
              <a:t>Tushar</a:t>
            </a:r>
            <a:endParaRPr sz="1800" dirty="0">
              <a:solidFill>
                <a:schemeClr val="dk1"/>
              </a:solidFill>
              <a:latin typeface="Lato"/>
              <a:ea typeface="Lato"/>
              <a:cs typeface="Lato"/>
              <a:sym typeface="Lato"/>
            </a:endParaRPr>
          </a:p>
          <a:p>
            <a:pPr marL="0" lvl="0" indent="0" algn="l" rtl="0">
              <a:spcBef>
                <a:spcPts val="0"/>
              </a:spcBef>
              <a:spcAft>
                <a:spcPts val="0"/>
              </a:spcAft>
              <a:buNone/>
            </a:pPr>
            <a:endParaRPr sz="1800" dirty="0">
              <a:solidFill>
                <a:schemeClr val="dk1"/>
              </a:solidFill>
              <a:latin typeface="Lato"/>
              <a:ea typeface="Lato"/>
              <a:cs typeface="Lato"/>
              <a:sym typeface="Lato"/>
            </a:endParaRPr>
          </a:p>
          <a:p>
            <a:pPr marL="0" lvl="0" indent="0" algn="l" rtl="0">
              <a:spcBef>
                <a:spcPts val="0"/>
              </a:spcBef>
              <a:spcAft>
                <a:spcPts val="0"/>
              </a:spcAft>
              <a:buNone/>
            </a:pPr>
            <a:r>
              <a:rPr lang="en" sz="1800" dirty="0">
                <a:solidFill>
                  <a:schemeClr val="dk1"/>
                </a:solidFill>
                <a:latin typeface="Lato"/>
                <a:ea typeface="Lato"/>
                <a:cs typeface="Lato"/>
                <a:sym typeface="Lato"/>
              </a:rPr>
              <a:t>Great! Does anybody want to share one thing their table discussed?</a:t>
            </a:r>
            <a:endParaRPr sz="1800" dirty="0">
              <a:latin typeface="Lato"/>
              <a:ea typeface="Lato"/>
              <a:cs typeface="Lato"/>
              <a:sym typeface="Lato"/>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g1e3961512fd_0_52: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6" name="Google Shape;336;g1e3961512fd_0_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Lato"/>
                <a:ea typeface="Lato"/>
                <a:cs typeface="Lato"/>
                <a:sym typeface="Lato"/>
              </a:rPr>
              <a:t>Tushar</a:t>
            </a:r>
            <a:endParaRPr sz="1800" dirty="0">
              <a:latin typeface="Lato"/>
              <a:ea typeface="Lato"/>
              <a:cs typeface="Lato"/>
              <a:sym typeface="Lato"/>
            </a:endParaRPr>
          </a:p>
          <a:p>
            <a:pPr marL="0" lvl="0" indent="0" algn="l" rtl="0">
              <a:spcBef>
                <a:spcPts val="0"/>
              </a:spcBef>
              <a:spcAft>
                <a:spcPts val="0"/>
              </a:spcAft>
              <a:buNone/>
            </a:pPr>
            <a:endParaRPr sz="1800" dirty="0">
              <a:latin typeface="Lato"/>
              <a:ea typeface="Lato"/>
              <a:cs typeface="Lato"/>
              <a:sym typeface="Lato"/>
            </a:endParaRPr>
          </a:p>
          <a:p>
            <a:pPr marL="0" lvl="0" indent="0" algn="l" rtl="0">
              <a:spcBef>
                <a:spcPts val="0"/>
              </a:spcBef>
              <a:spcAft>
                <a:spcPts val="0"/>
              </a:spcAft>
              <a:buNone/>
            </a:pPr>
            <a:r>
              <a:rPr lang="en" sz="1800" dirty="0">
                <a:latin typeface="Lato"/>
                <a:ea typeface="Lato"/>
                <a:cs typeface="Lato"/>
                <a:sym typeface="Lato"/>
              </a:rPr>
              <a:t>There are a lot of different concerns when it comes to smart home devices. The SPLICE research group looks to address the security and privacy issues we talked about and more! We do this by thinking of smart home devices as objects with a lifecycle (click), starting from the design and development of the device, through its deployment and use in the home, and finally its decommissioning or end of use. Consumers, all of us in this room today, have control over a portion of the device’s lifecycle (click). We can control (click) where we get devices, (click) install the devices securely, (click) use the device in ways that uphold security and privacy, and (click) get rid of the device with care to make sure our own information is removed.</a:t>
            </a:r>
            <a:endParaRPr sz="1800" dirty="0">
              <a:latin typeface="Lato"/>
              <a:ea typeface="Lato"/>
              <a:cs typeface="Lato"/>
              <a:sym typeface="Lato"/>
            </a:endParaRPr>
          </a:p>
          <a:p>
            <a:pPr marL="0" lvl="0" indent="0" algn="l" rtl="0">
              <a:spcBef>
                <a:spcPts val="0"/>
              </a:spcBef>
              <a:spcAft>
                <a:spcPts val="0"/>
              </a:spcAft>
              <a:buNone/>
            </a:pPr>
            <a:endParaRPr sz="1800" dirty="0">
              <a:latin typeface="Lato"/>
              <a:ea typeface="Lato"/>
              <a:cs typeface="Lato"/>
              <a:sym typeface="Lato"/>
            </a:endParaRPr>
          </a:p>
          <a:p>
            <a:pPr marL="0" lvl="0" indent="0" algn="l" rtl="0">
              <a:spcBef>
                <a:spcPts val="0"/>
              </a:spcBef>
              <a:spcAft>
                <a:spcPts val="0"/>
              </a:spcAft>
              <a:buNone/>
            </a:pPr>
            <a:r>
              <a:rPr lang="en" sz="1800" dirty="0">
                <a:latin typeface="Lato"/>
                <a:ea typeface="Lato"/>
                <a:cs typeface="Lato"/>
                <a:sym typeface="Lato"/>
              </a:rPr>
              <a:t>Hand-off to Tushar</a:t>
            </a:r>
            <a:endParaRPr sz="1800" dirty="0">
              <a:latin typeface="Lato"/>
              <a:ea typeface="Lato"/>
              <a:cs typeface="Lato"/>
              <a:sym typeface="Lato"/>
            </a:endParaRPr>
          </a:p>
          <a:p>
            <a:pPr marL="0" lvl="0" indent="0" algn="l" rtl="0">
              <a:spcBef>
                <a:spcPts val="0"/>
              </a:spcBef>
              <a:spcAft>
                <a:spcPts val="0"/>
              </a:spcAft>
              <a:buNone/>
            </a:pPr>
            <a:endParaRPr sz="1800" dirty="0">
              <a:latin typeface="Lato"/>
              <a:ea typeface="Lato"/>
              <a:cs typeface="Lato"/>
              <a:sym typeface="Lato"/>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g24d7efe9f7e_50_367: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7" name="Google Shape;347;g24d7efe9f7e_50_3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800" dirty="0">
                <a:solidFill>
                  <a:schemeClr val="dk1"/>
                </a:solidFill>
                <a:latin typeface="Lato"/>
                <a:ea typeface="Lato"/>
                <a:cs typeface="Lato"/>
                <a:sym typeface="Lato"/>
              </a:rPr>
              <a:t>Tushar</a:t>
            </a:r>
            <a:endParaRPr sz="1800" dirty="0">
              <a:solidFill>
                <a:schemeClr val="dk1"/>
              </a:solidFill>
              <a:latin typeface="Lato"/>
              <a:ea typeface="Lato"/>
              <a:cs typeface="Lato"/>
              <a:sym typeface="Lato"/>
            </a:endParaRPr>
          </a:p>
          <a:p>
            <a:pPr marL="0" lvl="0" indent="0" algn="l" rtl="0">
              <a:spcBef>
                <a:spcPts val="0"/>
              </a:spcBef>
              <a:spcAft>
                <a:spcPts val="0"/>
              </a:spcAft>
              <a:buClr>
                <a:schemeClr val="dk1"/>
              </a:buClr>
              <a:buSzPts val="1100"/>
              <a:buFont typeface="Arial"/>
              <a:buNone/>
            </a:pPr>
            <a:r>
              <a:rPr lang="en" sz="1800" dirty="0">
                <a:solidFill>
                  <a:schemeClr val="dk1"/>
                </a:solidFill>
                <a:latin typeface="Lato"/>
                <a:ea typeface="Lato"/>
                <a:cs typeface="Lato"/>
                <a:sym typeface="Lato"/>
              </a:rPr>
              <a:t>First, we’re going to focus on the steps you can take to protect yourselves when getting smart devices for your own home.</a:t>
            </a:r>
            <a:endParaRPr sz="1800" dirty="0">
              <a:latin typeface="Lato"/>
              <a:ea typeface="Lato"/>
              <a:cs typeface="Lato"/>
              <a:sym typeface="Lato"/>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g24d89525f56_47_23: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8" name="Google Shape;358;g24d89525f56_47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Lato"/>
                <a:ea typeface="Lato"/>
                <a:cs typeface="Lato"/>
                <a:sym typeface="Lato"/>
              </a:rPr>
              <a:t>Tushar</a:t>
            </a:r>
            <a:endParaRPr sz="1800">
              <a:latin typeface="Lato"/>
              <a:ea typeface="Lato"/>
              <a:cs typeface="Lato"/>
              <a:sym typeface="Lato"/>
            </a:endParaRPr>
          </a:p>
          <a:p>
            <a:pPr marL="0" lvl="0" indent="0" algn="l" rtl="0">
              <a:spcBef>
                <a:spcPts val="0"/>
              </a:spcBef>
              <a:spcAft>
                <a:spcPts val="0"/>
              </a:spcAft>
              <a:buNone/>
            </a:pPr>
            <a:r>
              <a:rPr lang="en" sz="1800">
                <a:latin typeface="Lato"/>
                <a:ea typeface="Lato"/>
                <a:cs typeface="Lato"/>
                <a:sym typeface="Lato"/>
              </a:rPr>
              <a:t>If you do a quick search for a “doorbell camera” on shopping, you will find cameras from various manufacturers listed on various sites. How do you know which ones respect your security and privacy?</a:t>
            </a:r>
            <a:endParaRPr sz="1800">
              <a:latin typeface="Lato"/>
              <a:ea typeface="Lato"/>
              <a:cs typeface="Lato"/>
              <a:sym typeface="Lato"/>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g24d7efe9f7e_50_429: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5" name="Google Shape;365;g24d7efe9f7e_50_4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800" dirty="0">
                <a:solidFill>
                  <a:schemeClr val="dk1"/>
                </a:solidFill>
                <a:latin typeface="Lato"/>
                <a:ea typeface="Lato"/>
                <a:cs typeface="Lato"/>
                <a:sym typeface="Lato"/>
              </a:rPr>
              <a:t>Tushar</a:t>
            </a:r>
            <a:endParaRPr sz="1800" dirty="0">
              <a:solidFill>
                <a:schemeClr val="dk1"/>
              </a:solidFill>
              <a:latin typeface="Lato"/>
              <a:ea typeface="Lato"/>
              <a:cs typeface="Lato"/>
              <a:sym typeface="Lato"/>
            </a:endParaRPr>
          </a:p>
          <a:p>
            <a:pPr marL="0" lvl="0" indent="0" algn="l" rtl="0">
              <a:spcBef>
                <a:spcPts val="0"/>
              </a:spcBef>
              <a:spcAft>
                <a:spcPts val="0"/>
              </a:spcAft>
              <a:buNone/>
            </a:pPr>
            <a:endParaRPr sz="1800" dirty="0">
              <a:solidFill>
                <a:schemeClr val="dk1"/>
              </a:solidFill>
              <a:latin typeface="Lato"/>
              <a:ea typeface="Lato"/>
              <a:cs typeface="Lato"/>
              <a:sym typeface="Lato"/>
            </a:endParaRPr>
          </a:p>
          <a:p>
            <a:pPr marL="0" lvl="0" indent="0" algn="l" rtl="0">
              <a:spcBef>
                <a:spcPts val="0"/>
              </a:spcBef>
              <a:spcAft>
                <a:spcPts val="0"/>
              </a:spcAft>
              <a:buNone/>
            </a:pPr>
            <a:r>
              <a:rPr lang="en" sz="1800" dirty="0">
                <a:solidFill>
                  <a:schemeClr val="dk1"/>
                </a:solidFill>
                <a:latin typeface="Lato"/>
                <a:ea typeface="Lato"/>
                <a:cs typeface="Lato"/>
                <a:sym typeface="Lato"/>
              </a:rPr>
              <a:t>When buying devices, look for (click) reputable manufacturers, (click) or those with a track record of prioritizing the security of their devices, such as (click) amazon, Samsung SmartThings, Google, Nest, or iRobot. Although it might take a bit more time than just finding a device and clicking “buy now,” (click) do some research on both the manufacturer and the seller of the device. Does the manufacturer have recent articles about security breaches? Does the seller have negative reviews relating to device performance? </a:t>
            </a:r>
            <a:endParaRPr sz="1800" dirty="0">
              <a:solidFill>
                <a:schemeClr val="dk1"/>
              </a:solidFill>
              <a:latin typeface="Lato"/>
              <a:ea typeface="Lato"/>
              <a:cs typeface="Lato"/>
              <a:sym typeface="Lato"/>
            </a:endParaRPr>
          </a:p>
          <a:p>
            <a:pPr marL="0" lvl="0" indent="0" algn="l" rtl="0">
              <a:spcBef>
                <a:spcPts val="0"/>
              </a:spcBef>
              <a:spcAft>
                <a:spcPts val="0"/>
              </a:spcAft>
              <a:buNone/>
            </a:pPr>
            <a:endParaRPr sz="1800" dirty="0">
              <a:solidFill>
                <a:schemeClr val="dk1"/>
              </a:solidFill>
              <a:latin typeface="Lato"/>
              <a:ea typeface="Lato"/>
              <a:cs typeface="Lato"/>
              <a:sym typeface="Lato"/>
            </a:endParaRPr>
          </a:p>
          <a:p>
            <a:pPr marL="0" lvl="0" indent="0" algn="l" rtl="0">
              <a:spcBef>
                <a:spcPts val="0"/>
              </a:spcBef>
              <a:spcAft>
                <a:spcPts val="0"/>
              </a:spcAft>
              <a:buNone/>
            </a:pPr>
            <a:r>
              <a:rPr lang="en" sz="1800" dirty="0">
                <a:solidFill>
                  <a:schemeClr val="dk1"/>
                </a:solidFill>
                <a:latin typeface="Lato"/>
                <a:ea typeface="Lato"/>
                <a:cs typeface="Lato"/>
                <a:sym typeface="Lato"/>
              </a:rPr>
              <a:t>(click) Avoid devices that are unbranded, are clearly counterfeit, or that come from brands with no track record. (click) These are less trustworthy devices, as their commitment to security techniques are unclear.</a:t>
            </a:r>
            <a:endParaRPr sz="1800" dirty="0">
              <a:solidFill>
                <a:schemeClr val="dk1"/>
              </a:solidFill>
              <a:latin typeface="Lato"/>
              <a:ea typeface="Lato"/>
              <a:cs typeface="Lato"/>
              <a:sym typeface="Lato"/>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p:cNvGrpSpPr/>
        <p:nvPr/>
      </p:nvGrpSpPr>
      <p:grpSpPr>
        <a:xfrm>
          <a:off x="0" y="0"/>
          <a:ext cx="0" cy="0"/>
          <a:chOff x="0" y="0"/>
          <a:chExt cx="0" cy="0"/>
        </a:xfrm>
      </p:grpSpPr>
      <p:sp>
        <p:nvSpPr>
          <p:cNvPr id="388" name="Google Shape;388;g24d7efe9f7e_50_46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9" name="Google Shape;389;g24d7efe9f7e_50_4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Lato"/>
                <a:ea typeface="Lato"/>
                <a:cs typeface="Lato"/>
                <a:sym typeface="Lato"/>
              </a:rPr>
              <a:t>Tushar</a:t>
            </a:r>
            <a:endParaRPr sz="1800" dirty="0">
              <a:latin typeface="Lato"/>
              <a:ea typeface="Lato"/>
              <a:cs typeface="Lato"/>
              <a:sym typeface="Lato"/>
            </a:endParaRPr>
          </a:p>
          <a:p>
            <a:pPr marL="0" lvl="0" indent="0" algn="l" rtl="0">
              <a:spcBef>
                <a:spcPts val="0"/>
              </a:spcBef>
              <a:spcAft>
                <a:spcPts val="0"/>
              </a:spcAft>
              <a:buNone/>
            </a:pPr>
            <a:r>
              <a:rPr lang="en" sz="1800" dirty="0">
                <a:latin typeface="Lato"/>
                <a:ea typeface="Lato"/>
                <a:cs typeface="Lato"/>
                <a:sym typeface="Lato"/>
              </a:rPr>
              <a:t>Ok, so we told you to do some research. A google search might be helpful, but (click) where else can you go to find trustworthy information on devices? The first place we suggest is </a:t>
            </a:r>
            <a:r>
              <a:rPr lang="en" sz="1800" dirty="0">
                <a:solidFill>
                  <a:schemeClr val="dk1"/>
                </a:solidFill>
                <a:latin typeface="Lato"/>
                <a:ea typeface="Lato"/>
                <a:cs typeface="Lato"/>
                <a:sym typeface="Lato"/>
              </a:rPr>
              <a:t> (click) Consumer Reports, a nonprofit consumer organization dedicated to independent product testing and research. Other good sources include the (click) New York Times’s </a:t>
            </a:r>
            <a:r>
              <a:rPr lang="en" sz="1800" dirty="0" err="1">
                <a:solidFill>
                  <a:schemeClr val="dk1"/>
                </a:solidFill>
                <a:latin typeface="Lato"/>
                <a:ea typeface="Lato"/>
                <a:cs typeface="Lato"/>
                <a:sym typeface="Lato"/>
              </a:rPr>
              <a:t>Wirecutter</a:t>
            </a:r>
            <a:r>
              <a:rPr lang="en" sz="1800" dirty="0">
                <a:solidFill>
                  <a:schemeClr val="dk1"/>
                </a:solidFill>
                <a:latin typeface="Lato"/>
                <a:ea typeface="Lato"/>
                <a:cs typeface="Lato"/>
                <a:sym typeface="Lato"/>
              </a:rPr>
              <a:t>, an in-depth product review website, and (click) PC magazine, a computer magazine with product reviews. </a:t>
            </a:r>
            <a:endParaRPr sz="1800" dirty="0">
              <a:solidFill>
                <a:schemeClr val="dk1"/>
              </a:solidFill>
              <a:latin typeface="Lato"/>
              <a:ea typeface="Lato"/>
              <a:cs typeface="Lato"/>
              <a:sym typeface="Lato"/>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
        <p:cNvGrpSpPr/>
        <p:nvPr/>
      </p:nvGrpSpPr>
      <p:grpSpPr>
        <a:xfrm>
          <a:off x="0" y="0"/>
          <a:ext cx="0" cy="0"/>
          <a:chOff x="0" y="0"/>
          <a:chExt cx="0" cy="0"/>
        </a:xfrm>
      </p:grpSpPr>
      <p:sp>
        <p:nvSpPr>
          <p:cNvPr id="403" name="Google Shape;403;g24d7efe9f7e_50_397: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4" name="Google Shape;404;g24d7efe9f7e_50_3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Lato"/>
                <a:ea typeface="Lato"/>
                <a:cs typeface="Lato"/>
                <a:sym typeface="Lato"/>
              </a:rPr>
              <a:t>Tushar</a:t>
            </a:r>
            <a:endParaRPr sz="1800">
              <a:latin typeface="Lato"/>
              <a:ea typeface="Lato"/>
              <a:cs typeface="Lato"/>
              <a:sym typeface="Lato"/>
            </a:endParaRPr>
          </a:p>
          <a:p>
            <a:pPr marL="0" lvl="0" indent="0" algn="l" rtl="0">
              <a:spcBef>
                <a:spcPts val="0"/>
              </a:spcBef>
              <a:spcAft>
                <a:spcPts val="0"/>
              </a:spcAft>
              <a:buNone/>
            </a:pPr>
            <a:r>
              <a:rPr lang="en" sz="1800">
                <a:latin typeface="Lato"/>
                <a:ea typeface="Lato"/>
                <a:cs typeface="Lato"/>
                <a:sym typeface="Lato"/>
              </a:rPr>
              <a:t>Going back to the lifecycle, let’s focus now on installing the device. </a:t>
            </a:r>
            <a:endParaRPr sz="1800">
              <a:latin typeface="Lato"/>
              <a:ea typeface="Lato"/>
              <a:cs typeface="Lato"/>
              <a:sym typeface="Lato"/>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23dafebfa79_0_44: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 name="Google Shape;145;g23dafebfa79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800">
                <a:solidFill>
                  <a:srgbClr val="1A1A1A"/>
                </a:solidFill>
                <a:latin typeface="Lato"/>
                <a:ea typeface="Lato"/>
                <a:cs typeface="Lato"/>
                <a:sym typeface="Lato"/>
              </a:rPr>
              <a:t>David Kotz / Tim Pierson</a:t>
            </a:r>
            <a:endParaRPr sz="1800">
              <a:solidFill>
                <a:srgbClr val="1A1A1A"/>
              </a:solidFill>
              <a:latin typeface="Lato"/>
              <a:ea typeface="Lato"/>
              <a:cs typeface="Lato"/>
              <a:sym typeface="Lato"/>
            </a:endParaRPr>
          </a:p>
          <a:p>
            <a:pPr marL="0" lvl="0" indent="0" algn="l" rtl="0">
              <a:lnSpc>
                <a:spcPct val="115000"/>
              </a:lnSpc>
              <a:spcBef>
                <a:spcPts val="1200"/>
              </a:spcBef>
              <a:spcAft>
                <a:spcPts val="0"/>
              </a:spcAft>
              <a:buClr>
                <a:schemeClr val="dk1"/>
              </a:buClr>
              <a:buSzPts val="1100"/>
              <a:buFont typeface="Arial"/>
              <a:buNone/>
            </a:pPr>
            <a:r>
              <a:rPr lang="en" sz="1800">
                <a:solidFill>
                  <a:srgbClr val="1A1A1A"/>
                </a:solidFill>
                <a:latin typeface="Lato"/>
                <a:ea typeface="Lato"/>
                <a:cs typeface="Lato"/>
                <a:sym typeface="Lato"/>
              </a:rPr>
              <a:t>We are part of a research team at Dartmouth focused on security and privacy for smart-home ecosystems</a:t>
            </a:r>
            <a:endParaRPr sz="1800">
              <a:solidFill>
                <a:srgbClr val="1A1A1A"/>
              </a:solidFill>
              <a:latin typeface="Lato"/>
              <a:ea typeface="Lato"/>
              <a:cs typeface="Lato"/>
              <a:sym typeface="Lato"/>
            </a:endParaRPr>
          </a:p>
          <a:p>
            <a:pPr marL="457200" lvl="0" indent="-342900" algn="l" rtl="0">
              <a:lnSpc>
                <a:spcPct val="115000"/>
              </a:lnSpc>
              <a:spcBef>
                <a:spcPts val="1200"/>
              </a:spcBef>
              <a:spcAft>
                <a:spcPts val="0"/>
              </a:spcAft>
              <a:buClr>
                <a:srgbClr val="1A1A1A"/>
              </a:buClr>
              <a:buSzPts val="1800"/>
              <a:buFont typeface="Lato"/>
              <a:buChar char="●"/>
            </a:pPr>
            <a:r>
              <a:rPr lang="en" sz="1800">
                <a:solidFill>
                  <a:srgbClr val="1A1A1A"/>
                </a:solidFill>
                <a:latin typeface="Lato"/>
                <a:ea typeface="Lato"/>
                <a:cs typeface="Lato"/>
                <a:sym typeface="Lato"/>
              </a:rPr>
              <a:t>SPLICE: Security and Privacy in the Lifecycle of IoT for Consumer Environments</a:t>
            </a:r>
            <a:endParaRPr sz="1800">
              <a:solidFill>
                <a:srgbClr val="1A1A1A"/>
              </a:solidFill>
              <a:latin typeface="Lato"/>
              <a:ea typeface="Lato"/>
              <a:cs typeface="Lato"/>
              <a:sym typeface="Lato"/>
            </a:endParaRPr>
          </a:p>
          <a:p>
            <a:pPr marL="457200" lvl="0" indent="-342900" algn="l" rtl="0">
              <a:lnSpc>
                <a:spcPct val="115000"/>
              </a:lnSpc>
              <a:spcBef>
                <a:spcPts val="0"/>
              </a:spcBef>
              <a:spcAft>
                <a:spcPts val="0"/>
              </a:spcAft>
              <a:buClr>
                <a:srgbClr val="1A1A1A"/>
              </a:buClr>
              <a:buSzPts val="1800"/>
              <a:buFont typeface="Lato"/>
              <a:buChar char="●"/>
            </a:pPr>
            <a:r>
              <a:rPr lang="en" sz="1800">
                <a:solidFill>
                  <a:srgbClr val="1A1A1A"/>
                </a:solidFill>
                <a:latin typeface="Lato"/>
                <a:ea typeface="Lato"/>
                <a:cs typeface="Lato"/>
                <a:sym typeface="Lato"/>
              </a:rPr>
              <a:t>We work to understand security and privacy risks throughout the lifecycle of smart-home devices in a range of residential settings</a:t>
            </a:r>
            <a:endParaRPr sz="1800">
              <a:latin typeface="Lato"/>
              <a:ea typeface="Lato"/>
              <a:cs typeface="Lato"/>
              <a:sym typeface="Lato"/>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24d89525f56_47_101: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24d89525f56_47_1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800">
                <a:solidFill>
                  <a:schemeClr val="dk1"/>
                </a:solidFill>
                <a:latin typeface="Lato"/>
                <a:ea typeface="Lato"/>
                <a:cs typeface="Lato"/>
                <a:sym typeface="Lato"/>
              </a:rPr>
              <a:t>Tushar</a:t>
            </a:r>
            <a:endParaRPr sz="1800">
              <a:solidFill>
                <a:schemeClr val="dk1"/>
              </a:solidFill>
              <a:latin typeface="Lato"/>
              <a:ea typeface="Lato"/>
              <a:cs typeface="Lato"/>
              <a:sym typeface="Lato"/>
            </a:endParaRPr>
          </a:p>
          <a:p>
            <a:pPr marL="0" lvl="0" indent="0" algn="l" rtl="0">
              <a:spcBef>
                <a:spcPts val="0"/>
              </a:spcBef>
              <a:spcAft>
                <a:spcPts val="0"/>
              </a:spcAft>
              <a:buClr>
                <a:schemeClr val="dk1"/>
              </a:buClr>
              <a:buSzPts val="1100"/>
              <a:buFont typeface="Arial"/>
              <a:buNone/>
            </a:pPr>
            <a:r>
              <a:rPr lang="en" sz="1800">
                <a:solidFill>
                  <a:schemeClr val="dk1"/>
                </a:solidFill>
                <a:latin typeface="Lato"/>
                <a:ea typeface="Lato"/>
                <a:cs typeface="Lato"/>
                <a:sym typeface="Lato"/>
              </a:rPr>
              <a:t>Whether you’re setting up your (click) smart thermostat, (click) your email address, (click) or your online banking account, you want to make sure you’re using a strong unique password. </a:t>
            </a:r>
            <a:endParaRPr sz="1800">
              <a:solidFill>
                <a:schemeClr val="dk1"/>
              </a:solidFill>
              <a:latin typeface="Lato"/>
              <a:ea typeface="Lato"/>
              <a:cs typeface="Lato"/>
              <a:sym typeface="Lato"/>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8"/>
        <p:cNvGrpSpPr/>
        <p:nvPr/>
      </p:nvGrpSpPr>
      <p:grpSpPr>
        <a:xfrm>
          <a:off x="0" y="0"/>
          <a:ext cx="0" cy="0"/>
          <a:chOff x="0" y="0"/>
          <a:chExt cx="0" cy="0"/>
        </a:xfrm>
      </p:grpSpPr>
      <p:sp>
        <p:nvSpPr>
          <p:cNvPr id="429" name="Google Shape;429;g1e3961512fd_16_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0" name="Google Shape;430;g1e3961512fd_16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800">
                <a:solidFill>
                  <a:schemeClr val="dk1"/>
                </a:solidFill>
                <a:latin typeface="Lato"/>
                <a:ea typeface="Lato"/>
                <a:cs typeface="Lato"/>
                <a:sym typeface="Lato"/>
              </a:rPr>
              <a:t>Tushar</a:t>
            </a:r>
            <a:endParaRPr sz="1800">
              <a:solidFill>
                <a:schemeClr val="dk1"/>
              </a:solidFill>
              <a:latin typeface="Lato"/>
              <a:ea typeface="Lato"/>
              <a:cs typeface="Lato"/>
              <a:sym typeface="Lato"/>
            </a:endParaRPr>
          </a:p>
          <a:p>
            <a:pPr marL="0" lvl="0" indent="0" algn="l" rtl="0">
              <a:spcBef>
                <a:spcPts val="0"/>
              </a:spcBef>
              <a:spcAft>
                <a:spcPts val="0"/>
              </a:spcAft>
              <a:buNone/>
            </a:pPr>
            <a:r>
              <a:rPr lang="en" sz="1800">
                <a:solidFill>
                  <a:schemeClr val="dk1"/>
                </a:solidFill>
                <a:latin typeface="Lato"/>
                <a:ea typeface="Lato"/>
                <a:cs typeface="Lato"/>
                <a:sym typeface="Lato"/>
              </a:rPr>
              <a:t>To know what makes a strong password, first we need to address what makes a weak password. </a:t>
            </a:r>
            <a:endParaRPr sz="1800">
              <a:solidFill>
                <a:schemeClr val="dk1"/>
              </a:solidFill>
              <a:latin typeface="Lato"/>
              <a:ea typeface="Lato"/>
              <a:cs typeface="Lato"/>
              <a:sym typeface="Lato"/>
            </a:endParaRPr>
          </a:p>
          <a:p>
            <a:pPr marL="0" lvl="0" indent="0" algn="l" rtl="0">
              <a:spcBef>
                <a:spcPts val="0"/>
              </a:spcBef>
              <a:spcAft>
                <a:spcPts val="0"/>
              </a:spcAft>
              <a:buNone/>
            </a:pPr>
            <a:endParaRPr sz="1800">
              <a:solidFill>
                <a:schemeClr val="dk1"/>
              </a:solidFill>
              <a:latin typeface="Lato"/>
              <a:ea typeface="Lato"/>
              <a:cs typeface="Lato"/>
              <a:sym typeface="Lato"/>
            </a:endParaRPr>
          </a:p>
          <a:p>
            <a:pPr marL="0" lvl="0" indent="0" algn="l" rtl="0">
              <a:spcBef>
                <a:spcPts val="0"/>
              </a:spcBef>
              <a:spcAft>
                <a:spcPts val="0"/>
              </a:spcAft>
              <a:buNone/>
            </a:pPr>
            <a:r>
              <a:rPr lang="en" sz="1800">
                <a:solidFill>
                  <a:schemeClr val="dk1"/>
                </a:solidFill>
                <a:latin typeface="Lato"/>
                <a:ea typeface="Lato"/>
                <a:cs typeface="Lato"/>
                <a:sym typeface="Lato"/>
              </a:rPr>
              <a:t>One way a password is weak is if it uses easily available information (click). Maybe you get happy birthday posts on Facebook? Or maybe your hometown is in your Twitter profile? Maybe you’ve posted pictures about your pets and named them in the caption? If your passwords are based on any of this information, they’re vulnerable to what we call social engineering (click).  If you use the information that you post on social media for your passwords, your passwords aren’t as safe as you thought! </a:t>
            </a:r>
            <a:endParaRPr sz="1800">
              <a:solidFill>
                <a:schemeClr val="dk1"/>
              </a:solidFill>
              <a:latin typeface="Lato"/>
              <a:ea typeface="Lato"/>
              <a:cs typeface="Lato"/>
              <a:sym typeface="Lato"/>
            </a:endParaRPr>
          </a:p>
          <a:p>
            <a:pPr marL="0" lvl="0" indent="0" algn="l" rtl="0">
              <a:spcBef>
                <a:spcPts val="0"/>
              </a:spcBef>
              <a:spcAft>
                <a:spcPts val="0"/>
              </a:spcAft>
              <a:buNone/>
            </a:pPr>
            <a:endParaRPr sz="1800">
              <a:solidFill>
                <a:schemeClr val="dk1"/>
              </a:solidFill>
              <a:latin typeface="Lato"/>
              <a:ea typeface="Lato"/>
              <a:cs typeface="Lato"/>
              <a:sym typeface="Lato"/>
            </a:endParaRPr>
          </a:p>
          <a:p>
            <a:pPr marL="0" lvl="0" indent="0" algn="l" rtl="0">
              <a:spcBef>
                <a:spcPts val="0"/>
              </a:spcBef>
              <a:spcAft>
                <a:spcPts val="0"/>
              </a:spcAft>
              <a:buNone/>
            </a:pPr>
            <a:r>
              <a:rPr lang="en" sz="1800">
                <a:solidFill>
                  <a:schemeClr val="dk1"/>
                </a:solidFill>
                <a:latin typeface="Lato"/>
                <a:ea typeface="Lato"/>
                <a:cs typeface="Lato"/>
                <a:sym typeface="Lato"/>
              </a:rPr>
              <a:t>A weak password is also used for multiple sites (click). If you reuse (click) the same password for various accounts and it is uncovered in a security breach of one service, this password reuse (click) means that the other accounts are then vulnerable to being accessed by people who are not you!</a:t>
            </a:r>
            <a:endParaRPr sz="1800">
              <a:solidFill>
                <a:schemeClr val="dk1"/>
              </a:solidFill>
              <a:latin typeface="Lato"/>
              <a:ea typeface="Lato"/>
              <a:cs typeface="Lato"/>
              <a:sym typeface="Lato"/>
            </a:endParaRPr>
          </a:p>
          <a:p>
            <a:pPr marL="0" lvl="0" indent="0" algn="l" rtl="0">
              <a:spcBef>
                <a:spcPts val="0"/>
              </a:spcBef>
              <a:spcAft>
                <a:spcPts val="0"/>
              </a:spcAft>
              <a:buNone/>
            </a:pPr>
            <a:endParaRPr sz="1800">
              <a:solidFill>
                <a:schemeClr val="dk1"/>
              </a:solidFill>
              <a:latin typeface="Lato"/>
              <a:ea typeface="Lato"/>
              <a:cs typeface="Lato"/>
              <a:sym typeface="Lato"/>
            </a:endParaRPr>
          </a:p>
          <a:p>
            <a:pPr marL="0" lvl="0" indent="0" algn="l" rtl="0">
              <a:spcBef>
                <a:spcPts val="0"/>
              </a:spcBef>
              <a:spcAft>
                <a:spcPts val="0"/>
              </a:spcAft>
              <a:buClr>
                <a:schemeClr val="dk1"/>
              </a:buClr>
              <a:buSzPts val="1100"/>
              <a:buFont typeface="Arial"/>
              <a:buNone/>
            </a:pPr>
            <a:r>
              <a:rPr lang="en" sz="1800">
                <a:solidFill>
                  <a:schemeClr val="dk1"/>
                </a:solidFill>
                <a:latin typeface="Lato"/>
                <a:ea typeface="Lato"/>
                <a:cs typeface="Lato"/>
                <a:sym typeface="Lato"/>
              </a:rPr>
              <a:t>And lastly, if you use a short password, (click) there are only so many different combinations of letters and numbers that are possible, so an adversary can (click) brute force and gain access to your accounts. </a:t>
            </a:r>
            <a:endParaRPr sz="1800">
              <a:solidFill>
                <a:schemeClr val="dk1"/>
              </a:solidFill>
              <a:latin typeface="Lato"/>
              <a:ea typeface="Lato"/>
              <a:cs typeface="Lato"/>
              <a:sym typeface="Lato"/>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p:cNvGrpSpPr/>
        <p:nvPr/>
      </p:nvGrpSpPr>
      <p:grpSpPr>
        <a:xfrm>
          <a:off x="0" y="0"/>
          <a:ext cx="0" cy="0"/>
          <a:chOff x="0" y="0"/>
          <a:chExt cx="0" cy="0"/>
        </a:xfrm>
      </p:grpSpPr>
      <p:sp>
        <p:nvSpPr>
          <p:cNvPr id="452" name="Google Shape;452;g24361bc1380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3" name="Google Shape;453;g24361bc1380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800" dirty="0">
                <a:solidFill>
                  <a:schemeClr val="dk1"/>
                </a:solidFill>
                <a:latin typeface="Lato"/>
                <a:ea typeface="Lato"/>
                <a:cs typeface="Lato"/>
                <a:sym typeface="Lato"/>
              </a:rPr>
              <a:t>Tushar</a:t>
            </a:r>
            <a:endParaRPr sz="1800" dirty="0">
              <a:solidFill>
                <a:schemeClr val="dk1"/>
              </a:solidFill>
              <a:latin typeface="Lato"/>
              <a:ea typeface="Lato"/>
              <a:cs typeface="Lato"/>
              <a:sym typeface="Lato"/>
            </a:endParaRPr>
          </a:p>
          <a:p>
            <a:pPr marL="0" lvl="0" indent="0" algn="l" rtl="0">
              <a:spcBef>
                <a:spcPts val="0"/>
              </a:spcBef>
              <a:spcAft>
                <a:spcPts val="0"/>
              </a:spcAft>
              <a:buNone/>
            </a:pPr>
            <a:endParaRPr sz="1800" dirty="0">
              <a:solidFill>
                <a:schemeClr val="dk1"/>
              </a:solidFill>
              <a:latin typeface="Lato"/>
              <a:ea typeface="Lato"/>
              <a:cs typeface="Lato"/>
              <a:sym typeface="Lato"/>
            </a:endParaRPr>
          </a:p>
          <a:p>
            <a:pPr marL="0" lvl="0" indent="0" algn="l" rtl="0">
              <a:spcBef>
                <a:spcPts val="0"/>
              </a:spcBef>
              <a:spcAft>
                <a:spcPts val="0"/>
              </a:spcAft>
              <a:buNone/>
            </a:pPr>
            <a:r>
              <a:rPr lang="en" sz="1800" dirty="0">
                <a:latin typeface="Lato"/>
                <a:ea typeface="Lato"/>
                <a:cs typeface="Lato"/>
                <a:sym typeface="Lato"/>
              </a:rPr>
              <a:t>Let’s talk about better passwords. You might have heard advice to </a:t>
            </a:r>
            <a:r>
              <a:rPr lang="en" sz="1800" dirty="0">
                <a:solidFill>
                  <a:srgbClr val="1A1A1A"/>
                </a:solidFill>
                <a:latin typeface="Lato"/>
                <a:ea typeface="Lato"/>
                <a:cs typeface="Lato"/>
                <a:sym typeface="Lato"/>
              </a:rPr>
              <a:t>create a password with at least 8 characters, including a mix of uppercase and lowercase letters, numbers, and special characters. Many websites and applications will now require this as a minimum when setting up an account. </a:t>
            </a:r>
            <a:endParaRPr sz="1800" dirty="0">
              <a:solidFill>
                <a:srgbClr val="1A1A1A"/>
              </a:solidFill>
              <a:latin typeface="Lato"/>
              <a:ea typeface="Lato"/>
              <a:cs typeface="Lato"/>
              <a:sym typeface="Lato"/>
            </a:endParaRPr>
          </a:p>
          <a:p>
            <a:pPr marL="0" lvl="0" indent="0" algn="l" rtl="0">
              <a:spcBef>
                <a:spcPts val="0"/>
              </a:spcBef>
              <a:spcAft>
                <a:spcPts val="0"/>
              </a:spcAft>
              <a:buNone/>
            </a:pPr>
            <a:endParaRPr sz="1800" dirty="0">
              <a:solidFill>
                <a:srgbClr val="1A1A1A"/>
              </a:solidFill>
              <a:latin typeface="Lato"/>
              <a:ea typeface="Lato"/>
              <a:cs typeface="Lato"/>
              <a:sym typeface="Lato"/>
            </a:endParaRPr>
          </a:p>
          <a:p>
            <a:pPr marL="0" lvl="0" indent="0" algn="l" rtl="0">
              <a:spcBef>
                <a:spcPts val="0"/>
              </a:spcBef>
              <a:spcAft>
                <a:spcPts val="0"/>
              </a:spcAft>
              <a:buNone/>
            </a:pPr>
            <a:r>
              <a:rPr lang="en" sz="1800" dirty="0">
                <a:solidFill>
                  <a:srgbClr val="1A1A1A"/>
                </a:solidFill>
                <a:latin typeface="Lato"/>
                <a:ea typeface="Lato"/>
                <a:cs typeface="Lato"/>
                <a:sym typeface="Lato"/>
              </a:rPr>
              <a:t>Although that is better than using a single word, modern computers have the computational power to guess these passwords much faster than previously possible. </a:t>
            </a:r>
            <a:endParaRPr sz="1800" dirty="0">
              <a:solidFill>
                <a:srgbClr val="1A1A1A"/>
              </a:solidFill>
              <a:latin typeface="Lato"/>
              <a:ea typeface="Lato"/>
              <a:cs typeface="Lato"/>
              <a:sym typeface="Lato"/>
            </a:endParaRPr>
          </a:p>
          <a:p>
            <a:pPr marL="0" lvl="0" indent="0" algn="l" rtl="0">
              <a:spcBef>
                <a:spcPts val="0"/>
              </a:spcBef>
              <a:spcAft>
                <a:spcPts val="0"/>
              </a:spcAft>
              <a:buNone/>
            </a:pPr>
            <a:endParaRPr sz="1800" dirty="0">
              <a:solidFill>
                <a:srgbClr val="1A1A1A"/>
              </a:solidFill>
              <a:latin typeface="Lato"/>
              <a:ea typeface="Lato"/>
              <a:cs typeface="Lato"/>
              <a:sym typeface="Lato"/>
            </a:endParaRPr>
          </a:p>
          <a:p>
            <a:pPr marL="0" lvl="0" indent="0" algn="l" rtl="0">
              <a:spcBef>
                <a:spcPts val="0"/>
              </a:spcBef>
              <a:spcAft>
                <a:spcPts val="0"/>
              </a:spcAft>
              <a:buNone/>
            </a:pPr>
            <a:r>
              <a:rPr lang="en" sz="1800" dirty="0">
                <a:solidFill>
                  <a:srgbClr val="1A1A1A"/>
                </a:solidFill>
                <a:latin typeface="Lato"/>
                <a:ea typeface="Lato"/>
                <a:cs typeface="Lato"/>
                <a:sym typeface="Lato"/>
              </a:rPr>
              <a:t>Instead, we suggest using a (click) passphrase -- a unique, long combination of random words. And randomness is key! A phrase that isn’t random, like “I like chocolate ice cream” is much easier to guess than a phrase like (click) “amphibian genetic compromise run.” </a:t>
            </a:r>
            <a:endParaRPr sz="1800" dirty="0">
              <a:solidFill>
                <a:srgbClr val="1A1A1A"/>
              </a:solidFill>
              <a:latin typeface="Lato"/>
              <a:ea typeface="Lato"/>
              <a:cs typeface="Lato"/>
              <a:sym typeface="Lato"/>
            </a:endParaRPr>
          </a:p>
          <a:p>
            <a:pPr marL="0" lvl="0" indent="0" algn="l" rtl="0">
              <a:spcBef>
                <a:spcPts val="0"/>
              </a:spcBef>
              <a:spcAft>
                <a:spcPts val="0"/>
              </a:spcAft>
              <a:buNone/>
            </a:pPr>
            <a:endParaRPr sz="1800" dirty="0">
              <a:solidFill>
                <a:srgbClr val="1A1A1A"/>
              </a:solidFill>
              <a:latin typeface="Lato"/>
              <a:ea typeface="Lato"/>
              <a:cs typeface="Lato"/>
              <a:sym typeface="Lato"/>
            </a:endParaRPr>
          </a:p>
          <a:p>
            <a:pPr marL="0" lvl="0" indent="0" algn="l" rtl="0">
              <a:spcBef>
                <a:spcPts val="0"/>
              </a:spcBef>
              <a:spcAft>
                <a:spcPts val="0"/>
              </a:spcAft>
              <a:buNone/>
            </a:pPr>
            <a:r>
              <a:rPr lang="en" sz="1800" dirty="0">
                <a:solidFill>
                  <a:srgbClr val="1A1A1A"/>
                </a:solidFill>
                <a:latin typeface="Lato"/>
                <a:ea typeface="Lato"/>
                <a:cs typeface="Lato"/>
                <a:sym typeface="Lato"/>
              </a:rPr>
              <a:t>To meet password requirements, we can separate the words with dashes -- a special character-- and append a number at the end. You can remember these by thinking about a picture in your head -- (click) an amphibian has compromised your genes, so you should run away from him and his three test tubes. </a:t>
            </a:r>
            <a:endParaRPr sz="1800" dirty="0">
              <a:solidFill>
                <a:srgbClr val="1A1A1A"/>
              </a:solidFill>
              <a:latin typeface="Lato"/>
              <a:ea typeface="Lato"/>
              <a:cs typeface="Lato"/>
              <a:sym typeface="Lato"/>
            </a:endParaRPr>
          </a:p>
          <a:p>
            <a:pPr marL="0" lvl="0" indent="0" algn="l" rtl="0">
              <a:spcBef>
                <a:spcPts val="0"/>
              </a:spcBef>
              <a:spcAft>
                <a:spcPts val="0"/>
              </a:spcAft>
              <a:buNone/>
            </a:pPr>
            <a:endParaRPr sz="1800" dirty="0">
              <a:solidFill>
                <a:srgbClr val="1A1A1A"/>
              </a:solidFill>
              <a:latin typeface="Lato"/>
              <a:ea typeface="Lato"/>
              <a:cs typeface="Lato"/>
              <a:sym typeface="Lato"/>
            </a:endParaRPr>
          </a:p>
          <a:p>
            <a:pPr marL="0" lvl="0" indent="0" algn="l" rtl="0">
              <a:spcBef>
                <a:spcPts val="0"/>
              </a:spcBef>
              <a:spcAft>
                <a:spcPts val="0"/>
              </a:spcAft>
              <a:buNone/>
            </a:pPr>
            <a:r>
              <a:rPr lang="en" sz="1800" dirty="0">
                <a:solidFill>
                  <a:srgbClr val="1A1A1A"/>
                </a:solidFill>
                <a:latin typeface="Lato"/>
                <a:ea typeface="Lato"/>
                <a:cs typeface="Lato"/>
                <a:sym typeface="Lato"/>
              </a:rPr>
              <a:t>So why are passphrases secure?  The information that you post on social media or share with friends won’t (click) be useful for an adversary who’s trying to gain access to your smart home devices if you use a randomly generated passphrase. Each passphrase should be unique (click), so reuse isn’t an issue. And the length of the passphrase makes it very difficult for even some of the most powerful computers (click) to figure out. </a:t>
            </a:r>
            <a:endParaRPr sz="1800" dirty="0">
              <a:solidFill>
                <a:srgbClr val="1A1A1A"/>
              </a:solidFill>
              <a:latin typeface="Lato"/>
              <a:ea typeface="Lato"/>
              <a:cs typeface="Lato"/>
              <a:sym typeface="Lato"/>
            </a:endParaRPr>
          </a:p>
          <a:p>
            <a:pPr marL="0" lvl="0" indent="0" algn="l" rtl="0">
              <a:spcBef>
                <a:spcPts val="0"/>
              </a:spcBef>
              <a:spcAft>
                <a:spcPts val="0"/>
              </a:spcAft>
              <a:buNone/>
            </a:pPr>
            <a:endParaRPr sz="1800" dirty="0">
              <a:solidFill>
                <a:srgbClr val="1A1A1A"/>
              </a:solidFill>
              <a:latin typeface="Lato"/>
              <a:ea typeface="Lato"/>
              <a:cs typeface="Lato"/>
              <a:sym typeface="Lato"/>
            </a:endParaRPr>
          </a:p>
          <a:p>
            <a:pPr marL="0" lvl="0" indent="0" algn="l" rtl="0">
              <a:spcBef>
                <a:spcPts val="0"/>
              </a:spcBef>
              <a:spcAft>
                <a:spcPts val="0"/>
              </a:spcAft>
              <a:buNone/>
            </a:pPr>
            <a:r>
              <a:rPr lang="en" sz="1800" dirty="0">
                <a:solidFill>
                  <a:srgbClr val="1A1A1A"/>
                </a:solidFill>
                <a:latin typeface="Lato"/>
                <a:ea typeface="Lato"/>
                <a:cs typeface="Lato"/>
                <a:sym typeface="Lato"/>
              </a:rPr>
              <a:t>You can use a random word and number generator to ensure that the words you do choose are random. But, I glossed over an important point -- passphrases need to be unique, and (click) having a different random phrase for each one of your accounts can make your passwords hard to remember.</a:t>
            </a:r>
            <a:endParaRPr sz="1800" dirty="0">
              <a:solidFill>
                <a:srgbClr val="1A1A1A"/>
              </a:solidFill>
              <a:latin typeface="Lato"/>
              <a:ea typeface="Lato"/>
              <a:cs typeface="Lato"/>
              <a:sym typeface="Lato"/>
            </a:endParaRPr>
          </a:p>
          <a:p>
            <a:pPr marL="0" lvl="0" indent="0" algn="l" rtl="0">
              <a:spcBef>
                <a:spcPts val="0"/>
              </a:spcBef>
              <a:spcAft>
                <a:spcPts val="0"/>
              </a:spcAft>
              <a:buNone/>
            </a:pPr>
            <a:endParaRPr sz="1800" dirty="0">
              <a:latin typeface="Lato"/>
              <a:ea typeface="Lato"/>
              <a:cs typeface="Lato"/>
              <a:sym typeface="Lato"/>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4"/>
        <p:cNvGrpSpPr/>
        <p:nvPr/>
      </p:nvGrpSpPr>
      <p:grpSpPr>
        <a:xfrm>
          <a:off x="0" y="0"/>
          <a:ext cx="0" cy="0"/>
          <a:chOff x="0" y="0"/>
          <a:chExt cx="0" cy="0"/>
        </a:xfrm>
      </p:grpSpPr>
      <p:sp>
        <p:nvSpPr>
          <p:cNvPr id="465" name="Google Shape;465;g24361bc1380_0_8: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6" name="Google Shape;466;g24361bc1380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800">
                <a:solidFill>
                  <a:schemeClr val="dk1"/>
                </a:solidFill>
                <a:latin typeface="Lato"/>
                <a:ea typeface="Lato"/>
                <a:cs typeface="Lato"/>
                <a:sym typeface="Lato"/>
              </a:rPr>
              <a:t>Tushar</a:t>
            </a:r>
            <a:endParaRPr sz="1800">
              <a:solidFill>
                <a:schemeClr val="dk1"/>
              </a:solidFill>
              <a:latin typeface="Lato"/>
              <a:ea typeface="Lato"/>
              <a:cs typeface="Lato"/>
              <a:sym typeface="Lato"/>
            </a:endParaRPr>
          </a:p>
          <a:p>
            <a:pPr marL="0" lvl="0" indent="0" algn="l" rtl="0">
              <a:lnSpc>
                <a:spcPct val="115000"/>
              </a:lnSpc>
              <a:spcBef>
                <a:spcPts val="0"/>
              </a:spcBef>
              <a:spcAft>
                <a:spcPts val="0"/>
              </a:spcAft>
              <a:buNone/>
            </a:pPr>
            <a:endParaRPr sz="1800">
              <a:solidFill>
                <a:schemeClr val="dk1"/>
              </a:solidFill>
              <a:latin typeface="Lato"/>
              <a:ea typeface="Lato"/>
              <a:cs typeface="Lato"/>
              <a:sym typeface="Lato"/>
            </a:endParaRPr>
          </a:p>
          <a:p>
            <a:pPr marL="0" lvl="0" indent="0" algn="l" rtl="0">
              <a:lnSpc>
                <a:spcPct val="115000"/>
              </a:lnSpc>
              <a:spcBef>
                <a:spcPts val="0"/>
              </a:spcBef>
              <a:spcAft>
                <a:spcPts val="0"/>
              </a:spcAft>
              <a:buNone/>
            </a:pPr>
            <a:r>
              <a:rPr lang="en" sz="1800">
                <a:solidFill>
                  <a:schemeClr val="dk1"/>
                </a:solidFill>
                <a:latin typeface="Lato"/>
                <a:ea typeface="Lato"/>
                <a:cs typeface="Lato"/>
                <a:sym typeface="Lato"/>
              </a:rPr>
              <a:t>It’s fun to try to come up with picture stories for each random passphrase, but if you’re like me and have several devices or accounts, you’ll want a password manager to remember them all.</a:t>
            </a:r>
            <a:endParaRPr sz="1800">
              <a:solidFill>
                <a:schemeClr val="dk1"/>
              </a:solidFill>
              <a:latin typeface="Lato"/>
              <a:ea typeface="Lato"/>
              <a:cs typeface="Lato"/>
              <a:sym typeface="Lato"/>
            </a:endParaRPr>
          </a:p>
          <a:p>
            <a:pPr marL="0" lvl="0" indent="0" algn="l" rtl="0">
              <a:lnSpc>
                <a:spcPct val="115000"/>
              </a:lnSpc>
              <a:spcBef>
                <a:spcPts val="0"/>
              </a:spcBef>
              <a:spcAft>
                <a:spcPts val="0"/>
              </a:spcAft>
              <a:buNone/>
            </a:pPr>
            <a:endParaRPr sz="1800">
              <a:solidFill>
                <a:schemeClr val="dk1"/>
              </a:solidFill>
              <a:latin typeface="Lato"/>
              <a:ea typeface="Lato"/>
              <a:cs typeface="Lato"/>
              <a:sym typeface="Lato"/>
            </a:endParaRPr>
          </a:p>
          <a:p>
            <a:pPr marL="0" lvl="0" indent="0" algn="l" rtl="0">
              <a:lnSpc>
                <a:spcPct val="115000"/>
              </a:lnSpc>
              <a:spcBef>
                <a:spcPts val="0"/>
              </a:spcBef>
              <a:spcAft>
                <a:spcPts val="0"/>
              </a:spcAft>
              <a:buClr>
                <a:schemeClr val="dk1"/>
              </a:buClr>
              <a:buSzPts val="1100"/>
              <a:buFont typeface="Arial"/>
              <a:buNone/>
            </a:pPr>
            <a:r>
              <a:rPr lang="en" sz="1800">
                <a:solidFill>
                  <a:schemeClr val="dk1"/>
                </a:solidFill>
                <a:latin typeface="Lato"/>
                <a:ea typeface="Lato"/>
                <a:cs typeface="Lato"/>
                <a:sym typeface="Lato"/>
              </a:rPr>
              <a:t>A password manager is an app on your phone, tablet or computer that can store all your passwords </a:t>
            </a:r>
            <a:r>
              <a:rPr lang="en" sz="1800" b="1">
                <a:solidFill>
                  <a:schemeClr val="dk1"/>
                </a:solidFill>
                <a:latin typeface="Lato"/>
                <a:ea typeface="Lato"/>
                <a:cs typeface="Lato"/>
                <a:sym typeface="Lato"/>
              </a:rPr>
              <a:t>securely</a:t>
            </a:r>
            <a:r>
              <a:rPr lang="en" sz="1800">
                <a:solidFill>
                  <a:schemeClr val="dk1"/>
                </a:solidFill>
                <a:latin typeface="Lato"/>
                <a:ea typeface="Lato"/>
                <a:cs typeface="Lato"/>
                <a:sym typeface="Lato"/>
              </a:rPr>
              <a:t>, so you don’t have to worry about remembering them. This allows you to use </a:t>
            </a:r>
            <a:r>
              <a:rPr lang="en" sz="1800">
                <a:solidFill>
                  <a:schemeClr val="dk1"/>
                </a:solidFill>
                <a:uFill>
                  <a:noFill/>
                </a:uFill>
                <a:latin typeface="Lato"/>
                <a:ea typeface="Lato"/>
                <a:cs typeface="Lato"/>
                <a:sym typeface="Lato"/>
                <a:hlinkClick r:id="rId3">
                  <a:extLst>
                    <a:ext uri="{A12FA001-AC4F-418D-AE19-62706E023703}">
                      <ahyp:hlinkClr xmlns:ahyp="http://schemas.microsoft.com/office/drawing/2018/hyperlinkcolor" val="tx"/>
                    </a:ext>
                  </a:extLst>
                </a:hlinkClick>
              </a:rPr>
              <a:t>unique, strong </a:t>
            </a:r>
            <a:r>
              <a:rPr lang="en" sz="1800">
                <a:solidFill>
                  <a:schemeClr val="dk1"/>
                </a:solidFill>
                <a:latin typeface="Lato"/>
                <a:ea typeface="Lato"/>
                <a:cs typeface="Lato"/>
                <a:sym typeface="Lato"/>
              </a:rPr>
              <a:t>passwords for all your important accounts. Once you’ve logged into the password manager using a single long passphrase, it will </a:t>
            </a:r>
            <a:r>
              <a:rPr lang="en" sz="1800" b="1">
                <a:solidFill>
                  <a:schemeClr val="dk1"/>
                </a:solidFill>
                <a:latin typeface="Lato"/>
                <a:ea typeface="Lato"/>
                <a:cs typeface="Lato"/>
                <a:sym typeface="Lato"/>
              </a:rPr>
              <a:t>generate</a:t>
            </a:r>
            <a:r>
              <a:rPr lang="en" sz="1800">
                <a:solidFill>
                  <a:schemeClr val="dk1"/>
                </a:solidFill>
                <a:latin typeface="Lato"/>
                <a:ea typeface="Lato"/>
                <a:cs typeface="Lato"/>
                <a:sym typeface="Lato"/>
              </a:rPr>
              <a:t> and </a:t>
            </a:r>
            <a:r>
              <a:rPr lang="en" sz="1800" b="1">
                <a:solidFill>
                  <a:schemeClr val="dk1"/>
                </a:solidFill>
                <a:latin typeface="Lato"/>
                <a:ea typeface="Lato"/>
                <a:cs typeface="Lato"/>
                <a:sym typeface="Lato"/>
              </a:rPr>
              <a:t>remember</a:t>
            </a:r>
            <a:r>
              <a:rPr lang="en" sz="1800">
                <a:solidFill>
                  <a:schemeClr val="dk1"/>
                </a:solidFill>
                <a:latin typeface="Lato"/>
                <a:ea typeface="Lato"/>
                <a:cs typeface="Lato"/>
                <a:sym typeface="Lato"/>
              </a:rPr>
              <a:t> your passwords for you. The strength of this single password protects all of your other passwords!</a:t>
            </a:r>
            <a:endParaRPr sz="1800">
              <a:solidFill>
                <a:schemeClr val="dk1"/>
              </a:solidFill>
              <a:latin typeface="Lato"/>
              <a:ea typeface="Lato"/>
              <a:cs typeface="Lato"/>
              <a:sym typeface="Lato"/>
            </a:endParaRPr>
          </a:p>
          <a:p>
            <a:pPr marL="0" lvl="0" indent="0" algn="l" rtl="0">
              <a:lnSpc>
                <a:spcPct val="115000"/>
              </a:lnSpc>
              <a:spcBef>
                <a:spcPts val="1700"/>
              </a:spcBef>
              <a:spcAft>
                <a:spcPts val="0"/>
              </a:spcAft>
              <a:buNone/>
            </a:pPr>
            <a:r>
              <a:rPr lang="en" sz="1800">
                <a:solidFill>
                  <a:schemeClr val="dk1"/>
                </a:solidFill>
                <a:latin typeface="Lato"/>
                <a:ea typeface="Lato"/>
                <a:cs typeface="Lato"/>
                <a:sym typeface="Lato"/>
              </a:rPr>
              <a:t>And while our focus today is on smart home devices, a password manager can help manage all of your online accounts, so you should look into getting one!</a:t>
            </a:r>
            <a:endParaRPr sz="1800">
              <a:solidFill>
                <a:schemeClr val="dk1"/>
              </a:solidFill>
              <a:latin typeface="Lato"/>
              <a:ea typeface="Lato"/>
              <a:cs typeface="Lato"/>
              <a:sym typeface="Lato"/>
            </a:endParaRPr>
          </a:p>
          <a:p>
            <a:pPr marL="0" lvl="0" indent="0" algn="l" rtl="0">
              <a:lnSpc>
                <a:spcPct val="115000"/>
              </a:lnSpc>
              <a:spcBef>
                <a:spcPts val="1200"/>
              </a:spcBef>
              <a:spcAft>
                <a:spcPts val="0"/>
              </a:spcAft>
              <a:buNone/>
            </a:pPr>
            <a:r>
              <a:rPr lang="en" sz="1800">
                <a:solidFill>
                  <a:schemeClr val="dk1"/>
                </a:solidFill>
                <a:latin typeface="Lato"/>
                <a:ea typeface="Lato"/>
                <a:cs typeface="Lato"/>
                <a:sym typeface="Lato"/>
              </a:rPr>
              <a:t>BitWarden is a good free option that has apps for all common browsers and smart phones. 1Password is also a good option with more features, but requires a subscription. </a:t>
            </a:r>
            <a:endParaRPr sz="1800">
              <a:solidFill>
                <a:schemeClr val="dk1"/>
              </a:solidFill>
              <a:latin typeface="Lato"/>
              <a:ea typeface="Lato"/>
              <a:cs typeface="Lato"/>
              <a:sym typeface="Lato"/>
            </a:endParaRPr>
          </a:p>
          <a:p>
            <a:pPr marL="0" lvl="0" indent="0" algn="l" rtl="0">
              <a:lnSpc>
                <a:spcPct val="115000"/>
              </a:lnSpc>
              <a:spcBef>
                <a:spcPts val="1200"/>
              </a:spcBef>
              <a:spcAft>
                <a:spcPts val="2600"/>
              </a:spcAft>
              <a:buNone/>
            </a:pPr>
            <a:endParaRPr sz="1800">
              <a:solidFill>
                <a:schemeClr val="dk1"/>
              </a:solidFill>
              <a:latin typeface="Lato"/>
              <a:ea typeface="Lato"/>
              <a:cs typeface="Lato"/>
              <a:sym typeface="Lato"/>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24a1ffb07aa_0_88: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24a1ffb07aa_0_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800">
                <a:solidFill>
                  <a:schemeClr val="dk1"/>
                </a:solidFill>
                <a:latin typeface="Lato"/>
                <a:ea typeface="Lato"/>
                <a:cs typeface="Lato"/>
                <a:sym typeface="Lato"/>
              </a:rPr>
              <a:t>Tushar</a:t>
            </a:r>
            <a:endParaRPr sz="1800">
              <a:solidFill>
                <a:schemeClr val="dk1"/>
              </a:solidFill>
              <a:latin typeface="Lato"/>
              <a:ea typeface="Lato"/>
              <a:cs typeface="Lato"/>
              <a:sym typeface="Lato"/>
            </a:endParaRPr>
          </a:p>
          <a:p>
            <a:pPr marL="0" lvl="0" indent="0" algn="l" rtl="0">
              <a:spcBef>
                <a:spcPts val="0"/>
              </a:spcBef>
              <a:spcAft>
                <a:spcPts val="0"/>
              </a:spcAft>
              <a:buNone/>
            </a:pPr>
            <a:endParaRPr sz="1800">
              <a:solidFill>
                <a:schemeClr val="dk1"/>
              </a:solidFill>
              <a:latin typeface="Lato"/>
              <a:ea typeface="Lato"/>
              <a:cs typeface="Lato"/>
              <a:sym typeface="Lato"/>
            </a:endParaRPr>
          </a:p>
          <a:p>
            <a:pPr marL="0" lvl="0" indent="0" algn="l" rtl="0">
              <a:spcBef>
                <a:spcPts val="0"/>
              </a:spcBef>
              <a:spcAft>
                <a:spcPts val="0"/>
              </a:spcAft>
              <a:buNone/>
            </a:pPr>
            <a:r>
              <a:rPr lang="en" sz="1800">
                <a:solidFill>
                  <a:schemeClr val="dk1"/>
                </a:solidFill>
                <a:latin typeface="Lato"/>
                <a:ea typeface="Lato"/>
                <a:cs typeface="Lato"/>
                <a:sym typeface="Lato"/>
              </a:rPr>
              <a:t>So far, we’ve talked about passwords. When you’re trying to connect to something, you (click) provide your password to (click) the service for access. The password is (click) something you know -- and if you can prove that to the service, you get access.</a:t>
            </a:r>
            <a:endParaRPr sz="1800">
              <a:solidFill>
                <a:schemeClr val="dk1"/>
              </a:solidFill>
              <a:latin typeface="Lato"/>
              <a:ea typeface="Lato"/>
              <a:cs typeface="Lato"/>
              <a:sym typeface="Lato"/>
            </a:endParaRPr>
          </a:p>
          <a:p>
            <a:pPr marL="0" lvl="0" indent="0" algn="l" rtl="0">
              <a:spcBef>
                <a:spcPts val="0"/>
              </a:spcBef>
              <a:spcAft>
                <a:spcPts val="0"/>
              </a:spcAft>
              <a:buNone/>
            </a:pPr>
            <a:endParaRPr sz="1800">
              <a:solidFill>
                <a:schemeClr val="dk1"/>
              </a:solidFill>
              <a:latin typeface="Lato"/>
              <a:ea typeface="Lato"/>
              <a:cs typeface="Lato"/>
              <a:sym typeface="Lato"/>
            </a:endParaRPr>
          </a:p>
          <a:p>
            <a:pPr marL="0" lvl="0" indent="0" algn="l" rtl="0">
              <a:spcBef>
                <a:spcPts val="0"/>
              </a:spcBef>
              <a:spcAft>
                <a:spcPts val="0"/>
              </a:spcAft>
              <a:buNone/>
            </a:pPr>
            <a:r>
              <a:rPr lang="en" sz="1800">
                <a:solidFill>
                  <a:schemeClr val="dk1"/>
                </a:solidFill>
                <a:latin typeface="Lato"/>
                <a:ea typeface="Lato"/>
                <a:cs typeface="Lato"/>
                <a:sym typeface="Lato"/>
              </a:rPr>
              <a:t>The problem is if it’s not just something </a:t>
            </a:r>
            <a:r>
              <a:rPr lang="en" sz="1800" i="1">
                <a:solidFill>
                  <a:schemeClr val="dk1"/>
                </a:solidFill>
                <a:latin typeface="Lato"/>
                <a:ea typeface="Lato"/>
                <a:cs typeface="Lato"/>
                <a:sym typeface="Lato"/>
              </a:rPr>
              <a:t>you</a:t>
            </a:r>
            <a:r>
              <a:rPr lang="en" sz="1800">
                <a:solidFill>
                  <a:schemeClr val="dk1"/>
                </a:solidFill>
                <a:latin typeface="Lato"/>
                <a:ea typeface="Lato"/>
                <a:cs typeface="Lato"/>
                <a:sym typeface="Lato"/>
              </a:rPr>
              <a:t> know (click). For example, this password is too short, and an adversary (click) might be able to guess it, and (click) access your services instead.</a:t>
            </a:r>
            <a:endParaRPr sz="1800">
              <a:solidFill>
                <a:schemeClr val="dk1"/>
              </a:solidFill>
              <a:latin typeface="Lato"/>
              <a:ea typeface="Lato"/>
              <a:cs typeface="Lato"/>
              <a:sym typeface="Lato"/>
            </a:endParaRPr>
          </a:p>
          <a:p>
            <a:pPr marL="0" lvl="0" indent="0" algn="l" rtl="0">
              <a:spcBef>
                <a:spcPts val="0"/>
              </a:spcBef>
              <a:spcAft>
                <a:spcPts val="0"/>
              </a:spcAft>
              <a:buNone/>
            </a:pPr>
            <a:endParaRPr sz="1800">
              <a:solidFill>
                <a:schemeClr val="dk1"/>
              </a:solidFill>
              <a:latin typeface="Lato"/>
              <a:ea typeface="Lato"/>
              <a:cs typeface="Lato"/>
              <a:sym typeface="Lato"/>
            </a:endParaRPr>
          </a:p>
          <a:p>
            <a:pPr marL="0" lvl="0" indent="0" algn="l" rtl="0">
              <a:spcBef>
                <a:spcPts val="0"/>
              </a:spcBef>
              <a:spcAft>
                <a:spcPts val="0"/>
              </a:spcAft>
              <a:buNone/>
            </a:pPr>
            <a:r>
              <a:rPr lang="en" sz="1800">
                <a:solidFill>
                  <a:schemeClr val="dk1"/>
                </a:solidFill>
                <a:latin typeface="Lato"/>
                <a:ea typeface="Lato"/>
                <a:cs typeface="Lato"/>
                <a:sym typeface="Lato"/>
              </a:rPr>
              <a:t>So what if we went beyond proving that you know service? What if we proved (click) that you had something? Lots of folks have smartphones these days (click). If you could prove that you had your smartphone, then an adversary (click) without the phone couldn’t access it.</a:t>
            </a:r>
            <a:endParaRPr sz="1800">
              <a:solidFill>
                <a:schemeClr val="dk1"/>
              </a:solidFill>
              <a:latin typeface="Lato"/>
              <a:ea typeface="Lato"/>
              <a:cs typeface="Lato"/>
              <a:sym typeface="Lato"/>
            </a:endParaRPr>
          </a:p>
          <a:p>
            <a:pPr marL="0" lvl="0" indent="0" algn="l" rtl="0">
              <a:spcBef>
                <a:spcPts val="0"/>
              </a:spcBef>
              <a:spcAft>
                <a:spcPts val="0"/>
              </a:spcAft>
              <a:buNone/>
            </a:pPr>
            <a:endParaRPr sz="1800">
              <a:solidFill>
                <a:schemeClr val="dk1"/>
              </a:solidFill>
              <a:latin typeface="Lato"/>
              <a:ea typeface="Lato"/>
              <a:cs typeface="Lato"/>
              <a:sym typeface="Lato"/>
            </a:endParaRPr>
          </a:p>
          <a:p>
            <a:pPr marL="0" lvl="0" indent="0" algn="l" rtl="0">
              <a:spcBef>
                <a:spcPts val="0"/>
              </a:spcBef>
              <a:spcAft>
                <a:spcPts val="0"/>
              </a:spcAft>
              <a:buNone/>
            </a:pPr>
            <a:r>
              <a:rPr lang="en" sz="1800">
                <a:solidFill>
                  <a:schemeClr val="dk1"/>
                </a:solidFill>
                <a:latin typeface="Lato"/>
                <a:ea typeface="Lato"/>
                <a:cs typeface="Lato"/>
                <a:sym typeface="Lato"/>
              </a:rPr>
              <a:t>This is the core behind (click) two-factor authentication. A service will text or email you a code (click) that you receive on your phone (click). You then provide this code during login (click) to connect to the service. The adversary doesn’t have the phone -- the second factor -- so they don’t have the code.</a:t>
            </a:r>
            <a:endParaRPr sz="1800">
              <a:solidFill>
                <a:schemeClr val="dk1"/>
              </a:solidFill>
              <a:latin typeface="Lato"/>
              <a:ea typeface="Lato"/>
              <a:cs typeface="Lato"/>
              <a:sym typeface="Lato"/>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1"/>
        <p:cNvGrpSpPr/>
        <p:nvPr/>
      </p:nvGrpSpPr>
      <p:grpSpPr>
        <a:xfrm>
          <a:off x="0" y="0"/>
          <a:ext cx="0" cy="0"/>
          <a:chOff x="0" y="0"/>
          <a:chExt cx="0" cy="0"/>
        </a:xfrm>
      </p:grpSpPr>
      <p:sp>
        <p:nvSpPr>
          <p:cNvPr id="502" name="Google Shape;502;g24361bc1380_0_35: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3" name="Google Shape;503;g24361bc1380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600">
                <a:solidFill>
                  <a:srgbClr val="1A1A1A"/>
                </a:solidFill>
                <a:latin typeface="Lato"/>
                <a:ea typeface="Lato"/>
                <a:cs typeface="Lato"/>
                <a:sym typeface="Lato"/>
              </a:rPr>
              <a:t>Tushar</a:t>
            </a:r>
            <a:endParaRPr sz="1600">
              <a:solidFill>
                <a:srgbClr val="1A1A1A"/>
              </a:solidFill>
              <a:latin typeface="Lato"/>
              <a:ea typeface="Lato"/>
              <a:cs typeface="Lato"/>
              <a:sym typeface="Lato"/>
            </a:endParaRPr>
          </a:p>
          <a:p>
            <a:pPr marL="0" lvl="0" indent="0" algn="l" rtl="0">
              <a:spcBef>
                <a:spcPts val="0"/>
              </a:spcBef>
              <a:spcAft>
                <a:spcPts val="0"/>
              </a:spcAft>
              <a:buNone/>
            </a:pPr>
            <a:endParaRPr sz="1600">
              <a:solidFill>
                <a:srgbClr val="1A1A1A"/>
              </a:solidFill>
              <a:latin typeface="Lato"/>
              <a:ea typeface="Lato"/>
              <a:cs typeface="Lato"/>
              <a:sym typeface="Lato"/>
            </a:endParaRPr>
          </a:p>
          <a:p>
            <a:pPr marL="0" lvl="0" indent="0" algn="l" rtl="0">
              <a:spcBef>
                <a:spcPts val="0"/>
              </a:spcBef>
              <a:spcAft>
                <a:spcPts val="0"/>
              </a:spcAft>
              <a:buNone/>
            </a:pPr>
            <a:r>
              <a:rPr lang="en" sz="1600">
                <a:solidFill>
                  <a:srgbClr val="1A1A1A"/>
                </a:solidFill>
                <a:latin typeface="Lato"/>
                <a:ea typeface="Lato"/>
                <a:cs typeface="Lato"/>
                <a:sym typeface="Lato"/>
              </a:rPr>
              <a:t>What i just showed you (click) is an example of (click) text-message based authentication. Some services also give you the option of using an app (click) that generates the codes for you, rather than waiting for a text message. This is (click) Google Authenticator based authentication. Both are excellent ways to help protect your smart home when configuring it — as well as your other online accounts.</a:t>
            </a:r>
            <a:endParaRPr sz="1600">
              <a:solidFill>
                <a:srgbClr val="1A1A1A"/>
              </a:solidFill>
              <a:latin typeface="Lato"/>
              <a:ea typeface="Lato"/>
              <a:cs typeface="Lato"/>
              <a:sym typeface="Lato"/>
            </a:endParaRPr>
          </a:p>
          <a:p>
            <a:pPr marL="0" lvl="0" indent="0" algn="l" rtl="0">
              <a:spcBef>
                <a:spcPts val="0"/>
              </a:spcBef>
              <a:spcAft>
                <a:spcPts val="0"/>
              </a:spcAft>
              <a:buNone/>
            </a:pPr>
            <a:endParaRPr sz="1600">
              <a:solidFill>
                <a:srgbClr val="1A1A1A"/>
              </a:solidFill>
              <a:latin typeface="Lato"/>
              <a:ea typeface="Lato"/>
              <a:cs typeface="Lato"/>
              <a:sym typeface="Lato"/>
            </a:endParaRPr>
          </a:p>
          <a:p>
            <a:pPr marL="0" lvl="0" indent="0" algn="l" rtl="0">
              <a:lnSpc>
                <a:spcPct val="115000"/>
              </a:lnSpc>
              <a:spcBef>
                <a:spcPts val="0"/>
              </a:spcBef>
              <a:spcAft>
                <a:spcPts val="0"/>
              </a:spcAft>
              <a:buClr>
                <a:schemeClr val="dk1"/>
              </a:buClr>
              <a:buSzPts val="1100"/>
              <a:buFont typeface="Arial"/>
              <a:buNone/>
            </a:pPr>
            <a:r>
              <a:rPr lang="en" sz="1600">
                <a:solidFill>
                  <a:srgbClr val="1A1A1A"/>
                </a:solidFill>
                <a:latin typeface="Lato"/>
                <a:ea typeface="Lato"/>
                <a:cs typeface="Lato"/>
                <a:sym typeface="Lato"/>
              </a:rPr>
              <a:t>Make sure that (click) only you have access to this second-factor. Don’t set up codes on your friend’s phone, for example. Also, an important note (click): never give our these codes to someone who calls you! Scammers call people and request these codes, but usually they’re after your accounts, so be careful!</a:t>
            </a:r>
            <a:endParaRPr sz="1600">
              <a:solidFill>
                <a:srgbClr val="1A1A1A"/>
              </a:solidFill>
              <a:latin typeface="Lato"/>
              <a:ea typeface="Lato"/>
              <a:cs typeface="Lato"/>
              <a:sym typeface="Lato"/>
            </a:endParaRPr>
          </a:p>
          <a:p>
            <a:pPr marL="0" lvl="0" indent="0" algn="l" rtl="0">
              <a:lnSpc>
                <a:spcPct val="115000"/>
              </a:lnSpc>
              <a:spcBef>
                <a:spcPts val="0"/>
              </a:spcBef>
              <a:spcAft>
                <a:spcPts val="0"/>
              </a:spcAft>
              <a:buClr>
                <a:schemeClr val="dk1"/>
              </a:buClr>
              <a:buSzPts val="1100"/>
              <a:buFont typeface="Arial"/>
              <a:buNone/>
            </a:pPr>
            <a:endParaRPr sz="1600">
              <a:solidFill>
                <a:srgbClr val="1A1A1A"/>
              </a:solidFill>
              <a:latin typeface="Lato"/>
              <a:ea typeface="Lato"/>
              <a:cs typeface="Lato"/>
              <a:sym typeface="Lato"/>
            </a:endParaRPr>
          </a:p>
          <a:p>
            <a:pPr marL="0" lvl="0" indent="0" algn="l" rtl="0">
              <a:spcBef>
                <a:spcPts val="0"/>
              </a:spcBef>
              <a:spcAft>
                <a:spcPts val="0"/>
              </a:spcAft>
              <a:buNone/>
            </a:pPr>
            <a:endParaRPr sz="1600">
              <a:solidFill>
                <a:srgbClr val="1A1A1A"/>
              </a:solidFill>
              <a:latin typeface="Lato"/>
              <a:ea typeface="Lato"/>
              <a:cs typeface="Lato"/>
              <a:sym typeface="Lato"/>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2"/>
        <p:cNvGrpSpPr/>
        <p:nvPr/>
      </p:nvGrpSpPr>
      <p:grpSpPr>
        <a:xfrm>
          <a:off x="0" y="0"/>
          <a:ext cx="0" cy="0"/>
          <a:chOff x="0" y="0"/>
          <a:chExt cx="0" cy="0"/>
        </a:xfrm>
      </p:grpSpPr>
      <p:sp>
        <p:nvSpPr>
          <p:cNvPr id="513" name="Google Shape;513;g24ea39a6eda_0_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4" name="Google Shape;514;g24ea39a6eda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dirty="0"/>
              <a:t>For this next part of the workshop you all will actually be setting up your own smart plugs.</a:t>
            </a:r>
            <a:endParaRPr dirty="0"/>
          </a:p>
          <a:p>
            <a:pPr marL="0" lvl="0" indent="0" algn="l" rtl="0">
              <a:spcBef>
                <a:spcPts val="0"/>
              </a:spcBef>
              <a:spcAft>
                <a:spcPts val="0"/>
              </a:spcAft>
              <a:buClr>
                <a:schemeClr val="dk1"/>
              </a:buClr>
              <a:buSzPts val="1100"/>
              <a:buFont typeface="Arial"/>
              <a:buNone/>
            </a:pPr>
            <a:r>
              <a:rPr lang="en" dirty="0"/>
              <a:t>We’ll create an account that we can log into so we can remotely control it, </a:t>
            </a:r>
            <a:endParaRPr dirty="0"/>
          </a:p>
          <a:p>
            <a:pPr marL="0" lvl="0" indent="0" algn="l" rtl="0">
              <a:spcBef>
                <a:spcPts val="0"/>
              </a:spcBef>
              <a:spcAft>
                <a:spcPts val="0"/>
              </a:spcAft>
              <a:buClr>
                <a:schemeClr val="dk1"/>
              </a:buClr>
              <a:buSzPts val="1100"/>
              <a:buFont typeface="Arial"/>
              <a:buNone/>
            </a:pPr>
            <a:r>
              <a:rPr lang="en" dirty="0"/>
              <a:t>To do this we will supplying you all with some iPads for you to use in</a:t>
            </a:r>
            <a:endParaRPr dirty="0"/>
          </a:p>
          <a:p>
            <a:pPr marL="0" lvl="0" indent="0" algn="l" rtl="0">
              <a:spcBef>
                <a:spcPts val="0"/>
              </a:spcBef>
              <a:spcAft>
                <a:spcPts val="0"/>
              </a:spcAft>
              <a:buClr>
                <a:schemeClr val="dk1"/>
              </a:buClr>
              <a:buSzPts val="1100"/>
              <a:buFont typeface="Arial"/>
              <a:buNone/>
            </a:pPr>
            <a:r>
              <a:rPr lang="en" dirty="0"/>
              <a:t>Voice Control – Use </a:t>
            </a:r>
            <a:r>
              <a:rPr lang="en" dirty="0" err="1"/>
              <a:t>smarthome</a:t>
            </a:r>
            <a:r>
              <a:rPr lang="en" dirty="0"/>
              <a:t> devices to control</a:t>
            </a:r>
            <a:endParaRPr dirty="0"/>
          </a:p>
          <a:p>
            <a:pPr marL="0" lvl="0" indent="0" algn="l" rtl="0">
              <a:spcBef>
                <a:spcPts val="0"/>
              </a:spcBef>
              <a:spcAft>
                <a:spcPts val="0"/>
              </a:spcAft>
              <a:buClr>
                <a:schemeClr val="dk1"/>
              </a:buClr>
              <a:buSzPts val="1100"/>
              <a:buFont typeface="Arial"/>
              <a:buNone/>
            </a:pPr>
            <a:r>
              <a:rPr lang="en" dirty="0"/>
              <a:t>Remote Control –Turn on and off using the app</a:t>
            </a:r>
            <a:endParaRPr dirty="0"/>
          </a:p>
          <a:p>
            <a:pPr marL="0" lvl="0" indent="0" algn="l" rtl="0">
              <a:spcBef>
                <a:spcPts val="0"/>
              </a:spcBef>
              <a:spcAft>
                <a:spcPts val="0"/>
              </a:spcAft>
              <a:buClr>
                <a:schemeClr val="dk1"/>
              </a:buClr>
              <a:buSzPts val="1100"/>
              <a:buFont typeface="Arial"/>
              <a:buNone/>
            </a:pPr>
            <a:r>
              <a:rPr lang="en" dirty="0"/>
              <a:t>Schedule – Or use a schedule to determine when they will go on or off</a:t>
            </a:r>
            <a:endParaRPr dirty="0"/>
          </a:p>
          <a:p>
            <a:pPr marL="0" lvl="0" indent="0" algn="l" rtl="0">
              <a:spcBef>
                <a:spcPts val="0"/>
              </a:spcBef>
              <a:spcAft>
                <a:spcPts val="0"/>
              </a:spcAft>
              <a:buClr>
                <a:schemeClr val="dk1"/>
              </a:buClr>
              <a:buSzPts val="1100"/>
              <a:buFont typeface="Arial"/>
              <a:buNone/>
            </a:pPr>
            <a:r>
              <a:rPr lang="en" dirty="0"/>
              <a:t>Away Mode – Automatically turns devices on and off at different times to give the appearance that someone is home.</a:t>
            </a:r>
            <a:endParaRPr dirty="0"/>
          </a:p>
          <a:p>
            <a:pPr marL="0" lvl="0" indent="0" algn="l" rtl="0">
              <a:spcBef>
                <a:spcPts val="0"/>
              </a:spcBef>
              <a:spcAft>
                <a:spcPts val="0"/>
              </a:spcAft>
              <a:buClr>
                <a:schemeClr val="dk1"/>
              </a:buClr>
              <a:buSzPts val="1100"/>
              <a:buFont typeface="Arial"/>
              <a:buNone/>
            </a:pPr>
            <a:r>
              <a:rPr lang="en" dirty="0"/>
              <a:t>Support Higher-Power Appliances – Schedule your kettle, coffee maker, and toaster to enjoy a "preset" breakfast.</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None/>
            </a:pPr>
            <a:endParaRPr dirty="0">
              <a:solidFill>
                <a:schemeClr val="dk1"/>
              </a:solidFill>
            </a:endParaRPr>
          </a:p>
          <a:p>
            <a:pPr marL="0" lvl="0" indent="0" algn="l" rtl="0">
              <a:spcBef>
                <a:spcPts val="0"/>
              </a:spcBef>
              <a:spcAft>
                <a:spcPts val="0"/>
              </a:spcAft>
              <a:buNone/>
            </a:pPr>
            <a:endParaRPr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8"/>
        <p:cNvGrpSpPr/>
        <p:nvPr/>
      </p:nvGrpSpPr>
      <p:grpSpPr>
        <a:xfrm>
          <a:off x="0" y="0"/>
          <a:ext cx="0" cy="0"/>
          <a:chOff x="0" y="0"/>
          <a:chExt cx="0" cy="0"/>
        </a:xfrm>
      </p:grpSpPr>
      <p:sp>
        <p:nvSpPr>
          <p:cNvPr id="529" name="Google Shape;529;g24e44a5fe5a_2_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0" name="Google Shape;530;g24e44a5fe5a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-Start off by opening the ipad, press the button on the top</a:t>
            </a:r>
            <a:endParaRPr/>
          </a:p>
          <a:p>
            <a:pPr marL="0" lvl="0" indent="0" algn="l" rtl="0">
              <a:spcBef>
                <a:spcPts val="0"/>
              </a:spcBef>
              <a:spcAft>
                <a:spcPts val="0"/>
              </a:spcAft>
              <a:buNone/>
            </a:pPr>
            <a:r>
              <a:rPr lang="en"/>
              <a:t>-See that white bar on the bottom, slide that up to get to the password screen, where we will enter 1111 -&gt; If your iPad ever turns off you’ll just repeat these same steps</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0"/>
        <p:cNvGrpSpPr/>
        <p:nvPr/>
      </p:nvGrpSpPr>
      <p:grpSpPr>
        <a:xfrm>
          <a:off x="0" y="0"/>
          <a:ext cx="0" cy="0"/>
          <a:chOff x="0" y="0"/>
          <a:chExt cx="0" cy="0"/>
        </a:xfrm>
      </p:grpSpPr>
      <p:sp>
        <p:nvSpPr>
          <p:cNvPr id="541" name="Google Shape;541;g24e44a5fe5a_2_1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2" name="Google Shape;542;g24e44a5fe5a_2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From here your screen should look like the image on the left</a:t>
            </a:r>
            <a:endParaRPr/>
          </a:p>
          <a:p>
            <a:pPr marL="457200" lvl="0" indent="-317500" algn="l" rtl="0">
              <a:spcBef>
                <a:spcPts val="0"/>
              </a:spcBef>
              <a:spcAft>
                <a:spcPts val="0"/>
              </a:spcAft>
              <a:buSzPts val="1400"/>
              <a:buChar char="-"/>
            </a:pPr>
            <a:r>
              <a:rPr lang="en"/>
              <a:t>Click the app named Tapo with the blue home on it</a:t>
            </a:r>
            <a:endParaRPr/>
          </a:p>
          <a:p>
            <a:pPr marL="457200" lvl="0" indent="-317500" algn="l" rtl="0">
              <a:spcBef>
                <a:spcPts val="0"/>
              </a:spcBef>
              <a:spcAft>
                <a:spcPts val="0"/>
              </a:spcAft>
              <a:buSzPts val="1400"/>
              <a:buChar char="-"/>
            </a:pPr>
            <a:r>
              <a:rPr lang="en"/>
              <a:t>There will be a popup asking if they can send you notifications, this means they can send notices/pop ups like text messages to say if someone else logged in, to verify your account and more. We will enable this to stay up to date on our devices settings</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0"/>
        <p:cNvGrpSpPr/>
        <p:nvPr/>
      </p:nvGrpSpPr>
      <p:grpSpPr>
        <a:xfrm>
          <a:off x="0" y="0"/>
          <a:ext cx="0" cy="0"/>
          <a:chOff x="0" y="0"/>
          <a:chExt cx="0" cy="0"/>
        </a:xfrm>
      </p:grpSpPr>
      <p:sp>
        <p:nvSpPr>
          <p:cNvPr id="551" name="Google Shape;551;g250e8221f2e_16_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2" name="Google Shape;552;g250e8221f2e_16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23dafebfa79_0_2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2" name="Google Shape;162;g23dafebfa79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800" dirty="0">
                <a:solidFill>
                  <a:srgbClr val="1A1A1A"/>
                </a:solidFill>
                <a:latin typeface="Lato"/>
                <a:ea typeface="Lato"/>
                <a:cs typeface="Lato"/>
                <a:sym typeface="Lato"/>
              </a:rPr>
              <a:t>Tim </a:t>
            </a:r>
            <a:endParaRPr sz="1800" dirty="0">
              <a:solidFill>
                <a:srgbClr val="1A1A1A"/>
              </a:solidFill>
              <a:latin typeface="Lato"/>
              <a:ea typeface="Lato"/>
              <a:cs typeface="Lato"/>
              <a:sym typeface="Lato"/>
            </a:endParaRPr>
          </a:p>
          <a:p>
            <a:pPr marL="0" lvl="0" indent="0" algn="l" rtl="0">
              <a:lnSpc>
                <a:spcPct val="115000"/>
              </a:lnSpc>
              <a:spcBef>
                <a:spcPts val="0"/>
              </a:spcBef>
              <a:spcAft>
                <a:spcPts val="0"/>
              </a:spcAft>
              <a:buClr>
                <a:schemeClr val="dk1"/>
              </a:buClr>
              <a:buSzPts val="1100"/>
              <a:buFont typeface="Arial"/>
              <a:buNone/>
            </a:pPr>
            <a:endParaRPr sz="1800" dirty="0">
              <a:solidFill>
                <a:srgbClr val="1A1A1A"/>
              </a:solidFill>
              <a:latin typeface="Lato"/>
              <a:ea typeface="Lato"/>
              <a:cs typeface="Lato"/>
              <a:sym typeface="Lato"/>
            </a:endParaRPr>
          </a:p>
          <a:p>
            <a:pPr marL="0" lvl="0" indent="0" algn="l" rtl="0">
              <a:lnSpc>
                <a:spcPct val="115000"/>
              </a:lnSpc>
              <a:spcBef>
                <a:spcPts val="0"/>
              </a:spcBef>
              <a:spcAft>
                <a:spcPts val="0"/>
              </a:spcAft>
              <a:buClr>
                <a:schemeClr val="dk1"/>
              </a:buClr>
              <a:buSzPts val="1100"/>
              <a:buFont typeface="Arial"/>
              <a:buNone/>
            </a:pPr>
            <a:r>
              <a:rPr lang="en" sz="1800" dirty="0">
                <a:solidFill>
                  <a:srgbClr val="1A1A1A"/>
                </a:solidFill>
                <a:latin typeface="Lato"/>
                <a:ea typeface="Lato"/>
                <a:cs typeface="Lato"/>
                <a:sym typeface="Lato"/>
              </a:rPr>
              <a:t>This is the first time we’re doing this workshop! We want to do a survey to figure out if our workshop is effective. If you didn’t get a survey now, please let us know.</a:t>
            </a:r>
            <a:endParaRPr sz="1800" dirty="0">
              <a:solidFill>
                <a:srgbClr val="1A1A1A"/>
              </a:solidFill>
              <a:latin typeface="Lato"/>
              <a:ea typeface="Lato"/>
              <a:cs typeface="Lato"/>
              <a:sym typeface="Lato"/>
            </a:endParaRPr>
          </a:p>
          <a:p>
            <a:pPr marL="0" lvl="0" indent="0" algn="l" rtl="0">
              <a:lnSpc>
                <a:spcPct val="115000"/>
              </a:lnSpc>
              <a:spcBef>
                <a:spcPts val="0"/>
              </a:spcBef>
              <a:spcAft>
                <a:spcPts val="0"/>
              </a:spcAft>
              <a:buClr>
                <a:schemeClr val="dk1"/>
              </a:buClr>
              <a:buSzPts val="1100"/>
              <a:buFont typeface="Arial"/>
              <a:buNone/>
            </a:pPr>
            <a:endParaRPr sz="1800" dirty="0">
              <a:solidFill>
                <a:srgbClr val="1A1A1A"/>
              </a:solidFill>
              <a:latin typeface="Lato"/>
              <a:ea typeface="Lato"/>
              <a:cs typeface="Lato"/>
              <a:sym typeface="Lato"/>
            </a:endParaRPr>
          </a:p>
          <a:p>
            <a:pPr marL="0" lvl="0" indent="0" algn="l" rtl="0">
              <a:lnSpc>
                <a:spcPct val="115000"/>
              </a:lnSpc>
              <a:spcBef>
                <a:spcPts val="0"/>
              </a:spcBef>
              <a:spcAft>
                <a:spcPts val="0"/>
              </a:spcAft>
              <a:buClr>
                <a:schemeClr val="dk1"/>
              </a:buClr>
              <a:buSzPts val="1100"/>
              <a:buFont typeface="Arial"/>
              <a:buNone/>
            </a:pPr>
            <a:r>
              <a:rPr lang="en" sz="1800" dirty="0">
                <a:solidFill>
                  <a:srgbClr val="1A1A1A"/>
                </a:solidFill>
                <a:latin typeface="Lato"/>
                <a:ea typeface="Lato"/>
                <a:cs typeface="Lato"/>
                <a:sym typeface="Lato"/>
              </a:rPr>
              <a:t>---</a:t>
            </a:r>
            <a:endParaRPr sz="1800" dirty="0">
              <a:solidFill>
                <a:srgbClr val="1A1A1A"/>
              </a:solidFill>
              <a:latin typeface="Lato"/>
              <a:ea typeface="Lato"/>
              <a:cs typeface="Lato"/>
              <a:sym typeface="Lato"/>
            </a:endParaRPr>
          </a:p>
          <a:p>
            <a:pPr marL="0" lvl="0" indent="0" algn="l" rtl="0">
              <a:lnSpc>
                <a:spcPct val="115000"/>
              </a:lnSpc>
              <a:spcBef>
                <a:spcPts val="0"/>
              </a:spcBef>
              <a:spcAft>
                <a:spcPts val="0"/>
              </a:spcAft>
              <a:buClr>
                <a:schemeClr val="dk1"/>
              </a:buClr>
              <a:buSzPts val="1100"/>
              <a:buFont typeface="Arial"/>
              <a:buNone/>
            </a:pPr>
            <a:endParaRPr sz="1800" dirty="0">
              <a:solidFill>
                <a:srgbClr val="1A1A1A"/>
              </a:solidFill>
              <a:latin typeface="Lato"/>
              <a:ea typeface="Lato"/>
              <a:cs typeface="Lato"/>
              <a:sym typeface="Lato"/>
            </a:endParaRPr>
          </a:p>
          <a:p>
            <a:pPr marL="0" lvl="0" indent="0" algn="l" rtl="0">
              <a:lnSpc>
                <a:spcPct val="115000"/>
              </a:lnSpc>
              <a:spcBef>
                <a:spcPts val="0"/>
              </a:spcBef>
              <a:spcAft>
                <a:spcPts val="0"/>
              </a:spcAft>
              <a:buClr>
                <a:schemeClr val="dk1"/>
              </a:buClr>
              <a:buSzPts val="1100"/>
              <a:buFont typeface="Arial"/>
              <a:buNone/>
            </a:pPr>
            <a:r>
              <a:rPr lang="en" sz="1800" dirty="0">
                <a:solidFill>
                  <a:srgbClr val="1A1A1A"/>
                </a:solidFill>
                <a:latin typeface="Lato"/>
                <a:ea typeface="Lato"/>
                <a:cs typeface="Lato"/>
                <a:sym typeface="Lato"/>
              </a:rPr>
              <a:t>I know the consent form looks big and scary, but as academics, we take the ethical considerations very seriously, so we got approval from our institutional review board for this study and want to formally request your consent to participate. It just consists of a survey now, a survey at the end of the workshop, and one that we’ll email you later to see if you remembered what we talked about today! If we do share this workshop and its content with others, we’re only going to share anonymized trends in aggregate with other academics.</a:t>
            </a:r>
            <a:endParaRPr sz="1800" dirty="0">
              <a:solidFill>
                <a:srgbClr val="1A1A1A"/>
              </a:solidFill>
              <a:latin typeface="Lato"/>
              <a:ea typeface="Lato"/>
              <a:cs typeface="Lato"/>
              <a:sym typeface="Lato"/>
            </a:endParaRPr>
          </a:p>
          <a:p>
            <a:pPr marL="0" lvl="0" indent="0" algn="l" rtl="0">
              <a:lnSpc>
                <a:spcPct val="115000"/>
              </a:lnSpc>
              <a:spcBef>
                <a:spcPts val="0"/>
              </a:spcBef>
              <a:spcAft>
                <a:spcPts val="0"/>
              </a:spcAft>
              <a:buClr>
                <a:schemeClr val="dk1"/>
              </a:buClr>
              <a:buSzPts val="1100"/>
              <a:buFont typeface="Arial"/>
              <a:buNone/>
            </a:pPr>
            <a:endParaRPr sz="1800" dirty="0">
              <a:solidFill>
                <a:srgbClr val="1A1A1A"/>
              </a:solidFill>
              <a:latin typeface="Lato"/>
              <a:ea typeface="Lato"/>
              <a:cs typeface="Lato"/>
              <a:sym typeface="Lato"/>
            </a:endParaRPr>
          </a:p>
          <a:p>
            <a:pPr marL="0" lvl="0" indent="0" algn="l" rtl="0">
              <a:lnSpc>
                <a:spcPct val="115000"/>
              </a:lnSpc>
              <a:spcBef>
                <a:spcPts val="0"/>
              </a:spcBef>
              <a:spcAft>
                <a:spcPts val="0"/>
              </a:spcAft>
              <a:buClr>
                <a:schemeClr val="dk1"/>
              </a:buClr>
              <a:buSzPts val="1100"/>
              <a:buFont typeface="Arial"/>
              <a:buNone/>
            </a:pPr>
            <a:r>
              <a:rPr lang="en" sz="1800" dirty="0">
                <a:solidFill>
                  <a:srgbClr val="1A1A1A"/>
                </a:solidFill>
                <a:latin typeface="Lato"/>
                <a:ea typeface="Lato"/>
                <a:cs typeface="Lato"/>
                <a:sym typeface="Lato"/>
              </a:rPr>
              <a:t>Fill out the form and let us know if you have questions! When you’re done, raise your hand, and we’ll collect it from you.</a:t>
            </a:r>
            <a:endParaRPr sz="1800" dirty="0">
              <a:solidFill>
                <a:srgbClr val="1A1A1A"/>
              </a:solidFill>
              <a:latin typeface="Lato"/>
              <a:ea typeface="Lato"/>
              <a:cs typeface="Lato"/>
              <a:sym typeface="Lato"/>
            </a:endParaRPr>
          </a:p>
          <a:p>
            <a:pPr marL="0" lvl="0" indent="0" algn="l" rtl="0">
              <a:lnSpc>
                <a:spcPct val="115000"/>
              </a:lnSpc>
              <a:spcBef>
                <a:spcPts val="0"/>
              </a:spcBef>
              <a:spcAft>
                <a:spcPts val="0"/>
              </a:spcAft>
              <a:buClr>
                <a:schemeClr val="dk1"/>
              </a:buClr>
              <a:buSzPts val="1100"/>
              <a:buFont typeface="Arial"/>
              <a:buNone/>
            </a:pPr>
            <a:endParaRPr sz="1800" dirty="0">
              <a:solidFill>
                <a:srgbClr val="1A1A1A"/>
              </a:solidFill>
              <a:latin typeface="Lato"/>
              <a:ea typeface="Lato"/>
              <a:cs typeface="Lato"/>
              <a:sym typeface="Lato"/>
            </a:endParaRPr>
          </a:p>
          <a:p>
            <a:pPr marL="0" lvl="0" indent="0" algn="l" rtl="0">
              <a:lnSpc>
                <a:spcPct val="115000"/>
              </a:lnSpc>
              <a:spcBef>
                <a:spcPts val="0"/>
              </a:spcBef>
              <a:spcAft>
                <a:spcPts val="1200"/>
              </a:spcAft>
              <a:buNone/>
            </a:pPr>
            <a:endParaRPr sz="1800" dirty="0">
              <a:solidFill>
                <a:srgbClr val="1A1A1A"/>
              </a:solidFill>
              <a:latin typeface="Lato"/>
              <a:ea typeface="Lato"/>
              <a:cs typeface="Lato"/>
              <a:sym typeface="Lato"/>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0"/>
        <p:cNvGrpSpPr/>
        <p:nvPr/>
      </p:nvGrpSpPr>
      <p:grpSpPr>
        <a:xfrm>
          <a:off x="0" y="0"/>
          <a:ext cx="0" cy="0"/>
          <a:chOff x="0" y="0"/>
          <a:chExt cx="0" cy="0"/>
        </a:xfrm>
      </p:grpSpPr>
      <p:sp>
        <p:nvSpPr>
          <p:cNvPr id="561" name="Google Shape;561;g2503b70e0ef_0_9: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2" name="Google Shape;562;g2503b70e0ef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17500" algn="l" rtl="0">
              <a:spcBef>
                <a:spcPts val="0"/>
              </a:spcBef>
              <a:spcAft>
                <a:spcPts val="0"/>
              </a:spcAft>
              <a:buSzPts val="1400"/>
              <a:buChar char="-"/>
            </a:pPr>
            <a:r>
              <a:rPr lang="en"/>
              <a:t>For this next part it will ask if we agree with the privacy policy and terms of use. These are both necessary to agree to to use the Tapo app. What these entail is that Tapo’s company will not be held liable for damages (What would damages entail?) arising from use of their services, You are responsible for any content you upload or share through Tapo's services. You agree not to engage in any illegal, harmful, or abusive activities while using the services.</a:t>
            </a:r>
            <a:endParaRPr/>
          </a:p>
          <a:p>
            <a:pPr marL="457200" lvl="0" indent="-317500" algn="l" rtl="0">
              <a:spcBef>
                <a:spcPts val="0"/>
              </a:spcBef>
              <a:spcAft>
                <a:spcPts val="0"/>
              </a:spcAft>
              <a:buSzPts val="1400"/>
              <a:buChar char="-"/>
            </a:pPr>
            <a:r>
              <a:rPr lang="en"/>
              <a:t>The privacy policy says Tapo collects personal information such as name, email address, and device information when you use their services. They may also collect additional information from you with your consent or as required by law; They may also share your information with third-party service providers to assist in service; You have the right to access, update, and delete your personal information. You can also object to the processing of your information</a:t>
            </a:r>
            <a:endParaRPr/>
          </a:p>
          <a:p>
            <a:pPr marL="457200" lvl="0" indent="-317500" algn="l" rtl="0">
              <a:spcBef>
                <a:spcPts val="0"/>
              </a:spcBef>
              <a:spcAft>
                <a:spcPts val="0"/>
              </a:spcAft>
              <a:buSzPts val="1400"/>
              <a:buChar char="-"/>
            </a:pPr>
            <a:r>
              <a:rPr lang="en"/>
              <a:t>We recommend if you can before you sign up for services such as Tapo take a quick scan of all necessary agreements</a:t>
            </a:r>
            <a:endParaRPr/>
          </a:p>
          <a:p>
            <a:pPr marL="457200" lvl="0" indent="-317500" algn="l" rtl="0">
              <a:spcBef>
                <a:spcPts val="0"/>
              </a:spcBef>
              <a:spcAft>
                <a:spcPts val="0"/>
              </a:spcAft>
              <a:buSzPts val="1400"/>
              <a:buChar char="-"/>
            </a:pPr>
            <a:r>
              <a:rPr lang="en"/>
              <a:t>The second check is to join</a:t>
            </a:r>
            <a:endParaRPr/>
          </a:p>
          <a:p>
            <a:pPr marL="457200" lvl="0" indent="-317500" algn="l" rtl="0">
              <a:spcBef>
                <a:spcPts val="0"/>
              </a:spcBef>
              <a:spcAft>
                <a:spcPts val="0"/>
              </a:spcAft>
              <a:buSzPts val="1400"/>
              <a:buChar char="-"/>
            </a:pPr>
            <a:r>
              <a:rPr lang="en"/>
              <a:t>The Tapo User Experience Improvement Program is a program designed by Tapo to gather feedback and data from users in order to enhance and improve their products and services. By participating in this program, users can opt to share their usage data, device information, and feedback with Tapo.</a:t>
            </a:r>
            <a:endParaRPr/>
          </a:p>
          <a:p>
            <a:pPr marL="457200" lvl="0" indent="-317500" algn="l" rtl="0">
              <a:spcBef>
                <a:spcPts val="0"/>
              </a:spcBef>
              <a:spcAft>
                <a:spcPts val="0"/>
              </a:spcAft>
              <a:buSzPts val="1400"/>
              <a:buChar char="-"/>
            </a:pPr>
            <a:r>
              <a:rPr lang="en"/>
              <a:t>For now we will not select this option as we can use the app without it</a:t>
            </a:r>
            <a:endParaRPr/>
          </a:p>
          <a:p>
            <a:pPr marL="0" lvl="0" indent="0" algn="l" rtl="0">
              <a:spcBef>
                <a:spcPts val="0"/>
              </a:spcBef>
              <a:spcAft>
                <a:spcPts val="0"/>
              </a:spcAft>
              <a:buNone/>
            </a:pPr>
            <a:endParaRPr/>
          </a:p>
          <a:p>
            <a:pPr marL="457200" lvl="0" indent="-317500" algn="l" rtl="0">
              <a:spcBef>
                <a:spcPts val="0"/>
              </a:spcBef>
              <a:spcAft>
                <a:spcPts val="0"/>
              </a:spcAft>
              <a:buSzPts val="1400"/>
              <a:buChar char="-"/>
            </a:pPr>
            <a:r>
              <a:rPr lang="en"/>
              <a:t>Now in the left right under the Log in button, click sign up</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7"/>
        <p:cNvGrpSpPr/>
        <p:nvPr/>
      </p:nvGrpSpPr>
      <p:grpSpPr>
        <a:xfrm>
          <a:off x="0" y="0"/>
          <a:ext cx="0" cy="0"/>
          <a:chOff x="0" y="0"/>
          <a:chExt cx="0" cy="0"/>
        </a:xfrm>
      </p:grpSpPr>
      <p:sp>
        <p:nvSpPr>
          <p:cNvPr id="568" name="Google Shape;568;g24e44a5fe5a_2_26: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9" name="Google Shape;569;g24e44a5fe5a_2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17500" algn="l" rtl="0">
              <a:spcBef>
                <a:spcPts val="0"/>
              </a:spcBef>
              <a:spcAft>
                <a:spcPts val="0"/>
              </a:spcAft>
              <a:buSzPts val="1400"/>
              <a:buChar char="-"/>
            </a:pPr>
            <a:r>
              <a:rPr lang="en"/>
              <a:t>The top line we will put in our email account, which you can find on the paper on your table</a:t>
            </a:r>
            <a:endParaRPr/>
          </a:p>
          <a:p>
            <a:pPr marL="457200" lvl="0" indent="-317500" algn="l" rtl="0">
              <a:spcBef>
                <a:spcPts val="0"/>
              </a:spcBef>
              <a:spcAft>
                <a:spcPts val="0"/>
              </a:spcAft>
              <a:buSzPts val="1400"/>
              <a:buChar char="-"/>
            </a:pPr>
            <a:r>
              <a:rPr lang="en"/>
              <a:t>The password you will all use is all lowercase hikeowner2urgentpride</a:t>
            </a:r>
            <a:endParaRPr/>
          </a:p>
          <a:p>
            <a:pPr marL="457200" lvl="0" indent="-317500" algn="l" rtl="0">
              <a:spcBef>
                <a:spcPts val="0"/>
              </a:spcBef>
              <a:spcAft>
                <a:spcPts val="0"/>
              </a:spcAft>
              <a:buSzPts val="1400"/>
              <a:buChar char="-"/>
            </a:pPr>
            <a:r>
              <a:rPr lang="en"/>
              <a:t>We used a random word generator to make this secure passphrase of random words, and because we needed a number in it, we put it in the middle for less ease of guessing for hackers</a:t>
            </a:r>
            <a:endParaRPr/>
          </a:p>
          <a:p>
            <a:pPr marL="457200" lvl="0" indent="-317500" algn="l" rtl="0">
              <a:spcBef>
                <a:spcPts val="0"/>
              </a:spcBef>
              <a:spcAft>
                <a:spcPts val="0"/>
              </a:spcAft>
              <a:buSzPts val="1400"/>
              <a:buChar char="-"/>
            </a:pPr>
            <a:r>
              <a:rPr lang="en"/>
              <a:t>Please note you should not use this password on any of your devices as it is now known to you all, and when making your own passphrase do not repeat it for multiple accounts</a:t>
            </a:r>
            <a:endParaRPr/>
          </a:p>
          <a:p>
            <a:pPr marL="457200" lvl="0" indent="-317500" algn="l" rtl="0">
              <a:spcBef>
                <a:spcPts val="0"/>
              </a:spcBef>
              <a:spcAft>
                <a:spcPts val="0"/>
              </a:spcAft>
              <a:buSzPts val="1400"/>
              <a:buChar char="-"/>
            </a:pPr>
            <a:r>
              <a:rPr lang="en"/>
              <a:t>The terms of service must be checked, they are the same as those we reviewed earlier</a:t>
            </a:r>
            <a:endParaRPr/>
          </a:p>
          <a:p>
            <a:pPr marL="457200" lvl="0" indent="-317500" algn="l" rtl="0">
              <a:spcBef>
                <a:spcPts val="0"/>
              </a:spcBef>
              <a:spcAft>
                <a:spcPts val="0"/>
              </a:spcAft>
              <a:buSzPts val="1400"/>
              <a:buChar char="-"/>
            </a:pPr>
            <a:r>
              <a:rPr lang="en"/>
              <a:t>The second box is to receive updates from the company for promotions or newsletters</a:t>
            </a:r>
            <a:endParaRPr/>
          </a:p>
          <a:p>
            <a:pPr marL="457200" lvl="0" indent="-317500" algn="l" rtl="0">
              <a:spcBef>
                <a:spcPts val="0"/>
              </a:spcBef>
              <a:spcAft>
                <a:spcPts val="0"/>
              </a:spcAft>
              <a:buSzPts val="1400"/>
              <a:buChar char="-"/>
            </a:pPr>
            <a:r>
              <a:rPr lang="en"/>
              <a:t>This is not necessary so we will not check it</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1"/>
        <p:cNvGrpSpPr/>
        <p:nvPr/>
      </p:nvGrpSpPr>
      <p:grpSpPr>
        <a:xfrm>
          <a:off x="0" y="0"/>
          <a:ext cx="0" cy="0"/>
          <a:chOff x="0" y="0"/>
          <a:chExt cx="0" cy="0"/>
        </a:xfrm>
      </p:grpSpPr>
      <p:sp>
        <p:nvSpPr>
          <p:cNvPr id="582" name="Google Shape;582;g2503b70e0ef_0_27: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3" name="Google Shape;583;g2503b70e0ef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17500" algn="l" rtl="0">
              <a:spcBef>
                <a:spcPts val="0"/>
              </a:spcBef>
              <a:spcAft>
                <a:spcPts val="0"/>
              </a:spcAft>
              <a:buSzPts val="1400"/>
              <a:buChar char="-"/>
            </a:pPr>
            <a:r>
              <a:rPr lang="en"/>
              <a:t>You should now receive an email alert that looks like the one on the left of the screen</a:t>
            </a:r>
            <a:endParaRPr/>
          </a:p>
          <a:p>
            <a:pPr marL="457200" lvl="0" indent="-317500" algn="l" rtl="0">
              <a:spcBef>
                <a:spcPts val="0"/>
              </a:spcBef>
              <a:spcAft>
                <a:spcPts val="0"/>
              </a:spcAft>
              <a:buSzPts val="1400"/>
              <a:buChar char="-"/>
            </a:pPr>
            <a:r>
              <a:rPr lang="en"/>
              <a:t>Click this and it should bring you to the next page, click the finish registration button</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1"/>
        <p:cNvGrpSpPr/>
        <p:nvPr/>
      </p:nvGrpSpPr>
      <p:grpSpPr>
        <a:xfrm>
          <a:off x="0" y="0"/>
          <a:ext cx="0" cy="0"/>
          <a:chOff x="0" y="0"/>
          <a:chExt cx="0" cy="0"/>
        </a:xfrm>
      </p:grpSpPr>
      <p:sp>
        <p:nvSpPr>
          <p:cNvPr id="592" name="Google Shape;592;g2503b70e0ef_0_36: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3" name="Google Shape;593;g2503b70e0ef_0_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17500" algn="l" rtl="0">
              <a:spcBef>
                <a:spcPts val="0"/>
              </a:spcBef>
              <a:spcAft>
                <a:spcPts val="0"/>
              </a:spcAft>
              <a:buSzPts val="1400"/>
              <a:buChar char="-"/>
            </a:pPr>
            <a:r>
              <a:rPr lang="en"/>
              <a:t>Once you get to this screen, slide up the bottom bar like earlier</a:t>
            </a:r>
            <a:endParaRPr/>
          </a:p>
          <a:p>
            <a:pPr marL="457200" lvl="0" indent="-317500" algn="l" rtl="0">
              <a:spcBef>
                <a:spcPts val="0"/>
              </a:spcBef>
              <a:spcAft>
                <a:spcPts val="0"/>
              </a:spcAft>
              <a:buSzPts val="1400"/>
              <a:buChar char="-"/>
            </a:pPr>
            <a:r>
              <a:rPr lang="en"/>
              <a:t>It should bring you to next screen, where we will select the tapo app again</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0"/>
        <p:cNvGrpSpPr/>
        <p:nvPr/>
      </p:nvGrpSpPr>
      <p:grpSpPr>
        <a:xfrm>
          <a:off x="0" y="0"/>
          <a:ext cx="0" cy="0"/>
          <a:chOff x="0" y="0"/>
          <a:chExt cx="0" cy="0"/>
        </a:xfrm>
      </p:grpSpPr>
      <p:sp>
        <p:nvSpPr>
          <p:cNvPr id="601" name="Google Shape;601;g24e44a5fe5a_2_42: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2" name="Google Shape;602;g24e44a5fe5a_2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This should appear on the screen, tap it,</a:t>
            </a:r>
            <a:endParaRPr/>
          </a:p>
          <a:p>
            <a:pPr marL="0" lvl="0" indent="0" algn="l" rtl="0">
              <a:spcBef>
                <a:spcPts val="0"/>
              </a:spcBef>
              <a:spcAft>
                <a:spcPts val="0"/>
              </a:spcAft>
              <a:buNone/>
            </a:pPr>
            <a:r>
              <a:rPr lang="en"/>
              <a:t>Now it will ask you to log in, use the email and password from earlier</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2"/>
        <p:cNvGrpSpPr/>
        <p:nvPr/>
      </p:nvGrpSpPr>
      <p:grpSpPr>
        <a:xfrm>
          <a:off x="0" y="0"/>
          <a:ext cx="0" cy="0"/>
          <a:chOff x="0" y="0"/>
          <a:chExt cx="0" cy="0"/>
        </a:xfrm>
      </p:grpSpPr>
      <p:sp>
        <p:nvSpPr>
          <p:cNvPr id="613" name="Google Shape;613;g2503b70e0ef_0_56: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4" name="Google Shape;614;g2503b70e0ef_0_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17500" algn="l" rtl="0">
              <a:spcBef>
                <a:spcPts val="0"/>
              </a:spcBef>
              <a:spcAft>
                <a:spcPts val="0"/>
              </a:spcAft>
              <a:buSzPts val="1400"/>
              <a:buChar char="-"/>
            </a:pPr>
            <a:r>
              <a:rPr lang="en"/>
              <a:t>Apple has a built in password manager which creates and saves unique passwords, we won’t use that for now, so click not now</a:t>
            </a:r>
            <a:endParaRPr/>
          </a:p>
          <a:p>
            <a:pPr marL="457200" lvl="0" indent="-317500" algn="l" rtl="0">
              <a:spcBef>
                <a:spcPts val="0"/>
              </a:spcBef>
              <a:spcAft>
                <a:spcPts val="0"/>
              </a:spcAft>
              <a:buSzPts val="1400"/>
              <a:buChar char="-"/>
            </a:pPr>
            <a:r>
              <a:rPr lang="en"/>
              <a:t>Now click the white box with the plus</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1"/>
        <p:cNvGrpSpPr/>
        <p:nvPr/>
      </p:nvGrpSpPr>
      <p:grpSpPr>
        <a:xfrm>
          <a:off x="0" y="0"/>
          <a:ext cx="0" cy="0"/>
          <a:chOff x="0" y="0"/>
          <a:chExt cx="0" cy="0"/>
        </a:xfrm>
      </p:grpSpPr>
      <p:sp>
        <p:nvSpPr>
          <p:cNvPr id="622" name="Google Shape;622;g2503b70e0ef_0_64: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3" name="Google Shape;623;g2503b70e0ef_0_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When you get to this next screen there will be all of the possible smart devices you can set up with this app. We are setting up the the P125M smartplug, so select it here on the.</a:t>
            </a:r>
            <a:endParaRPr/>
          </a:p>
          <a:p>
            <a:pPr marL="0" lvl="0" indent="0" algn="l" rtl="0">
              <a:spcBef>
                <a:spcPts val="0"/>
              </a:spcBef>
              <a:spcAft>
                <a:spcPts val="0"/>
              </a:spcAft>
              <a:buNone/>
            </a:pPr>
            <a:endParaRPr/>
          </a:p>
          <a:p>
            <a:pPr marL="0" lvl="0" indent="0" algn="l" rtl="0">
              <a:spcBef>
                <a:spcPts val="0"/>
              </a:spcBef>
              <a:spcAft>
                <a:spcPts val="0"/>
              </a:spcAft>
              <a:buNone/>
            </a:pPr>
            <a:r>
              <a:rPr lang="en"/>
              <a:t>Next, you should receive a pop up asking if it’s okay for the app to use bluetooth. Bluetooth is a wireless way to share information over a short distance, eliminating the need for wires. It’s how we communicate with pretty much any smart home device with another device. We are going to click yes in order for our iPads to find the plug</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4"/>
        <p:cNvGrpSpPr/>
        <p:nvPr/>
      </p:nvGrpSpPr>
      <p:grpSpPr>
        <a:xfrm>
          <a:off x="0" y="0"/>
          <a:ext cx="0" cy="0"/>
          <a:chOff x="0" y="0"/>
          <a:chExt cx="0" cy="0"/>
        </a:xfrm>
      </p:grpSpPr>
      <p:sp>
        <p:nvSpPr>
          <p:cNvPr id="635" name="Google Shape;635;g24e44a5fe5a_2_46: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6" name="Google Shape;636;g24e44a5fe5a_2_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17500" algn="l" rtl="0">
              <a:spcBef>
                <a:spcPts val="0"/>
              </a:spcBef>
              <a:spcAft>
                <a:spcPts val="0"/>
              </a:spcAft>
              <a:buSzPts val="1400"/>
              <a:buChar char="-"/>
            </a:pPr>
            <a:r>
              <a:rPr lang="en"/>
              <a:t>Now plug your plug into the outlet and have it close to your ipad, it should be blinking orange and blue, if not click the small text above the light blue bubble</a:t>
            </a:r>
            <a:endParaRPr/>
          </a:p>
          <a:p>
            <a:pPr marL="457200" lvl="0" indent="-317500" algn="l" rtl="0">
              <a:spcBef>
                <a:spcPts val="0"/>
              </a:spcBef>
              <a:spcAft>
                <a:spcPts val="0"/>
              </a:spcAft>
              <a:buSzPts val="1400"/>
              <a:buChar char="-"/>
            </a:pPr>
            <a:r>
              <a:rPr lang="en"/>
              <a:t>If it is blinking then click the light blue bubble</a:t>
            </a:r>
            <a:endParaRPr/>
          </a:p>
          <a:p>
            <a:pPr marL="457200" lvl="0" indent="-317500" algn="l" rtl="0">
              <a:spcBef>
                <a:spcPts val="0"/>
              </a:spcBef>
              <a:spcAft>
                <a:spcPts val="0"/>
              </a:spcAft>
              <a:buSzPts val="1400"/>
              <a:buChar char="-"/>
            </a:pPr>
            <a:r>
              <a:rPr lang="en"/>
              <a:t>Now we need to connect to the wifi, its name is ___ in the list. Look for it and click it, then input the password ______</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4"/>
        <p:cNvGrpSpPr/>
        <p:nvPr/>
      </p:nvGrpSpPr>
      <p:grpSpPr>
        <a:xfrm>
          <a:off x="0" y="0"/>
          <a:ext cx="0" cy="0"/>
          <a:chOff x="0" y="0"/>
          <a:chExt cx="0" cy="0"/>
        </a:xfrm>
      </p:grpSpPr>
      <p:sp>
        <p:nvSpPr>
          <p:cNvPr id="645" name="Google Shape;645;g2503b70e0ef_0_77: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6" name="Google Shape;646;g2503b70e0ef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17500" algn="l" rtl="0">
              <a:spcBef>
                <a:spcPts val="0"/>
              </a:spcBef>
              <a:spcAft>
                <a:spcPts val="0"/>
              </a:spcAft>
              <a:buSzPts val="1400"/>
              <a:buChar char="-"/>
            </a:pPr>
            <a:r>
              <a:rPr lang="en"/>
              <a:t>In the password slot put ____, and then hit next</a:t>
            </a: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r>
              <a:rPr lang="en"/>
              <a:t>Router config:</a:t>
            </a:r>
            <a:endParaRPr/>
          </a:p>
          <a:p>
            <a:pPr marL="0" lvl="0" indent="0" algn="l" rtl="0">
              <a:lnSpc>
                <a:spcPct val="115000"/>
              </a:lnSpc>
              <a:spcBef>
                <a:spcPts val="0"/>
              </a:spcBef>
              <a:spcAft>
                <a:spcPts val="0"/>
              </a:spcAft>
              <a:buClr>
                <a:schemeClr val="dk1"/>
              </a:buClr>
              <a:buSzPts val="1100"/>
              <a:buFont typeface="Arial"/>
              <a:buNone/>
            </a:pPr>
            <a:r>
              <a:rPr lang="en" sz="900">
                <a:solidFill>
                  <a:schemeClr val="dk1"/>
                </a:solidFill>
              </a:rPr>
              <a:t>admin</a:t>
            </a:r>
            <a:endParaRPr sz="90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sz="900">
                <a:solidFill>
                  <a:schemeClr val="dk1"/>
                </a:solidFill>
              </a:rPr>
              <a:t>Maniccarrot263</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6"/>
        <p:cNvGrpSpPr/>
        <p:nvPr/>
      </p:nvGrpSpPr>
      <p:grpSpPr>
        <a:xfrm>
          <a:off x="0" y="0"/>
          <a:ext cx="0" cy="0"/>
          <a:chOff x="0" y="0"/>
          <a:chExt cx="0" cy="0"/>
        </a:xfrm>
      </p:grpSpPr>
      <p:sp>
        <p:nvSpPr>
          <p:cNvPr id="657" name="Google Shape;657;g24e44a5fe5a_2_54: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8" name="Google Shape;658;g24e44a5fe5a_2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17500" algn="l" rtl="0">
              <a:spcBef>
                <a:spcPts val="0"/>
              </a:spcBef>
              <a:spcAft>
                <a:spcPts val="0"/>
              </a:spcAft>
              <a:buSzPts val="1400"/>
              <a:buChar char="-"/>
            </a:pPr>
            <a:r>
              <a:rPr lang="en"/>
              <a:t>All of your ipads have a name and location for the plug, here use the top sticky note and put that in, we will use this to refer to what the plug will be used for.</a:t>
            </a:r>
            <a:endParaRPr/>
          </a:p>
          <a:p>
            <a:pPr marL="457200" lvl="0" indent="-317500" algn="l" rtl="0">
              <a:spcBef>
                <a:spcPts val="0"/>
              </a:spcBef>
              <a:spcAft>
                <a:spcPts val="0"/>
              </a:spcAft>
              <a:buSzPts val="1400"/>
              <a:buChar char="-"/>
            </a:pPr>
            <a:r>
              <a:rPr lang="en"/>
              <a:t>You will also put the location on the back, which refers to which room of the house you are using it for</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24d228754b4_1_32: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24d228754b4_1_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800" dirty="0">
                <a:solidFill>
                  <a:schemeClr val="dk1"/>
                </a:solidFill>
                <a:latin typeface="Lato"/>
                <a:ea typeface="Lato"/>
                <a:cs typeface="Lato"/>
                <a:sym typeface="Lato"/>
              </a:rPr>
              <a:t>Tim Pierson / David Kotz</a:t>
            </a:r>
            <a:endParaRPr sz="1800" dirty="0">
              <a:solidFill>
                <a:schemeClr val="dk1"/>
              </a:solidFill>
              <a:latin typeface="Lato"/>
              <a:ea typeface="Lato"/>
              <a:cs typeface="Lato"/>
              <a:sym typeface="Lato"/>
            </a:endParaRPr>
          </a:p>
          <a:p>
            <a:pPr marL="0" lvl="0" indent="0" algn="l" rtl="0">
              <a:spcBef>
                <a:spcPts val="0"/>
              </a:spcBef>
              <a:spcAft>
                <a:spcPts val="0"/>
              </a:spcAft>
              <a:buNone/>
            </a:pPr>
            <a:endParaRPr sz="1800" dirty="0">
              <a:solidFill>
                <a:schemeClr val="dk1"/>
              </a:solidFill>
              <a:latin typeface="Lato"/>
              <a:ea typeface="Lato"/>
              <a:cs typeface="Lato"/>
              <a:sym typeface="Lato"/>
            </a:endParaRPr>
          </a:p>
          <a:p>
            <a:pPr marL="0" lvl="0" indent="0" algn="l" rtl="0">
              <a:spcBef>
                <a:spcPts val="0"/>
              </a:spcBef>
              <a:spcAft>
                <a:spcPts val="0"/>
              </a:spcAft>
              <a:buNone/>
            </a:pPr>
            <a:r>
              <a:rPr lang="en" sz="1800" dirty="0">
                <a:solidFill>
                  <a:schemeClr val="dk1"/>
                </a:solidFill>
                <a:latin typeface="Lato"/>
                <a:ea typeface="Lato"/>
                <a:cs typeface="Lato"/>
                <a:sym typeface="Lato"/>
              </a:rPr>
              <a:t>The Internet of Things (IoT) describes the network of physical objects—“things”—that are embedded with sensors, software, and other technologies for the purpose of connecting and exchanging data with other devices and systems over the internet.  Smart home devices are a subset of IoT devices that are specifically designed for home settings. </a:t>
            </a:r>
            <a:endParaRPr sz="1800" dirty="0">
              <a:solidFill>
                <a:schemeClr val="dk1"/>
              </a:solidFill>
              <a:latin typeface="Lato"/>
              <a:ea typeface="Lato"/>
              <a:cs typeface="Lato"/>
              <a:sym typeface="Lato"/>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9"/>
        <p:cNvGrpSpPr/>
        <p:nvPr/>
      </p:nvGrpSpPr>
      <p:grpSpPr>
        <a:xfrm>
          <a:off x="0" y="0"/>
          <a:ext cx="0" cy="0"/>
          <a:chOff x="0" y="0"/>
          <a:chExt cx="0" cy="0"/>
        </a:xfrm>
      </p:grpSpPr>
      <p:sp>
        <p:nvSpPr>
          <p:cNvPr id="670" name="Google Shape;670;g24e44a5fe5a_2_58: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1" name="Google Shape;671;g24e44a5fe5a_2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17500" algn="l" rtl="0">
              <a:spcBef>
                <a:spcPts val="0"/>
              </a:spcBef>
              <a:spcAft>
                <a:spcPts val="0"/>
              </a:spcAft>
              <a:buSzPts val="1400"/>
              <a:buChar char="-"/>
            </a:pPr>
            <a:r>
              <a:rPr lang="en" dirty="0"/>
              <a:t>Now out of the icons, choose which represents your plugs name and hit next</a:t>
            </a:r>
            <a:endParaRPr dirty="0"/>
          </a:p>
          <a:p>
            <a:pPr marL="457200" lvl="0" indent="-317500" algn="l" rtl="0">
              <a:spcBef>
                <a:spcPts val="0"/>
              </a:spcBef>
              <a:spcAft>
                <a:spcPts val="0"/>
              </a:spcAft>
              <a:buSzPts val="1400"/>
              <a:buChar char="-"/>
            </a:pPr>
            <a:r>
              <a:rPr lang="en" dirty="0"/>
              <a:t>Now hit check firmware, this makes sure that the device is up to date with the newest software. The software updates are used to fix any problems with your devices, including those that would make them more susceptible to hacking, we’ll go more into detail on why these are necessary ;</a:t>
            </a:r>
            <a:r>
              <a:rPr lang="en" dirty="0" err="1"/>
              <a:t>ater</a:t>
            </a:r>
            <a:endParaRPr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0"/>
        <p:cNvGrpSpPr/>
        <p:nvPr/>
      </p:nvGrpSpPr>
      <p:grpSpPr>
        <a:xfrm>
          <a:off x="0" y="0"/>
          <a:ext cx="0" cy="0"/>
          <a:chOff x="0" y="0"/>
          <a:chExt cx="0" cy="0"/>
        </a:xfrm>
      </p:grpSpPr>
      <p:sp>
        <p:nvSpPr>
          <p:cNvPr id="681" name="Google Shape;681;g24ebb553277_1_9: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2" name="Google Shape;682;g24ebb553277_1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17500" algn="l" rtl="0">
              <a:spcBef>
                <a:spcPts val="0"/>
              </a:spcBef>
              <a:spcAft>
                <a:spcPts val="0"/>
              </a:spcAft>
              <a:buSzPts val="1400"/>
              <a:buChar char="-"/>
            </a:pPr>
            <a:r>
              <a:rPr lang="en"/>
              <a:t>Now, if you need to update the firmware, click update now, and wait until it is finished. It should be a quick process</a:t>
            </a:r>
            <a:endParaRPr/>
          </a:p>
          <a:p>
            <a:pPr marL="457200" lvl="0" indent="-317500" algn="l" rtl="0">
              <a:spcBef>
                <a:spcPts val="0"/>
              </a:spcBef>
              <a:spcAft>
                <a:spcPts val="0"/>
              </a:spcAft>
              <a:buSzPts val="1400"/>
              <a:buChar char="-"/>
            </a:pPr>
            <a:r>
              <a:rPr lang="en"/>
              <a:t>Once that is done press sounds good</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0"/>
        <p:cNvGrpSpPr/>
        <p:nvPr/>
      </p:nvGrpSpPr>
      <p:grpSpPr>
        <a:xfrm>
          <a:off x="0" y="0"/>
          <a:ext cx="0" cy="0"/>
          <a:chOff x="0" y="0"/>
          <a:chExt cx="0" cy="0"/>
        </a:xfrm>
      </p:grpSpPr>
      <p:sp>
        <p:nvSpPr>
          <p:cNvPr id="691" name="Google Shape;691;g2503b70e0ef_0_104: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2" name="Google Shape;692;g2503b70e0ef_0_1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17500" algn="l" rtl="0">
              <a:spcBef>
                <a:spcPts val="0"/>
              </a:spcBef>
              <a:spcAft>
                <a:spcPts val="0"/>
              </a:spcAft>
              <a:buSzPts val="1400"/>
              <a:buChar char="-"/>
            </a:pPr>
            <a:r>
              <a:rPr lang="en"/>
              <a:t>Now we spoke a little about updates earlier, but to make sure we get them we can turn on automatic updates for the plugs. When the plugs update they will be turned off, so we recommend you choose a time to update when you will most likely not use them. It automatically chooses between 3 and 5am, but users can change this</a:t>
            </a:r>
            <a:endParaRPr/>
          </a:p>
          <a:p>
            <a:pPr marL="457200" lvl="0" indent="-317500" algn="l" rtl="0">
              <a:spcBef>
                <a:spcPts val="0"/>
              </a:spcBef>
              <a:spcAft>
                <a:spcPts val="0"/>
              </a:spcAft>
              <a:buSzPts val="1400"/>
              <a:buChar char="-"/>
            </a:pPr>
            <a:r>
              <a:rPr lang="en"/>
              <a:t>Press got it, and on the next step it asks if you want to use any 3rd party services with the Tapo app. This could include setting up your alexa or google home to be able to control the plug with the sound of your voice. For now, we’ll click the arrow in the top left</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1"/>
        <p:cNvGrpSpPr/>
        <p:nvPr/>
      </p:nvGrpSpPr>
      <p:grpSpPr>
        <a:xfrm>
          <a:off x="0" y="0"/>
          <a:ext cx="0" cy="0"/>
          <a:chOff x="0" y="0"/>
          <a:chExt cx="0" cy="0"/>
        </a:xfrm>
      </p:grpSpPr>
      <p:sp>
        <p:nvSpPr>
          <p:cNvPr id="702" name="Google Shape;702;g2504b3b97f6_0_54: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3" name="Google Shape;703;g2504b3b97f6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Now we’re going to show you how it works. Plug the ipads charger into the smart outlet, then press the green button in the middle of the screen, and we can switch the outlet on and off</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0"/>
        <p:cNvGrpSpPr/>
        <p:nvPr/>
      </p:nvGrpSpPr>
      <p:grpSpPr>
        <a:xfrm>
          <a:off x="0" y="0"/>
          <a:ext cx="0" cy="0"/>
          <a:chOff x="0" y="0"/>
          <a:chExt cx="0" cy="0"/>
        </a:xfrm>
      </p:grpSpPr>
      <p:sp>
        <p:nvSpPr>
          <p:cNvPr id="711" name="Google Shape;711;g24d7efe9f7e_50_407: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2" name="Google Shape;712;g24d7efe9f7e_50_4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800">
                <a:solidFill>
                  <a:schemeClr val="dk1"/>
                </a:solidFill>
                <a:latin typeface="Lato"/>
                <a:ea typeface="Lato"/>
                <a:cs typeface="Lato"/>
                <a:sym typeface="Lato"/>
              </a:rPr>
              <a:t>Tina</a:t>
            </a:r>
            <a:endParaRPr sz="1800">
              <a:solidFill>
                <a:schemeClr val="dk1"/>
              </a:solidFill>
              <a:latin typeface="Lato"/>
              <a:ea typeface="Lato"/>
              <a:cs typeface="Lato"/>
              <a:sym typeface="Lato"/>
            </a:endParaRPr>
          </a:p>
          <a:p>
            <a:pPr marL="0" lvl="0" indent="0" algn="l" rtl="0">
              <a:lnSpc>
                <a:spcPct val="115000"/>
              </a:lnSpc>
              <a:spcBef>
                <a:spcPts val="0"/>
              </a:spcBef>
              <a:spcAft>
                <a:spcPts val="0"/>
              </a:spcAft>
              <a:buNone/>
            </a:pPr>
            <a:r>
              <a:rPr lang="en" sz="1800">
                <a:solidFill>
                  <a:schemeClr val="dk1"/>
                </a:solidFill>
                <a:latin typeface="Lato"/>
                <a:ea typeface="Lato"/>
                <a:cs typeface="Lato"/>
                <a:sym typeface="Lato"/>
              </a:rPr>
              <a:t>Ok so now that the devices are installed, let’s talk about best practices when using the device. </a:t>
            </a:r>
            <a:endParaRPr sz="1800">
              <a:solidFill>
                <a:schemeClr val="dk1"/>
              </a:solidFill>
              <a:latin typeface="Lato"/>
              <a:ea typeface="Lato"/>
              <a:cs typeface="Lato"/>
              <a:sym typeface="Lato"/>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1"/>
        <p:cNvGrpSpPr/>
        <p:nvPr/>
      </p:nvGrpSpPr>
      <p:grpSpPr>
        <a:xfrm>
          <a:off x="0" y="0"/>
          <a:ext cx="0" cy="0"/>
          <a:chOff x="0" y="0"/>
          <a:chExt cx="0" cy="0"/>
        </a:xfrm>
      </p:grpSpPr>
      <p:sp>
        <p:nvSpPr>
          <p:cNvPr id="722" name="Google Shape;722;g2504b3b97f6_2_1: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3" name="Google Shape;723;g2504b3b97f6_2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With unauthorized local access to devices, the threats are local, and require solutions that limit local access.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0"/>
        <p:cNvGrpSpPr/>
        <p:nvPr/>
      </p:nvGrpSpPr>
      <p:grpSpPr>
        <a:xfrm>
          <a:off x="0" y="0"/>
          <a:ext cx="0" cy="0"/>
          <a:chOff x="0" y="0"/>
          <a:chExt cx="0" cy="0"/>
        </a:xfrm>
      </p:grpSpPr>
      <p:sp>
        <p:nvSpPr>
          <p:cNvPr id="731" name="Google Shape;731;g1e39d70cab4_139_62: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2" name="Google Shape;732;g1e39d70cab4_139_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Lato"/>
                <a:ea typeface="Lato"/>
                <a:cs typeface="Lato"/>
                <a:sym typeface="Lato"/>
              </a:rPr>
              <a:t>Guest features allows temporary access to your smart devices (click) without granting full control or access to your personal settings. </a:t>
            </a:r>
            <a:r>
              <a:rPr lang="en" sz="1800">
                <a:solidFill>
                  <a:schemeClr val="dk1"/>
                </a:solidFill>
                <a:latin typeface="Lato"/>
                <a:ea typeface="Lato"/>
                <a:cs typeface="Lato"/>
                <a:sym typeface="Lato"/>
              </a:rPr>
              <a:t>It’s like a</a:t>
            </a:r>
            <a:r>
              <a:rPr lang="en" sz="1800">
                <a:solidFill>
                  <a:srgbClr val="1A1A1A"/>
                </a:solidFill>
                <a:latin typeface="Lato"/>
                <a:ea typeface="Lato"/>
                <a:cs typeface="Lato"/>
                <a:sym typeface="Lato"/>
              </a:rPr>
              <a:t> visitor pass that lets guests use certain features or devices in your home without compromising your privacy or security. (click) </a:t>
            </a:r>
            <a:r>
              <a:rPr lang="en" sz="1800">
                <a:latin typeface="Lato"/>
                <a:ea typeface="Lato"/>
                <a:cs typeface="Lato"/>
                <a:sym typeface="Lato"/>
              </a:rPr>
              <a:t>Guest mode is one part of the solution to preventing unauthorized local access to devices, but it’s not available on all devices. </a:t>
            </a:r>
            <a:r>
              <a:rPr lang="en" sz="1800">
                <a:solidFill>
                  <a:srgbClr val="1A1A1A"/>
                </a:solidFill>
                <a:latin typeface="Lato"/>
                <a:ea typeface="Lato"/>
                <a:cs typeface="Lato"/>
                <a:sym typeface="Lato"/>
              </a:rPr>
              <a:t>Turning on guest mode can be helpful when preparing your home for guests and other visitors who shouldn’t have full access to your devices. Who falls in that category may be different for each one of you! </a:t>
            </a:r>
            <a:endParaRPr sz="1800">
              <a:solidFill>
                <a:srgbClr val="1A1A1A"/>
              </a:solidFill>
              <a:latin typeface="Lato"/>
              <a:ea typeface="Lato"/>
              <a:cs typeface="Lato"/>
              <a:sym typeface="Lato"/>
            </a:endParaRPr>
          </a:p>
          <a:p>
            <a:pPr marL="0" lvl="0" indent="0" algn="l" rtl="0">
              <a:spcBef>
                <a:spcPts val="0"/>
              </a:spcBef>
              <a:spcAft>
                <a:spcPts val="0"/>
              </a:spcAft>
              <a:buNone/>
            </a:pPr>
            <a:endParaRPr sz="1800">
              <a:solidFill>
                <a:srgbClr val="1A1A1A"/>
              </a:solidFill>
              <a:latin typeface="Lato"/>
              <a:ea typeface="Lato"/>
              <a:cs typeface="Lato"/>
              <a:sym typeface="Lato"/>
            </a:endParaRPr>
          </a:p>
          <a:p>
            <a:pPr marL="0" lvl="0" indent="0" algn="l" rtl="0">
              <a:lnSpc>
                <a:spcPct val="115000"/>
              </a:lnSpc>
              <a:spcBef>
                <a:spcPts val="0"/>
              </a:spcBef>
              <a:spcAft>
                <a:spcPts val="0"/>
              </a:spcAft>
              <a:buNone/>
            </a:pPr>
            <a:r>
              <a:rPr lang="en" sz="1600">
                <a:solidFill>
                  <a:srgbClr val="1A1A1A"/>
                </a:solidFill>
                <a:latin typeface="Lato"/>
                <a:ea typeface="Lato"/>
                <a:cs typeface="Lato"/>
                <a:sym typeface="Lato"/>
              </a:rPr>
              <a:t>For the Google Home, which allows voice commands as input, you can say (click) “Hey Google, turn on guest mode.” </a:t>
            </a:r>
            <a:r>
              <a:rPr lang="en" sz="1800">
                <a:solidFill>
                  <a:schemeClr val="dk1"/>
                </a:solidFill>
                <a:latin typeface="Lato"/>
                <a:ea typeface="Lato"/>
                <a:cs typeface="Lato"/>
                <a:sym typeface="Lato"/>
              </a:rPr>
              <a:t>When in guest mode, Google won’t save any new audio recordings to the device owner’s account. Your Google Home also </a:t>
            </a:r>
            <a:r>
              <a:rPr lang="en" sz="1800">
                <a:solidFill>
                  <a:srgbClr val="1F1F1F"/>
                </a:solidFill>
                <a:latin typeface="Lato"/>
                <a:ea typeface="Lato"/>
                <a:cs typeface="Lato"/>
                <a:sym typeface="Lato"/>
              </a:rPr>
              <a:t>won’t say or show </a:t>
            </a:r>
            <a:r>
              <a:rPr lang="en" sz="1800">
                <a:solidFill>
                  <a:srgbClr val="673AB7"/>
                </a:solidFill>
                <a:uFill>
                  <a:noFill/>
                </a:uFill>
                <a:latin typeface="Lato"/>
                <a:ea typeface="Lato"/>
                <a:cs typeface="Lato"/>
                <a:sym typeface="Lato"/>
                <a:hlinkClick r:id="rId3">
                  <a:extLst>
                    <a:ext uri="{A12FA001-AC4F-418D-AE19-62706E023703}">
                      <ahyp:hlinkClr xmlns:ahyp="http://schemas.microsoft.com/office/drawing/2018/hyperlinkcolor" val="tx"/>
                    </a:ext>
                  </a:extLst>
                </a:hlinkClick>
              </a:rPr>
              <a:t>personal results</a:t>
            </a:r>
            <a:r>
              <a:rPr lang="en" sz="1800">
                <a:solidFill>
                  <a:srgbClr val="1F1F1F"/>
                </a:solidFill>
                <a:latin typeface="Lato"/>
                <a:ea typeface="Lato"/>
                <a:cs typeface="Lato"/>
                <a:sym typeface="Lato"/>
              </a:rPr>
              <a:t>, such as events from your Google Calendar or personal contacts.</a:t>
            </a:r>
            <a:r>
              <a:rPr lang="en" sz="1600">
                <a:solidFill>
                  <a:srgbClr val="1A1A1A"/>
                </a:solidFill>
                <a:latin typeface="Lato"/>
                <a:ea typeface="Lato"/>
                <a:cs typeface="Lato"/>
                <a:sym typeface="Lato"/>
              </a:rPr>
              <a:t> </a:t>
            </a:r>
            <a:r>
              <a:rPr lang="en" sz="1800">
                <a:solidFill>
                  <a:srgbClr val="1A1A1A"/>
                </a:solidFill>
                <a:latin typeface="Lato"/>
                <a:ea typeface="Lato"/>
                <a:cs typeface="Lato"/>
                <a:sym typeface="Lato"/>
              </a:rPr>
              <a:t>For other devices, if they receive voice inputs, you can ask the device to be put on guest mode or check the device settings. If guest mode is not explicitly offered, consider disabling some features such as voice control or (click) voice purchases. </a:t>
            </a:r>
            <a:endParaRPr sz="1600">
              <a:solidFill>
                <a:srgbClr val="1A1A1A"/>
              </a:solidFill>
              <a:latin typeface="Lato"/>
              <a:ea typeface="Lato"/>
              <a:cs typeface="Lato"/>
              <a:sym typeface="Lato"/>
            </a:endParaRPr>
          </a:p>
          <a:p>
            <a:pPr marL="0" lvl="0" indent="0" algn="l" rtl="0">
              <a:lnSpc>
                <a:spcPct val="115000"/>
              </a:lnSpc>
              <a:spcBef>
                <a:spcPts val="1200"/>
              </a:spcBef>
              <a:spcAft>
                <a:spcPts val="0"/>
              </a:spcAft>
              <a:buNone/>
            </a:pPr>
            <a:r>
              <a:rPr lang="en" sz="1800">
                <a:solidFill>
                  <a:srgbClr val="1A1A1A"/>
                </a:solidFill>
                <a:latin typeface="Lato"/>
                <a:ea typeface="Lato"/>
                <a:cs typeface="Lato"/>
                <a:sym typeface="Lato"/>
              </a:rPr>
              <a:t>Smart locks (click) have features that allow specific guests temporary access, for specific periods of time. </a:t>
            </a:r>
            <a:endParaRPr sz="1800">
              <a:solidFill>
                <a:srgbClr val="1A1A1A"/>
              </a:solidFill>
              <a:latin typeface="Lato"/>
              <a:ea typeface="Lato"/>
              <a:cs typeface="Lato"/>
              <a:sym typeface="Lato"/>
            </a:endParaRPr>
          </a:p>
          <a:p>
            <a:pPr marL="0" lvl="0" indent="0" algn="l" rtl="0">
              <a:lnSpc>
                <a:spcPct val="115000"/>
              </a:lnSpc>
              <a:spcBef>
                <a:spcPts val="1200"/>
              </a:spcBef>
              <a:spcAft>
                <a:spcPts val="0"/>
              </a:spcAft>
              <a:buNone/>
            </a:pPr>
            <a:r>
              <a:rPr lang="en" sz="1800">
                <a:solidFill>
                  <a:srgbClr val="1A1A1A"/>
                </a:solidFill>
                <a:latin typeface="Lato"/>
                <a:ea typeface="Lato"/>
                <a:cs typeface="Lato"/>
                <a:sym typeface="Lato"/>
              </a:rPr>
              <a:t>And some smart TVs have a guest mode that allows your visitors to have normal TV functionality, so they can access certain apps or channels, without being able to change any of the settings or access your personal accounts.</a:t>
            </a:r>
            <a:endParaRPr sz="1800">
              <a:solidFill>
                <a:srgbClr val="1A1A1A"/>
              </a:solidFill>
              <a:latin typeface="Lato"/>
              <a:ea typeface="Lato"/>
              <a:cs typeface="Lato"/>
              <a:sym typeface="Lato"/>
            </a:endParaRPr>
          </a:p>
          <a:p>
            <a:pPr marL="0" lvl="0" indent="0" algn="l" rtl="0">
              <a:spcBef>
                <a:spcPts val="1200"/>
              </a:spcBef>
              <a:spcAft>
                <a:spcPts val="0"/>
              </a:spcAft>
              <a:buNone/>
            </a:pPr>
            <a:endParaRPr sz="1800">
              <a:latin typeface="Lato"/>
              <a:ea typeface="Lato"/>
              <a:cs typeface="Lato"/>
              <a:sym typeface="Lato"/>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2"/>
        <p:cNvGrpSpPr/>
        <p:nvPr/>
      </p:nvGrpSpPr>
      <p:grpSpPr>
        <a:xfrm>
          <a:off x="0" y="0"/>
          <a:ext cx="0" cy="0"/>
          <a:chOff x="0" y="0"/>
          <a:chExt cx="0" cy="0"/>
        </a:xfrm>
      </p:grpSpPr>
      <p:sp>
        <p:nvSpPr>
          <p:cNvPr id="773" name="Google Shape;773;g1e39d70cab4_139_78: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4" name="Google Shape;774;g1e39d70cab4_139_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Lato"/>
                <a:ea typeface="Lato"/>
                <a:cs typeface="Lato"/>
                <a:sym typeface="Lato"/>
              </a:rPr>
              <a:t>Think of Guest Mode like a</a:t>
            </a:r>
            <a:r>
              <a:rPr lang="en" sz="1800">
                <a:solidFill>
                  <a:srgbClr val="1A1A1A"/>
                </a:solidFill>
                <a:latin typeface="Lato"/>
                <a:ea typeface="Lato"/>
                <a:cs typeface="Lato"/>
                <a:sym typeface="Lato"/>
              </a:rPr>
              <a:t> visitor pass that lets guests use certain features or devices in your home without compromising your privacy or security. It’s helpful to turn on these functionalities when preparing your home for guests and other visitors who shouldn’t have full access to your devices. Who falls in that category may be different for each one of you! </a:t>
            </a:r>
            <a:endParaRPr sz="1800">
              <a:solidFill>
                <a:srgbClr val="1A1A1A"/>
              </a:solidFill>
              <a:latin typeface="Lato"/>
              <a:ea typeface="Lato"/>
              <a:cs typeface="Lato"/>
              <a:sym typeface="Lato"/>
            </a:endParaRPr>
          </a:p>
          <a:p>
            <a:pPr marL="0" lvl="0" indent="0" algn="l" rtl="0">
              <a:spcBef>
                <a:spcPts val="0"/>
              </a:spcBef>
              <a:spcAft>
                <a:spcPts val="0"/>
              </a:spcAft>
              <a:buNone/>
            </a:pPr>
            <a:endParaRPr sz="1800">
              <a:solidFill>
                <a:srgbClr val="1A1A1A"/>
              </a:solidFill>
              <a:latin typeface="Lato"/>
              <a:ea typeface="Lato"/>
              <a:cs typeface="Lato"/>
              <a:sym typeface="Lato"/>
            </a:endParaRPr>
          </a:p>
          <a:p>
            <a:pPr marL="0" lvl="0" indent="0" algn="l" rtl="0">
              <a:spcBef>
                <a:spcPts val="0"/>
              </a:spcBef>
              <a:spcAft>
                <a:spcPts val="0"/>
              </a:spcAft>
              <a:buNone/>
            </a:pPr>
            <a:endParaRPr sz="1800">
              <a:solidFill>
                <a:srgbClr val="1A1A1A"/>
              </a:solidFill>
              <a:latin typeface="Lato"/>
              <a:ea typeface="Lato"/>
              <a:cs typeface="Lato"/>
              <a:sym typeface="Lato"/>
            </a:endParaRPr>
          </a:p>
          <a:p>
            <a:pPr marL="0" lvl="0" indent="0" algn="l" rtl="0">
              <a:lnSpc>
                <a:spcPct val="115000"/>
              </a:lnSpc>
              <a:spcBef>
                <a:spcPts val="0"/>
              </a:spcBef>
              <a:spcAft>
                <a:spcPts val="0"/>
              </a:spcAft>
              <a:buNone/>
            </a:pPr>
            <a:r>
              <a:rPr lang="en" sz="1600">
                <a:solidFill>
                  <a:srgbClr val="1A1A1A"/>
                </a:solidFill>
                <a:latin typeface="Lato"/>
                <a:ea typeface="Lato"/>
                <a:cs typeface="Lato"/>
                <a:sym typeface="Lato"/>
              </a:rPr>
              <a:t>For the Google Home, which allows voice commands as input, you can say “Hey Google, turn on guest mode.” </a:t>
            </a:r>
            <a:r>
              <a:rPr lang="en" sz="1800">
                <a:solidFill>
                  <a:schemeClr val="dk1"/>
                </a:solidFill>
                <a:latin typeface="Lato"/>
                <a:ea typeface="Lato"/>
                <a:cs typeface="Lato"/>
                <a:sym typeface="Lato"/>
              </a:rPr>
              <a:t>When in guest mode, Google won’t save any new audio recordings to the device owner’s account. Your Google Home also </a:t>
            </a:r>
            <a:r>
              <a:rPr lang="en" sz="1800">
                <a:solidFill>
                  <a:srgbClr val="1F1F1F"/>
                </a:solidFill>
                <a:latin typeface="Lato"/>
                <a:ea typeface="Lato"/>
                <a:cs typeface="Lato"/>
                <a:sym typeface="Lato"/>
              </a:rPr>
              <a:t>won’t say or show </a:t>
            </a:r>
            <a:r>
              <a:rPr lang="en" sz="1800">
                <a:solidFill>
                  <a:srgbClr val="673AB7"/>
                </a:solidFill>
                <a:uFill>
                  <a:noFill/>
                </a:uFill>
                <a:latin typeface="Lato"/>
                <a:ea typeface="Lato"/>
                <a:cs typeface="Lato"/>
                <a:sym typeface="Lato"/>
                <a:hlinkClick r:id="rId3">
                  <a:extLst>
                    <a:ext uri="{A12FA001-AC4F-418D-AE19-62706E023703}">
                      <ahyp:hlinkClr xmlns:ahyp="http://schemas.microsoft.com/office/drawing/2018/hyperlinkcolor" val="tx"/>
                    </a:ext>
                  </a:extLst>
                </a:hlinkClick>
              </a:rPr>
              <a:t>personal results</a:t>
            </a:r>
            <a:r>
              <a:rPr lang="en" sz="1800">
                <a:solidFill>
                  <a:srgbClr val="1F1F1F"/>
                </a:solidFill>
                <a:latin typeface="Lato"/>
                <a:ea typeface="Lato"/>
                <a:cs typeface="Lato"/>
                <a:sym typeface="Lato"/>
              </a:rPr>
              <a:t>, such as events from your Google Calendar or personal contacts.</a:t>
            </a:r>
            <a:r>
              <a:rPr lang="en" sz="1600">
                <a:solidFill>
                  <a:srgbClr val="1A1A1A"/>
                </a:solidFill>
                <a:latin typeface="Lato"/>
                <a:ea typeface="Lato"/>
                <a:cs typeface="Lato"/>
                <a:sym typeface="Lato"/>
              </a:rPr>
              <a:t> </a:t>
            </a:r>
            <a:r>
              <a:rPr lang="en" sz="1800">
                <a:solidFill>
                  <a:srgbClr val="1A1A1A"/>
                </a:solidFill>
                <a:latin typeface="Lato"/>
                <a:ea typeface="Lato"/>
                <a:cs typeface="Lato"/>
                <a:sym typeface="Lato"/>
              </a:rPr>
              <a:t>For other devices, if they receive voice inputs, you can ask the device to be put on guest mode or check the device settings. If guest mode is not explicitly offered, consider disabling some features such as voice control. </a:t>
            </a:r>
            <a:endParaRPr sz="1600">
              <a:solidFill>
                <a:srgbClr val="1A1A1A"/>
              </a:solidFill>
              <a:latin typeface="Lato"/>
              <a:ea typeface="Lato"/>
              <a:cs typeface="Lato"/>
              <a:sym typeface="Lato"/>
            </a:endParaRPr>
          </a:p>
          <a:p>
            <a:pPr marL="0" lvl="0" indent="0" algn="l" rtl="0">
              <a:lnSpc>
                <a:spcPct val="115000"/>
              </a:lnSpc>
              <a:spcBef>
                <a:spcPts val="1200"/>
              </a:spcBef>
              <a:spcAft>
                <a:spcPts val="0"/>
              </a:spcAft>
              <a:buNone/>
            </a:pPr>
            <a:r>
              <a:rPr lang="en" sz="1800">
                <a:solidFill>
                  <a:srgbClr val="1A1A1A"/>
                </a:solidFill>
                <a:latin typeface="Lato"/>
                <a:ea typeface="Lato"/>
                <a:cs typeface="Lato"/>
                <a:sym typeface="Lato"/>
              </a:rPr>
              <a:t>Smart locks have guest access to allow temporary access</a:t>
            </a:r>
            <a:endParaRPr sz="1800">
              <a:solidFill>
                <a:srgbClr val="1A1A1A"/>
              </a:solidFill>
              <a:latin typeface="Lato"/>
              <a:ea typeface="Lato"/>
              <a:cs typeface="Lato"/>
              <a:sym typeface="Lato"/>
            </a:endParaRPr>
          </a:p>
          <a:p>
            <a:pPr marL="0" lvl="0" indent="0" algn="l" rtl="0">
              <a:lnSpc>
                <a:spcPct val="115000"/>
              </a:lnSpc>
              <a:spcBef>
                <a:spcPts val="1200"/>
              </a:spcBef>
              <a:spcAft>
                <a:spcPts val="0"/>
              </a:spcAft>
              <a:buNone/>
            </a:pPr>
            <a:r>
              <a:rPr lang="en" sz="1800">
                <a:solidFill>
                  <a:srgbClr val="1A1A1A"/>
                </a:solidFill>
                <a:latin typeface="Lato"/>
                <a:ea typeface="Lato"/>
                <a:cs typeface="Lato"/>
                <a:sym typeface="Lato"/>
              </a:rPr>
              <a:t>Smart TVs: Some smart TVs have a guest mode that allows your visitors to have normal TV functionality, so they can access certain apps or channels. But the benefit is that they would not be able to change any of the settings or access your personal accounts.</a:t>
            </a:r>
            <a:endParaRPr sz="1800">
              <a:solidFill>
                <a:srgbClr val="1A1A1A"/>
              </a:solidFill>
              <a:latin typeface="Lato"/>
              <a:ea typeface="Lato"/>
              <a:cs typeface="Lato"/>
              <a:sym typeface="Lato"/>
            </a:endParaRPr>
          </a:p>
          <a:p>
            <a:pPr marL="0" lvl="0" indent="0" algn="l" rtl="0">
              <a:spcBef>
                <a:spcPts val="1200"/>
              </a:spcBef>
              <a:spcAft>
                <a:spcPts val="0"/>
              </a:spcAft>
              <a:buNone/>
            </a:pPr>
            <a:endParaRPr sz="1800">
              <a:latin typeface="Lato"/>
              <a:ea typeface="Lato"/>
              <a:cs typeface="Lato"/>
              <a:sym typeface="Lato"/>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4"/>
        <p:cNvGrpSpPr/>
        <p:nvPr/>
      </p:nvGrpSpPr>
      <p:grpSpPr>
        <a:xfrm>
          <a:off x="0" y="0"/>
          <a:ext cx="0" cy="0"/>
          <a:chOff x="0" y="0"/>
          <a:chExt cx="0" cy="0"/>
        </a:xfrm>
      </p:grpSpPr>
      <p:sp>
        <p:nvSpPr>
          <p:cNvPr id="785" name="Google Shape;785;g1e39d70cab4_139_46: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6" name="Google Shape;786;g1e39d70cab4_139_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Lato"/>
                <a:ea typeface="Lato"/>
                <a:cs typeface="Lato"/>
                <a:sym typeface="Lato"/>
              </a:rPr>
              <a:t>If you turn on guest mode for your google home (click), then your guest can check the weather, but won’t be</a:t>
            </a:r>
            <a:endParaRPr sz="1800">
              <a:latin typeface="Lato"/>
              <a:ea typeface="Lato"/>
              <a:cs typeface="Lato"/>
              <a:sym typeface="Lato"/>
            </a:endParaRPr>
          </a:p>
          <a:p>
            <a:pPr marL="0" lvl="0" indent="0" algn="l" rtl="0">
              <a:spcBef>
                <a:spcPts val="0"/>
              </a:spcBef>
              <a:spcAft>
                <a:spcPts val="0"/>
              </a:spcAft>
              <a:buNone/>
            </a:pPr>
            <a:r>
              <a:rPr lang="en" sz="1800">
                <a:latin typeface="Lato"/>
                <a:ea typeface="Lato"/>
                <a:cs typeface="Lato"/>
                <a:sym typeface="Lato"/>
              </a:rPr>
              <a:t>Able to make purchases using voice commands. Guest mode for your (click) smart lock can let the babysitter in on certain days, like today, but not give them access on other days. And using guest features or parental mode on your (click) TV can allow your child and their babysitter to watch kid friendly shows, but not make fundamental changes to your subscriptions.  </a:t>
            </a:r>
            <a:endParaRPr sz="1800">
              <a:latin typeface="Lato"/>
              <a:ea typeface="Lato"/>
              <a:cs typeface="Lato"/>
              <a:sym typeface="Lato"/>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0"/>
        <p:cNvGrpSpPr/>
        <p:nvPr/>
      </p:nvGrpSpPr>
      <p:grpSpPr>
        <a:xfrm>
          <a:off x="0" y="0"/>
          <a:ext cx="0" cy="0"/>
          <a:chOff x="0" y="0"/>
          <a:chExt cx="0" cy="0"/>
        </a:xfrm>
      </p:grpSpPr>
      <p:sp>
        <p:nvSpPr>
          <p:cNvPr id="841" name="Google Shape;841;g2504b3b97f6_2_14: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2" name="Google Shape;842;g2504b3b97f6_2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dirty="0">
                <a:solidFill>
                  <a:schemeClr val="dk1"/>
                </a:solidFill>
              </a:rPr>
              <a:t>With unauthorized remote access to devices, the threats are remote, and require solutions that limit remote access. </a:t>
            </a:r>
            <a:endParaRPr dirty="0">
              <a:solidFill>
                <a:schemeClr val="dk1"/>
              </a:solidFill>
            </a:endParaRPr>
          </a:p>
          <a:p>
            <a:pPr marL="0" lvl="0" indent="0" algn="l" rtl="0">
              <a:spcBef>
                <a:spcPts val="0"/>
              </a:spcBef>
              <a:spcAft>
                <a:spcPts val="0"/>
              </a:spcAft>
              <a:buNone/>
            </a:pP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24d6bcfc14d_0_16: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6" name="Google Shape;176;g24d6bcfc14d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800" dirty="0">
                <a:solidFill>
                  <a:schemeClr val="dk1"/>
                </a:solidFill>
                <a:latin typeface="Lato"/>
                <a:ea typeface="Lato"/>
                <a:cs typeface="Lato"/>
                <a:sym typeface="Lato"/>
              </a:rPr>
              <a:t>Tim Pierson / David Kotz</a:t>
            </a:r>
            <a:endParaRPr sz="1800" dirty="0">
              <a:solidFill>
                <a:schemeClr val="dk1"/>
              </a:solidFill>
              <a:latin typeface="Lato"/>
              <a:ea typeface="Lato"/>
              <a:cs typeface="Lato"/>
              <a:sym typeface="Lato"/>
            </a:endParaRPr>
          </a:p>
          <a:p>
            <a:pPr marL="0" lvl="0" indent="0" algn="l" rtl="0">
              <a:spcBef>
                <a:spcPts val="0"/>
              </a:spcBef>
              <a:spcAft>
                <a:spcPts val="0"/>
              </a:spcAft>
              <a:buNone/>
            </a:pPr>
            <a:endParaRPr sz="1800" dirty="0">
              <a:latin typeface="Lato"/>
              <a:ea typeface="Lato"/>
              <a:cs typeface="Lato"/>
              <a:sym typeface="Lato"/>
            </a:endParaRPr>
          </a:p>
          <a:p>
            <a:pPr marL="0" lvl="0" indent="0" algn="l" rtl="0">
              <a:spcBef>
                <a:spcPts val="0"/>
              </a:spcBef>
              <a:spcAft>
                <a:spcPts val="0"/>
              </a:spcAft>
              <a:buNone/>
            </a:pPr>
            <a:r>
              <a:rPr lang="en" sz="1800" dirty="0">
                <a:latin typeface="Lato"/>
                <a:ea typeface="Lato"/>
                <a:cs typeface="Lato"/>
                <a:sym typeface="Lato"/>
              </a:rPr>
              <a:t>Here we have some examples of smart home devices. Raise your hand if you recognize some of these devices. </a:t>
            </a:r>
            <a:endParaRPr sz="1800" dirty="0">
              <a:latin typeface="Lato"/>
              <a:ea typeface="Lato"/>
              <a:cs typeface="Lato"/>
              <a:sym typeface="Lato"/>
            </a:endParaRPr>
          </a:p>
          <a:p>
            <a:pPr marL="0" lvl="0" indent="0" algn="l" rtl="0">
              <a:spcBef>
                <a:spcPts val="0"/>
              </a:spcBef>
              <a:spcAft>
                <a:spcPts val="0"/>
              </a:spcAft>
              <a:buNone/>
            </a:pPr>
            <a:endParaRPr sz="1800" dirty="0">
              <a:latin typeface="Lato"/>
              <a:ea typeface="Lato"/>
              <a:cs typeface="Lato"/>
              <a:sym typeface="Lato"/>
            </a:endParaRPr>
          </a:p>
          <a:p>
            <a:pPr marL="0" lvl="0" indent="0" algn="l" rtl="0">
              <a:spcBef>
                <a:spcPts val="0"/>
              </a:spcBef>
              <a:spcAft>
                <a:spcPts val="0"/>
              </a:spcAft>
              <a:buClr>
                <a:schemeClr val="dk1"/>
              </a:buClr>
              <a:buSzPts val="1100"/>
              <a:buFont typeface="Arial"/>
              <a:buNone/>
            </a:pPr>
            <a:r>
              <a:rPr lang="en" sz="1800" dirty="0">
                <a:solidFill>
                  <a:schemeClr val="dk1"/>
                </a:solidFill>
                <a:latin typeface="Lato"/>
                <a:ea typeface="Lato"/>
                <a:cs typeface="Lato"/>
                <a:sym typeface="Lato"/>
              </a:rPr>
              <a:t>Smart home devices are designed to automate and simplify tasks around the home. A </a:t>
            </a:r>
            <a:r>
              <a:rPr lang="en" sz="1800" dirty="0" err="1">
                <a:solidFill>
                  <a:schemeClr val="dk1"/>
                </a:solidFill>
                <a:latin typeface="Lato"/>
                <a:ea typeface="Lato"/>
                <a:cs typeface="Lato"/>
                <a:sym typeface="Lato"/>
              </a:rPr>
              <a:t>roomba</a:t>
            </a:r>
            <a:r>
              <a:rPr lang="en" sz="1800" dirty="0">
                <a:solidFill>
                  <a:schemeClr val="dk1"/>
                </a:solidFill>
                <a:latin typeface="Lato"/>
                <a:ea typeface="Lato"/>
                <a:cs typeface="Lato"/>
                <a:sym typeface="Lato"/>
              </a:rPr>
              <a:t> vacuum can decrease your time spent vacuuming and mopping floors. Instead of getting up to check if you turned off the basement lights, you can tell your Google Home device, “hey Google, turn off the basement lights,” for greater convenience. And with smart sensors and/or cameras, there is the benefit of being able to remotely monitor your home while you are away. </a:t>
            </a:r>
            <a:endParaRPr sz="1800" dirty="0">
              <a:solidFill>
                <a:schemeClr val="dk1"/>
              </a:solidFill>
              <a:latin typeface="Lato"/>
              <a:ea typeface="Lato"/>
              <a:cs typeface="Lato"/>
              <a:sym typeface="Lato"/>
            </a:endParaRPr>
          </a:p>
          <a:p>
            <a:pPr marL="0" lvl="0" indent="0" algn="l" rtl="0">
              <a:spcBef>
                <a:spcPts val="0"/>
              </a:spcBef>
              <a:spcAft>
                <a:spcPts val="0"/>
              </a:spcAft>
              <a:buClr>
                <a:schemeClr val="dk1"/>
              </a:buClr>
              <a:buSzPts val="1100"/>
              <a:buFont typeface="Arial"/>
              <a:buNone/>
            </a:pPr>
            <a:endParaRPr sz="1800" dirty="0">
              <a:solidFill>
                <a:schemeClr val="dk1"/>
              </a:solidFill>
              <a:latin typeface="Lato"/>
              <a:ea typeface="Lato"/>
              <a:cs typeface="Lato"/>
              <a:sym typeface="Lato"/>
            </a:endParaRPr>
          </a:p>
          <a:p>
            <a:pPr marL="0" lvl="0" indent="0" algn="l" rtl="0">
              <a:spcBef>
                <a:spcPts val="0"/>
              </a:spcBef>
              <a:spcAft>
                <a:spcPts val="0"/>
              </a:spcAft>
              <a:buNone/>
            </a:pPr>
            <a:r>
              <a:rPr lang="en" sz="1800" dirty="0">
                <a:solidFill>
                  <a:schemeClr val="dk1"/>
                </a:solidFill>
                <a:latin typeface="Lato"/>
                <a:ea typeface="Lato"/>
                <a:cs typeface="Lato"/>
                <a:sym typeface="Lato"/>
              </a:rPr>
              <a:t>Smart home devices can also make your home more energy efficient.  All smart bulbs are LED bulbs, which use at least </a:t>
            </a:r>
            <a:r>
              <a:rPr lang="en" sz="1800" u="sng" dirty="0">
                <a:solidFill>
                  <a:schemeClr val="dk1"/>
                </a:solidFill>
                <a:latin typeface="Lato"/>
                <a:ea typeface="Lato"/>
                <a:cs typeface="Lato"/>
                <a:sym typeface="Lato"/>
                <a:hlinkClick r:id="rId3">
                  <a:extLst>
                    <a:ext uri="{A12FA001-AC4F-418D-AE19-62706E023703}">
                      <ahyp:hlinkClr xmlns:ahyp="http://schemas.microsoft.com/office/drawing/2018/hyperlinkcolor" val="tx"/>
                    </a:ext>
                  </a:extLst>
                </a:hlinkClick>
              </a:rPr>
              <a:t>75 percent less energy</a:t>
            </a:r>
            <a:r>
              <a:rPr lang="en" sz="1800" dirty="0">
                <a:solidFill>
                  <a:schemeClr val="dk1"/>
                </a:solidFill>
                <a:latin typeface="Lato"/>
                <a:ea typeface="Lato"/>
                <a:cs typeface="Lato"/>
                <a:sym typeface="Lato"/>
              </a:rPr>
              <a:t> than </a:t>
            </a:r>
            <a:r>
              <a:rPr lang="en" sz="1800" dirty="0" err="1">
                <a:solidFill>
                  <a:schemeClr val="dk1"/>
                </a:solidFill>
                <a:latin typeface="Lato"/>
                <a:ea typeface="Lato"/>
                <a:cs typeface="Lato"/>
                <a:sym typeface="Lato"/>
              </a:rPr>
              <a:t>incandescents</a:t>
            </a:r>
            <a:r>
              <a:rPr lang="en" sz="1800" dirty="0">
                <a:solidFill>
                  <a:schemeClr val="dk1"/>
                </a:solidFill>
                <a:latin typeface="Lato"/>
                <a:ea typeface="Lato"/>
                <a:cs typeface="Lato"/>
                <a:sym typeface="Lato"/>
              </a:rPr>
              <a:t> yet last 25 times longer. S</a:t>
            </a:r>
            <a:r>
              <a:rPr lang="en" sz="1800" u="sng" dirty="0">
                <a:solidFill>
                  <a:schemeClr val="dk1"/>
                </a:solidFill>
                <a:latin typeface="Lato"/>
                <a:ea typeface="Lato"/>
                <a:cs typeface="Lato"/>
                <a:sym typeface="Lato"/>
                <a:hlinkClick r:id="rId4">
                  <a:extLst>
                    <a:ext uri="{A12FA001-AC4F-418D-AE19-62706E023703}">
                      <ahyp:hlinkClr xmlns:ahyp="http://schemas.microsoft.com/office/drawing/2018/hyperlinkcolor" val="tx"/>
                    </a:ext>
                  </a:extLst>
                </a:hlinkClick>
              </a:rPr>
              <a:t>mart leak sensor</a:t>
            </a:r>
            <a:r>
              <a:rPr lang="en" sz="1800" dirty="0">
                <a:solidFill>
                  <a:schemeClr val="dk1"/>
                </a:solidFill>
                <a:latin typeface="Lato"/>
                <a:ea typeface="Lato"/>
                <a:cs typeface="Lato"/>
                <a:sym typeface="Lato"/>
              </a:rPr>
              <a:t>s can detect a leak, and send a smartphone alert so you can tend to the issue before things get out of hand.</a:t>
            </a:r>
            <a:endParaRPr sz="1800" dirty="0">
              <a:latin typeface="Lato"/>
              <a:ea typeface="Lato"/>
              <a:cs typeface="Lato"/>
              <a:sym typeface="Lato"/>
            </a:endParaRPr>
          </a:p>
          <a:p>
            <a:pPr marL="0" lvl="0" indent="0" algn="l" rtl="0">
              <a:spcBef>
                <a:spcPts val="0"/>
              </a:spcBef>
              <a:spcAft>
                <a:spcPts val="0"/>
              </a:spcAft>
              <a:buNone/>
            </a:pPr>
            <a:endParaRPr sz="1800" dirty="0">
              <a:latin typeface="Lato"/>
              <a:ea typeface="Lato"/>
              <a:cs typeface="Lato"/>
              <a:sym typeface="Lato"/>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0"/>
        <p:cNvGrpSpPr/>
        <p:nvPr/>
      </p:nvGrpSpPr>
      <p:grpSpPr>
        <a:xfrm>
          <a:off x="0" y="0"/>
          <a:ext cx="0" cy="0"/>
          <a:chOff x="0" y="0"/>
          <a:chExt cx="0" cy="0"/>
        </a:xfrm>
      </p:grpSpPr>
      <p:sp>
        <p:nvSpPr>
          <p:cNvPr id="851" name="Google Shape;851;g1e3961512fd_0_143: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52" name="Google Shape;852;g1e3961512fd_0_1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600">
                <a:solidFill>
                  <a:srgbClr val="1A1A1A"/>
                </a:solidFill>
                <a:latin typeface="Lato"/>
                <a:ea typeface="Lato"/>
                <a:cs typeface="Lato"/>
                <a:sym typeface="Lato"/>
              </a:rPr>
              <a:t>Remember that we defined unauthorized remote access as an adversary (click) who might have never had access to the home or been anywhere near it, gaining access to your smart home device using its internet connectivity and any software vulnerabilities. Now, device manufacturers can (click) learn about their devices having vulnerabilities in various ways – through bug bounties or normal user complaints, from organizations like Consumer Reports, which we talked about, from researchers like folks on our team, or from the manufacturer’s own internal reviews. Once they learn about these vulnerabilities, the manufacturer (click) issues a software update for those devices. Software updates can improve the device’s performance, add new features, or enhance security. </a:t>
            </a:r>
            <a:endParaRPr sz="1600">
              <a:solidFill>
                <a:srgbClr val="1A1A1A"/>
              </a:solidFill>
              <a:latin typeface="Lato"/>
              <a:ea typeface="Lato"/>
              <a:cs typeface="Lato"/>
              <a:sym typeface="Lato"/>
            </a:endParaRPr>
          </a:p>
          <a:p>
            <a:pPr marL="0" lvl="0" indent="0" algn="l" rtl="0">
              <a:lnSpc>
                <a:spcPct val="115000"/>
              </a:lnSpc>
              <a:spcBef>
                <a:spcPts val="1200"/>
              </a:spcBef>
              <a:spcAft>
                <a:spcPts val="0"/>
              </a:spcAft>
              <a:buNone/>
            </a:pPr>
            <a:r>
              <a:rPr lang="en" sz="1600">
                <a:solidFill>
                  <a:srgbClr val="1A1A1A"/>
                </a:solidFill>
                <a:latin typeface="Lato"/>
                <a:ea typeface="Lato"/>
                <a:cs typeface="Lato"/>
                <a:sym typeface="Lato"/>
              </a:rPr>
              <a:t>By accepting (click) software update notifications from the manufacturer, you ensure that your smart home device stays up-to-date and functions at its best.  And if the software update included a software patch to address  vulnerabilities, then your home (click) will be safer and protected from the adversary who tried to take advantage of that vulnerability. </a:t>
            </a:r>
            <a:endParaRPr sz="1600">
              <a:solidFill>
                <a:srgbClr val="1A1A1A"/>
              </a:solidFill>
              <a:latin typeface="Lato"/>
              <a:ea typeface="Lato"/>
              <a:cs typeface="Lato"/>
              <a:sym typeface="Lato"/>
            </a:endParaRPr>
          </a:p>
          <a:p>
            <a:pPr marL="0" lvl="0" indent="0" algn="l" rtl="0">
              <a:lnSpc>
                <a:spcPct val="115000"/>
              </a:lnSpc>
              <a:spcBef>
                <a:spcPts val="1200"/>
              </a:spcBef>
              <a:spcAft>
                <a:spcPts val="0"/>
              </a:spcAft>
              <a:buNone/>
            </a:pPr>
            <a:r>
              <a:rPr lang="en" sz="1600">
                <a:solidFill>
                  <a:srgbClr val="1A1A1A"/>
                </a:solidFill>
                <a:latin typeface="Lato"/>
                <a:ea typeface="Lato"/>
                <a:cs typeface="Lato"/>
                <a:sym typeface="Lato"/>
              </a:rPr>
              <a:t>And if your devices and their applications support (click) automatic updates, turn them on! They can help you ensure that your smart home devices are always up-to-date with the latest software and security features, and eliminate the need to manually check and install updates for each device. </a:t>
            </a:r>
            <a:endParaRPr sz="1600">
              <a:solidFill>
                <a:srgbClr val="1A1A1A"/>
              </a:solidFill>
              <a:latin typeface="Lato"/>
              <a:ea typeface="Lato"/>
              <a:cs typeface="Lato"/>
              <a:sym typeface="Lato"/>
            </a:endParaRPr>
          </a:p>
          <a:p>
            <a:pPr marL="0" lvl="0" indent="0" algn="l" rtl="0">
              <a:lnSpc>
                <a:spcPct val="115000"/>
              </a:lnSpc>
              <a:spcBef>
                <a:spcPts val="1200"/>
              </a:spcBef>
              <a:spcAft>
                <a:spcPts val="1200"/>
              </a:spcAft>
              <a:buNone/>
            </a:pPr>
            <a:r>
              <a:rPr lang="en" sz="1600">
                <a:solidFill>
                  <a:srgbClr val="1A1A1A"/>
                </a:solidFill>
                <a:latin typeface="Lato"/>
                <a:ea typeface="Lato"/>
                <a:cs typeface="Lato"/>
                <a:sym typeface="Lato"/>
              </a:rPr>
              <a:t>Hand off to Brigid</a:t>
            </a:r>
            <a:endParaRPr sz="1600">
              <a:solidFill>
                <a:srgbClr val="1A1A1A"/>
              </a:solidFill>
              <a:latin typeface="Lato"/>
              <a:ea typeface="Lato"/>
              <a:cs typeface="Lato"/>
              <a:sym typeface="Lato"/>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5"/>
        <p:cNvGrpSpPr/>
        <p:nvPr/>
      </p:nvGrpSpPr>
      <p:grpSpPr>
        <a:xfrm>
          <a:off x="0" y="0"/>
          <a:ext cx="0" cy="0"/>
          <a:chOff x="0" y="0"/>
          <a:chExt cx="0" cy="0"/>
        </a:xfrm>
      </p:grpSpPr>
      <p:sp>
        <p:nvSpPr>
          <p:cNvPr id="886" name="Google Shape;886;g2504b3b97f6_2_147: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87" name="Google Shape;887;g2504b3b97f6_2_1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600" dirty="0">
                <a:solidFill>
                  <a:srgbClr val="1A1A1A"/>
                </a:solidFill>
                <a:latin typeface="Lato"/>
                <a:ea typeface="Lato"/>
                <a:cs typeface="Lato"/>
                <a:sym typeface="Lato"/>
              </a:rPr>
              <a:t>Software updates are updates that the device manufacturer sends out to devices, to improve or fix the device’s performance, add new features, or enhance security. By accepting software update notifications from the manufacturer, you ensure that your smart home device stays up-to-date and functions at its best.  Regular device updates makes your device less vulnerable to adversaries who seek out security weaknesses to access devices.  Hackers may find security weaknesses in devices</a:t>
            </a:r>
            <a:endParaRPr sz="1600" dirty="0">
              <a:solidFill>
                <a:srgbClr val="1A1A1A"/>
              </a:solidFill>
              <a:latin typeface="Lato"/>
              <a:ea typeface="Lato"/>
              <a:cs typeface="Lato"/>
              <a:sym typeface="Lato"/>
            </a:endParaRPr>
          </a:p>
          <a:p>
            <a:pPr marL="457200" lvl="0" indent="-330200" algn="l" rtl="0">
              <a:lnSpc>
                <a:spcPct val="115000"/>
              </a:lnSpc>
              <a:spcBef>
                <a:spcPts val="1200"/>
              </a:spcBef>
              <a:spcAft>
                <a:spcPts val="0"/>
              </a:spcAft>
              <a:buClr>
                <a:srgbClr val="1A1A1A"/>
              </a:buClr>
              <a:buSzPts val="1600"/>
              <a:buFont typeface="Lato"/>
              <a:buChar char="●"/>
            </a:pPr>
            <a:r>
              <a:rPr lang="en" sz="1600" dirty="0">
                <a:solidFill>
                  <a:srgbClr val="1A1A1A"/>
                </a:solidFill>
                <a:latin typeface="Lato"/>
                <a:ea typeface="Lato"/>
                <a:cs typeface="Lato"/>
                <a:sym typeface="Lato"/>
              </a:rPr>
              <a:t>Updates can fix security concerns and protect against known threats.</a:t>
            </a:r>
            <a:endParaRPr sz="1600" dirty="0">
              <a:solidFill>
                <a:srgbClr val="1A1A1A"/>
              </a:solidFill>
              <a:latin typeface="Lato"/>
              <a:ea typeface="Lato"/>
              <a:cs typeface="Lato"/>
              <a:sym typeface="Lato"/>
            </a:endParaRPr>
          </a:p>
          <a:p>
            <a:pPr marL="457200" lvl="0" indent="-330200" algn="l" rtl="0">
              <a:lnSpc>
                <a:spcPct val="115000"/>
              </a:lnSpc>
              <a:spcBef>
                <a:spcPts val="0"/>
              </a:spcBef>
              <a:spcAft>
                <a:spcPts val="0"/>
              </a:spcAft>
              <a:buClr>
                <a:srgbClr val="1A1A1A"/>
              </a:buClr>
              <a:buSzPts val="1600"/>
              <a:buFont typeface="Lato"/>
              <a:buChar char="●"/>
            </a:pPr>
            <a:r>
              <a:rPr lang="en" sz="1600" dirty="0">
                <a:solidFill>
                  <a:srgbClr val="1A1A1A"/>
                </a:solidFill>
                <a:latin typeface="Lato"/>
                <a:ea typeface="Lato"/>
                <a:cs typeface="Lato"/>
                <a:sym typeface="Lato"/>
              </a:rPr>
              <a:t>Failing to update software can leave devices at risk.</a:t>
            </a:r>
            <a:endParaRPr sz="1600" dirty="0">
              <a:solidFill>
                <a:srgbClr val="1A1A1A"/>
              </a:solidFill>
              <a:latin typeface="Lato"/>
              <a:ea typeface="Lato"/>
              <a:cs typeface="Lato"/>
              <a:sym typeface="Lato"/>
            </a:endParaRPr>
          </a:p>
          <a:p>
            <a:pPr marL="457200" lvl="0" indent="-330200" algn="l" rtl="0">
              <a:lnSpc>
                <a:spcPct val="115000"/>
              </a:lnSpc>
              <a:spcBef>
                <a:spcPts val="0"/>
              </a:spcBef>
              <a:spcAft>
                <a:spcPts val="0"/>
              </a:spcAft>
              <a:buClr>
                <a:srgbClr val="1A1A1A"/>
              </a:buClr>
              <a:buSzPts val="1600"/>
              <a:buFont typeface="Lato"/>
              <a:buChar char="●"/>
            </a:pPr>
            <a:r>
              <a:rPr lang="en" sz="1600" dirty="0">
                <a:solidFill>
                  <a:srgbClr val="1A1A1A"/>
                </a:solidFill>
                <a:latin typeface="Lato"/>
                <a:ea typeface="Lato"/>
                <a:cs typeface="Lato"/>
                <a:sym typeface="Lato"/>
              </a:rPr>
              <a:t>Install as soon as possible</a:t>
            </a:r>
            <a:endParaRPr sz="1600" dirty="0">
              <a:solidFill>
                <a:srgbClr val="1A1A1A"/>
              </a:solidFill>
              <a:latin typeface="Lato"/>
              <a:ea typeface="Lato"/>
              <a:cs typeface="Lato"/>
              <a:sym typeface="Lato"/>
            </a:endParaRPr>
          </a:p>
          <a:p>
            <a:pPr marL="0" lvl="0" indent="0" algn="l" rtl="0">
              <a:spcBef>
                <a:spcPts val="1200"/>
              </a:spcBef>
              <a:spcAft>
                <a:spcPts val="0"/>
              </a:spcAft>
              <a:buNone/>
            </a:pPr>
            <a:endParaRPr dirty="0"/>
          </a:p>
          <a:p>
            <a:pPr marL="457200" lvl="0" indent="-330200" algn="l" rtl="0">
              <a:lnSpc>
                <a:spcPct val="115000"/>
              </a:lnSpc>
              <a:spcBef>
                <a:spcPts val="0"/>
              </a:spcBef>
              <a:spcAft>
                <a:spcPts val="0"/>
              </a:spcAft>
              <a:buClr>
                <a:srgbClr val="1A1A1A"/>
              </a:buClr>
              <a:buSzPts val="1600"/>
              <a:buFont typeface="Lato"/>
              <a:buChar char="●"/>
            </a:pPr>
            <a:r>
              <a:rPr lang="en" sz="1600" b="1" dirty="0">
                <a:solidFill>
                  <a:srgbClr val="1A1A1A"/>
                </a:solidFill>
                <a:latin typeface="Lato"/>
                <a:ea typeface="Lato"/>
                <a:cs typeface="Lato"/>
                <a:sym typeface="Lato"/>
              </a:rPr>
              <a:t>Automatic updates</a:t>
            </a:r>
            <a:endParaRPr sz="1600" dirty="0">
              <a:solidFill>
                <a:srgbClr val="1A1A1A"/>
              </a:solidFill>
              <a:latin typeface="Lato"/>
              <a:ea typeface="Lato"/>
              <a:cs typeface="Lato"/>
              <a:sym typeface="Lato"/>
            </a:endParaRPr>
          </a:p>
          <a:p>
            <a:pPr marL="914400" lvl="1" indent="-317500" algn="l" rtl="0">
              <a:lnSpc>
                <a:spcPct val="115000"/>
              </a:lnSpc>
              <a:spcBef>
                <a:spcPts val="0"/>
              </a:spcBef>
              <a:spcAft>
                <a:spcPts val="0"/>
              </a:spcAft>
              <a:buClr>
                <a:srgbClr val="1A1A1A"/>
              </a:buClr>
              <a:buSzPts val="1400"/>
              <a:buFont typeface="Lato"/>
              <a:buChar char="○"/>
            </a:pPr>
            <a:r>
              <a:rPr lang="en" sz="1400" dirty="0">
                <a:solidFill>
                  <a:srgbClr val="1A1A1A"/>
                </a:solidFill>
                <a:latin typeface="Lato"/>
                <a:ea typeface="Lato"/>
                <a:cs typeface="Lato"/>
                <a:sym typeface="Lato"/>
              </a:rPr>
              <a:t>ensure that your smart home devices are always up-to-date with the best security</a:t>
            </a:r>
            <a:endParaRPr sz="1400" dirty="0">
              <a:solidFill>
                <a:srgbClr val="1A1A1A"/>
              </a:solidFill>
              <a:latin typeface="Lato"/>
              <a:ea typeface="Lato"/>
              <a:cs typeface="Lato"/>
              <a:sym typeface="Lato"/>
            </a:endParaRPr>
          </a:p>
          <a:p>
            <a:pPr marL="914400" lvl="1" indent="-317500" algn="l" rtl="0">
              <a:lnSpc>
                <a:spcPct val="115000"/>
              </a:lnSpc>
              <a:spcBef>
                <a:spcPts val="0"/>
              </a:spcBef>
              <a:spcAft>
                <a:spcPts val="0"/>
              </a:spcAft>
              <a:buClr>
                <a:srgbClr val="1A1A1A"/>
              </a:buClr>
              <a:buSzPts val="1400"/>
              <a:buFont typeface="Lato"/>
              <a:buChar char="○"/>
            </a:pPr>
            <a:r>
              <a:rPr lang="en" sz="1400" dirty="0">
                <a:solidFill>
                  <a:srgbClr val="1A1A1A"/>
                </a:solidFill>
                <a:latin typeface="Lato"/>
                <a:ea typeface="Lato"/>
                <a:cs typeface="Lato"/>
                <a:sym typeface="Lato"/>
              </a:rPr>
              <a:t>No longer need to manually check and install updates for each device.</a:t>
            </a:r>
            <a:endParaRPr sz="1400" dirty="0">
              <a:solidFill>
                <a:srgbClr val="1A1A1A"/>
              </a:solidFill>
              <a:latin typeface="Lato"/>
              <a:ea typeface="Lato"/>
              <a:cs typeface="Lato"/>
              <a:sym typeface="Lato"/>
            </a:endParaRPr>
          </a:p>
          <a:p>
            <a:pPr marL="457200" lvl="0" indent="-330200" algn="l" rtl="0">
              <a:lnSpc>
                <a:spcPct val="115000"/>
              </a:lnSpc>
              <a:spcBef>
                <a:spcPts val="0"/>
              </a:spcBef>
              <a:spcAft>
                <a:spcPts val="0"/>
              </a:spcAft>
              <a:buClr>
                <a:srgbClr val="1A1A1A"/>
              </a:buClr>
              <a:buSzPts val="1600"/>
              <a:buFont typeface="Lato"/>
              <a:buChar char="●"/>
            </a:pPr>
            <a:r>
              <a:rPr lang="en" sz="1600" dirty="0">
                <a:solidFill>
                  <a:srgbClr val="1A1A1A"/>
                </a:solidFill>
                <a:latin typeface="Lato"/>
                <a:ea typeface="Lato"/>
                <a:cs typeface="Lato"/>
                <a:sym typeface="Lato"/>
              </a:rPr>
              <a:t>If they’re not offered</a:t>
            </a:r>
            <a:endParaRPr sz="1600" dirty="0">
              <a:solidFill>
                <a:srgbClr val="1A1A1A"/>
              </a:solidFill>
              <a:latin typeface="Lato"/>
              <a:ea typeface="Lato"/>
              <a:cs typeface="Lato"/>
              <a:sym typeface="Lato"/>
            </a:endParaRPr>
          </a:p>
          <a:p>
            <a:pPr marL="914400" lvl="1" indent="-317500" algn="l" rtl="0">
              <a:lnSpc>
                <a:spcPct val="115000"/>
              </a:lnSpc>
              <a:spcBef>
                <a:spcPts val="0"/>
              </a:spcBef>
              <a:spcAft>
                <a:spcPts val="0"/>
              </a:spcAft>
              <a:buClr>
                <a:srgbClr val="1A1A1A"/>
              </a:buClr>
              <a:buSzPts val="1400"/>
              <a:buFont typeface="Lato"/>
              <a:buChar char="○"/>
            </a:pPr>
            <a:r>
              <a:rPr lang="en" sz="1400" dirty="0">
                <a:solidFill>
                  <a:srgbClr val="1A1A1A"/>
                </a:solidFill>
                <a:latin typeface="Lato"/>
                <a:ea typeface="Lato"/>
                <a:cs typeface="Lato"/>
                <a:sym typeface="Lato"/>
              </a:rPr>
              <a:t>check consistently for updates in settings</a:t>
            </a:r>
            <a:endParaRPr sz="1400" dirty="0">
              <a:solidFill>
                <a:srgbClr val="1A1A1A"/>
              </a:solidFill>
              <a:latin typeface="Lato"/>
              <a:ea typeface="Lato"/>
              <a:cs typeface="Lato"/>
              <a:sym typeface="Lato"/>
            </a:endParaRPr>
          </a:p>
          <a:p>
            <a:pPr marL="0" lvl="0" indent="0" algn="l" rtl="0">
              <a:spcBef>
                <a:spcPts val="1200"/>
              </a:spcBef>
              <a:spcAft>
                <a:spcPts val="0"/>
              </a:spcAft>
              <a:buNone/>
            </a:pPr>
            <a:endParaRPr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9"/>
        <p:cNvGrpSpPr/>
        <p:nvPr/>
      </p:nvGrpSpPr>
      <p:grpSpPr>
        <a:xfrm>
          <a:off x="0" y="0"/>
          <a:ext cx="0" cy="0"/>
          <a:chOff x="0" y="0"/>
          <a:chExt cx="0" cy="0"/>
        </a:xfrm>
      </p:grpSpPr>
      <p:sp>
        <p:nvSpPr>
          <p:cNvPr id="910" name="Google Shape;910;g2434b2fa5f6_0_44: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11" name="Google Shape;911;g2434b2fa5f6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t>Brigid</a:t>
            </a:r>
            <a:endParaRPr b="1"/>
          </a:p>
          <a:p>
            <a:pPr marL="0" lvl="0" indent="0" algn="l" rtl="0">
              <a:spcBef>
                <a:spcPts val="0"/>
              </a:spcBef>
              <a:spcAft>
                <a:spcPts val="0"/>
              </a:spcAft>
              <a:buNone/>
            </a:pPr>
            <a:r>
              <a:rPr lang="en"/>
              <a:t>Going back to the plug we set up earlier in the presentation. To help keep our smart home devices safe, the Tapo app offers two-factor authentication and automatic software updates. For the next part of the presentation we’ll see where we can find those in the app</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9"/>
        <p:cNvGrpSpPr/>
        <p:nvPr/>
      </p:nvGrpSpPr>
      <p:grpSpPr>
        <a:xfrm>
          <a:off x="0" y="0"/>
          <a:ext cx="0" cy="0"/>
          <a:chOff x="0" y="0"/>
          <a:chExt cx="0" cy="0"/>
        </a:xfrm>
      </p:grpSpPr>
      <p:sp>
        <p:nvSpPr>
          <p:cNvPr id="930" name="Google Shape;930;g2503b70e0ef_0_127: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1" name="Google Shape;931;g2503b70e0ef_0_1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17500" algn="l" rtl="0">
              <a:spcBef>
                <a:spcPts val="0"/>
              </a:spcBef>
              <a:spcAft>
                <a:spcPts val="0"/>
              </a:spcAft>
              <a:buSzPts val="1400"/>
              <a:buChar char="-"/>
            </a:pPr>
            <a:r>
              <a:rPr lang="en"/>
              <a:t>So now we’ll go back to the main screen, and we’ll go over how to check your update settings and two factor authentication</a:t>
            </a:r>
            <a:endParaRPr/>
          </a:p>
          <a:p>
            <a:pPr marL="457200" lvl="0" indent="-317500" algn="l" rtl="0">
              <a:spcBef>
                <a:spcPts val="0"/>
              </a:spcBef>
              <a:spcAft>
                <a:spcPts val="0"/>
              </a:spcAft>
              <a:buSzPts val="1400"/>
              <a:buChar char="-"/>
            </a:pPr>
            <a:r>
              <a:rPr lang="en"/>
              <a:t>Press me, then click firmware update</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8"/>
        <p:cNvGrpSpPr/>
        <p:nvPr/>
      </p:nvGrpSpPr>
      <p:grpSpPr>
        <a:xfrm>
          <a:off x="0" y="0"/>
          <a:ext cx="0" cy="0"/>
          <a:chOff x="0" y="0"/>
          <a:chExt cx="0" cy="0"/>
        </a:xfrm>
      </p:grpSpPr>
      <p:sp>
        <p:nvSpPr>
          <p:cNvPr id="939" name="Google Shape;939;g2503b70e0ef_0_136: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0" name="Google Shape;940;g2503b70e0ef_0_1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17500" algn="l" rtl="0">
              <a:spcBef>
                <a:spcPts val="0"/>
              </a:spcBef>
              <a:spcAft>
                <a:spcPts val="0"/>
              </a:spcAft>
              <a:buSzPts val="1400"/>
              <a:buChar char="-"/>
            </a:pPr>
            <a:r>
              <a:rPr lang="en"/>
              <a:t>And you’ll see this screen, which confirms we have no new updates available, as we just made sure they were all update. But you can check here to see if any are available</a:t>
            </a:r>
            <a:endParaRPr/>
          </a:p>
          <a:p>
            <a:pPr marL="457200" lvl="0" indent="-317500" algn="l" rtl="0">
              <a:spcBef>
                <a:spcPts val="0"/>
              </a:spcBef>
              <a:spcAft>
                <a:spcPts val="0"/>
              </a:spcAft>
              <a:buSzPts val="1400"/>
              <a:buChar char="-"/>
            </a:pPr>
            <a:r>
              <a:rPr lang="en"/>
              <a:t>Now we’ll go back and click on the accounts username</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7"/>
        <p:cNvGrpSpPr/>
        <p:nvPr/>
      </p:nvGrpSpPr>
      <p:grpSpPr>
        <a:xfrm>
          <a:off x="0" y="0"/>
          <a:ext cx="0" cy="0"/>
          <a:chOff x="0" y="0"/>
          <a:chExt cx="0" cy="0"/>
        </a:xfrm>
      </p:grpSpPr>
      <p:sp>
        <p:nvSpPr>
          <p:cNvPr id="948" name="Google Shape;948;g2503b70e0ef_0_144: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9" name="Google Shape;949;g2503b70e0ef_0_1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17500" algn="l" rtl="0">
              <a:spcBef>
                <a:spcPts val="0"/>
              </a:spcBef>
              <a:spcAft>
                <a:spcPts val="0"/>
              </a:spcAft>
              <a:buSzPts val="1400"/>
              <a:buChar char="-"/>
            </a:pPr>
            <a:r>
              <a:rPr lang="en"/>
              <a:t>Then login security</a:t>
            </a:r>
            <a:endParaRPr/>
          </a:p>
          <a:p>
            <a:pPr marL="457200" lvl="0" indent="-317500" algn="l" rtl="0">
              <a:spcBef>
                <a:spcPts val="0"/>
              </a:spcBef>
              <a:spcAft>
                <a:spcPts val="0"/>
              </a:spcAft>
              <a:buSzPts val="1400"/>
              <a:buChar char="-"/>
            </a:pPr>
            <a:r>
              <a:rPr lang="en"/>
              <a:t>And we see that two-step verification is automatically on with the methods which you will verify when logging on from another device, including a notification to this iPad or an email to the email you used to set it up with</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6"/>
        <p:cNvGrpSpPr/>
        <p:nvPr/>
      </p:nvGrpSpPr>
      <p:grpSpPr>
        <a:xfrm>
          <a:off x="0" y="0"/>
          <a:ext cx="0" cy="0"/>
          <a:chOff x="0" y="0"/>
          <a:chExt cx="0" cy="0"/>
        </a:xfrm>
      </p:grpSpPr>
      <p:sp>
        <p:nvSpPr>
          <p:cNvPr id="957" name="Google Shape;957;g24d7efe9f7e_50_417: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8" name="Google Shape;958;g24d7efe9f7e_50_4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Lato"/>
                <a:ea typeface="Lato"/>
                <a:cs typeface="Lato"/>
                <a:sym typeface="Lato"/>
              </a:rPr>
              <a:t>Tina</a:t>
            </a:r>
            <a:endParaRPr sz="1800">
              <a:latin typeface="Lato"/>
              <a:ea typeface="Lato"/>
              <a:cs typeface="Lato"/>
              <a:sym typeface="Lato"/>
            </a:endParaRPr>
          </a:p>
          <a:p>
            <a:pPr marL="0" lvl="0" indent="0" algn="l" rtl="0">
              <a:spcBef>
                <a:spcPts val="0"/>
              </a:spcBef>
              <a:spcAft>
                <a:spcPts val="0"/>
              </a:spcAft>
              <a:buNone/>
            </a:pPr>
            <a:r>
              <a:rPr lang="en" sz="1800">
                <a:latin typeface="Lato"/>
                <a:ea typeface="Lato"/>
                <a:cs typeface="Lato"/>
                <a:sym typeface="Lato"/>
              </a:rPr>
              <a:t>We’ve gone over best practices when getting devices, installing devices, and using devices. Now let’s talk about best practices when getting rid of devices.</a:t>
            </a:r>
            <a:endParaRPr sz="1800">
              <a:latin typeface="Lato"/>
              <a:ea typeface="Lato"/>
              <a:cs typeface="Lato"/>
              <a:sym typeface="Lato"/>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7"/>
        <p:cNvGrpSpPr/>
        <p:nvPr/>
      </p:nvGrpSpPr>
      <p:grpSpPr>
        <a:xfrm>
          <a:off x="0" y="0"/>
          <a:ext cx="0" cy="0"/>
          <a:chOff x="0" y="0"/>
          <a:chExt cx="0" cy="0"/>
        </a:xfrm>
      </p:grpSpPr>
      <p:sp>
        <p:nvSpPr>
          <p:cNvPr id="968" name="Google Shape;968;g24d89525f56_47_37: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69" name="Google Shape;969;g24d89525f56_47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Whether you’re selling the device on Facebook Markeplace or Craigslist, donating it to charity, giving it to a neighbor, friend or family member for free, or just throwing it out, you need to clear the device of all of its data. Consider (click) all of the data your smart home devices may have! Your baby camera (click) could have old images, email address, information about the home, and passwords. Your smart speaker (click) could have credit card information, voice recordings, your phone contacts, or calendar information.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7"/>
        <p:cNvGrpSpPr/>
        <p:nvPr/>
      </p:nvGrpSpPr>
      <p:grpSpPr>
        <a:xfrm>
          <a:off x="0" y="0"/>
          <a:ext cx="0" cy="0"/>
          <a:chOff x="0" y="0"/>
          <a:chExt cx="0" cy="0"/>
        </a:xfrm>
      </p:grpSpPr>
      <p:sp>
        <p:nvSpPr>
          <p:cNvPr id="988" name="Google Shape;988;g24d89525f56_47_6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9" name="Google Shape;989;g24d89525f56_47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It’s good practice to “clean” a device whether you are planning on (click) giving it away or are (click) receiving the device. When giving a device away, you want to (click) delete any personal pictures or information off of its storage, sign out of all accounts, and follow the manufacturer’s instructions for factory resent. When receiving the device, you want to (click) sign out of any accounts that the previous user might have left on the device, follow the manufacturer’s instructions for factory reset, and update the device to the latest software – like we talked about before. Your new-to-you device should be ready to go then. Let’s practice that with the smart plugs you all set up.</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Hand off to Brigid</a:t>
            </a:r>
            <a:endParaRPr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7"/>
        <p:cNvGrpSpPr/>
        <p:nvPr/>
      </p:nvGrpSpPr>
      <p:grpSpPr>
        <a:xfrm>
          <a:off x="0" y="0"/>
          <a:ext cx="0" cy="0"/>
          <a:chOff x="0" y="0"/>
          <a:chExt cx="0" cy="0"/>
        </a:xfrm>
      </p:grpSpPr>
      <p:sp>
        <p:nvSpPr>
          <p:cNvPr id="1008" name="Google Shape;1008;g2503b70e0ef_0_151: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09" name="Google Shape;1009;g2503b70e0ef_0_1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17500" algn="l" rtl="0">
              <a:spcBef>
                <a:spcPts val="0"/>
              </a:spcBef>
              <a:spcAft>
                <a:spcPts val="0"/>
              </a:spcAft>
              <a:buSzPts val="1400"/>
              <a:buChar char="-"/>
            </a:pPr>
            <a:r>
              <a:rPr lang="en"/>
              <a:t>To finish off we are going to show you how to remove a smartplug from your account, in the case you sell it or give it away</a:t>
            </a:r>
            <a:endParaRPr/>
          </a:p>
          <a:p>
            <a:pPr marL="457200" lvl="0" indent="-317500" algn="l" rtl="0">
              <a:spcBef>
                <a:spcPts val="0"/>
              </a:spcBef>
              <a:spcAft>
                <a:spcPts val="0"/>
              </a:spcAft>
              <a:buSzPts val="1400"/>
              <a:buChar char="-"/>
            </a:pPr>
            <a:r>
              <a:rPr lang="en"/>
              <a:t>To start, click the icon we are controlling again, then in the top right corner hit the small gear icon</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1e33e06888e_0_8: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3" name="Google Shape;193;g1e33e06888e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Lato"/>
                <a:ea typeface="Lato"/>
                <a:cs typeface="Lato"/>
                <a:sym typeface="Lato"/>
              </a:rPr>
              <a:t>Tim Pierson / David Kotz</a:t>
            </a:r>
            <a:endParaRPr sz="1800">
              <a:latin typeface="Lato"/>
              <a:ea typeface="Lato"/>
              <a:cs typeface="Lato"/>
              <a:sym typeface="Lato"/>
            </a:endParaRPr>
          </a:p>
          <a:p>
            <a:pPr marL="0" lvl="0" indent="0" algn="l" rtl="0">
              <a:spcBef>
                <a:spcPts val="0"/>
              </a:spcBef>
              <a:spcAft>
                <a:spcPts val="0"/>
              </a:spcAft>
              <a:buNone/>
            </a:pPr>
            <a:r>
              <a:rPr lang="en" sz="1800">
                <a:latin typeface="Lato"/>
                <a:ea typeface="Lato"/>
                <a:cs typeface="Lato"/>
                <a:sym typeface="Lato"/>
              </a:rPr>
              <a:t>When looking at security and privacy in smart homes, we look at a broad range of home types and a variety of occupants. By including a variety of home types in our definition of what a home looks like, we are ensuring that our research and solutions are applicable in many different settings. And by recognizing the diversity in occupant types, we ensure that all solutions take into account various stakeholders and their different roles in the home.</a:t>
            </a:r>
            <a:endParaRPr sz="1800">
              <a:latin typeface="Lato"/>
              <a:ea typeface="Lato"/>
              <a:cs typeface="Lato"/>
              <a:sym typeface="Lato"/>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6"/>
        <p:cNvGrpSpPr/>
        <p:nvPr/>
      </p:nvGrpSpPr>
      <p:grpSpPr>
        <a:xfrm>
          <a:off x="0" y="0"/>
          <a:ext cx="0" cy="0"/>
          <a:chOff x="0" y="0"/>
          <a:chExt cx="0" cy="0"/>
        </a:xfrm>
      </p:grpSpPr>
      <p:sp>
        <p:nvSpPr>
          <p:cNvPr id="1017" name="Google Shape;1017;g2503b70e0ef_0_16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18" name="Google Shape;1018;g2503b70e0ef_0_1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17500" algn="l" rtl="0">
              <a:spcBef>
                <a:spcPts val="0"/>
              </a:spcBef>
              <a:spcAft>
                <a:spcPts val="0"/>
              </a:spcAft>
              <a:buSzPts val="1400"/>
              <a:buChar char="-"/>
            </a:pPr>
            <a:r>
              <a:rPr lang="en"/>
              <a:t>Then at the bottom it will have you tap to remove the device, click this and another pop up should show up, click remove here too</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5"/>
        <p:cNvGrpSpPr/>
        <p:nvPr/>
      </p:nvGrpSpPr>
      <p:grpSpPr>
        <a:xfrm>
          <a:off x="0" y="0"/>
          <a:ext cx="0" cy="0"/>
          <a:chOff x="0" y="0"/>
          <a:chExt cx="0" cy="0"/>
        </a:xfrm>
      </p:grpSpPr>
      <p:sp>
        <p:nvSpPr>
          <p:cNvPr id="1026" name="Google Shape;1026;g24ebb553277_1_101: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7" name="Google Shape;1027;g24ebb553277_1_1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17500" algn="l" rtl="0">
              <a:spcBef>
                <a:spcPts val="0"/>
              </a:spcBef>
              <a:spcAft>
                <a:spcPts val="0"/>
              </a:spcAft>
              <a:buSzPts val="1400"/>
              <a:buChar char="-"/>
            </a:pPr>
            <a:r>
              <a:rPr lang="en"/>
              <a:t>Then we will also set the smartplug to their factory default. This means it will not hold any of the settings we already chose when we originally set it up. To do this, find the on/off button on the slide, and hold it for 10 seconds until it blinks orange and green, then it will be all set and ready to be given away</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3"/>
        <p:cNvGrpSpPr/>
        <p:nvPr/>
      </p:nvGrpSpPr>
      <p:grpSpPr>
        <a:xfrm>
          <a:off x="0" y="0"/>
          <a:ext cx="0" cy="0"/>
          <a:chOff x="0" y="0"/>
          <a:chExt cx="0" cy="0"/>
        </a:xfrm>
      </p:grpSpPr>
      <p:sp>
        <p:nvSpPr>
          <p:cNvPr id="1034" name="Google Shape;1034;g24d89525f56_47_91: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5" name="Google Shape;1035;g24d89525f56_47_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Lato"/>
                <a:ea typeface="Lato"/>
                <a:cs typeface="Lato"/>
                <a:sym typeface="Lato"/>
              </a:rPr>
              <a:t>Tushar</a:t>
            </a:r>
            <a:endParaRPr sz="1800">
              <a:latin typeface="Lato"/>
              <a:ea typeface="Lato"/>
              <a:cs typeface="Lato"/>
              <a:sym typeface="Lato"/>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4"/>
        <p:cNvGrpSpPr/>
        <p:nvPr/>
      </p:nvGrpSpPr>
      <p:grpSpPr>
        <a:xfrm>
          <a:off x="0" y="0"/>
          <a:ext cx="0" cy="0"/>
          <a:chOff x="0" y="0"/>
          <a:chExt cx="0" cy="0"/>
        </a:xfrm>
      </p:grpSpPr>
      <p:sp>
        <p:nvSpPr>
          <p:cNvPr id="1045" name="Google Shape;1045;g24e2f1c7b96_1_8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46" name="Google Shape;1046;g24e2f1c7b96_1_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Tushar</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Let’s come back to our original framing scenario, date night and saying make yourself at home (click) on your way out the door. Today we went through several technical solutions that can help you protect your smart home against unauthorized access at every stage of the smart home lifecycle. This situation is an instance of potential unauthorized local access, like we talked about before.</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The technical solutions we talked about will certainly help here, but there’s another piece we’re missing </a:t>
            </a: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But, while there are tools to help with this situation, it doesn't necessarily have a complete technical solution. What you also need to do is (click) set expectations with your guests as to what you can and can’t do in your smart home. What you think is acceptable might be different from what they think it’s acceptable. It’s possible that they simply don’t know what’s OK, and if they did, a lot of problems can just go away.</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So in this instance, maybe you can explicitly say -- make yourself at home, (click) but...</a:t>
            </a:r>
            <a:endParaRPr dirty="0"/>
          </a:p>
          <a:p>
            <a:pPr marL="0" lvl="0" indent="0" algn="l" rtl="0">
              <a:spcBef>
                <a:spcPts val="0"/>
              </a:spcBef>
              <a:spcAft>
                <a:spcPts val="0"/>
              </a:spcAft>
              <a:buNone/>
            </a:pPr>
            <a:r>
              <a:rPr lang="en" dirty="0"/>
              <a:t>Tell them that (click) they can use the TV, mention that (click) you’re not super comfortable with them messing with the thermostat, but it’s ok if you really need to, and explicitly say (click) that they can’t use the google home. More often than not, the guests will just (click) follow your instructions. </a:t>
            </a:r>
            <a:endParaRPr dirty="0"/>
          </a:p>
          <a:p>
            <a:pPr marL="0" lvl="0" indent="0" algn="l" rtl="0">
              <a:spcBef>
                <a:spcPts val="0"/>
              </a:spcBef>
              <a:spcAft>
                <a:spcPts val="0"/>
              </a:spcAft>
              <a:buNone/>
            </a:pPr>
            <a:endParaRPr dirty="0"/>
          </a:p>
          <a:p>
            <a:pPr marL="0" lvl="0" indent="0" algn="l" rtl="0">
              <a:lnSpc>
                <a:spcPct val="115000"/>
              </a:lnSpc>
              <a:spcBef>
                <a:spcPts val="0"/>
              </a:spcBef>
              <a:spcAft>
                <a:spcPts val="0"/>
              </a:spcAft>
              <a:buClr>
                <a:schemeClr val="dk1"/>
              </a:buClr>
              <a:buSzPts val="1100"/>
              <a:buFont typeface="Arial"/>
              <a:buNone/>
            </a:pPr>
            <a:r>
              <a:rPr lang="en" dirty="0"/>
              <a:t>So, you should definitely apply the technical solutions we talked about today, but setting expectations is an important social tool that’s also important.</a:t>
            </a:r>
            <a:endParaRPr dirty="0"/>
          </a:p>
          <a:p>
            <a:pPr marL="0" lvl="0" indent="0" algn="l" rtl="0">
              <a:lnSpc>
                <a:spcPct val="115000"/>
              </a:lnSpc>
              <a:spcBef>
                <a:spcPts val="0"/>
              </a:spcBef>
              <a:spcAft>
                <a:spcPts val="0"/>
              </a:spcAft>
              <a:buClr>
                <a:schemeClr val="dk1"/>
              </a:buClr>
              <a:buSzPts val="1100"/>
              <a:buFont typeface="Arial"/>
              <a:buNone/>
            </a:pPr>
            <a:endParaRPr dirty="0"/>
          </a:p>
          <a:p>
            <a:pPr marL="0" lvl="0" indent="0" algn="l" rtl="0">
              <a:spcBef>
                <a:spcPts val="0"/>
              </a:spcBef>
              <a:spcAft>
                <a:spcPts val="0"/>
              </a:spcAft>
              <a:buNone/>
            </a:pPr>
            <a:endParaRPr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8"/>
        <p:cNvGrpSpPr/>
        <p:nvPr/>
      </p:nvGrpSpPr>
      <p:grpSpPr>
        <a:xfrm>
          <a:off x="0" y="0"/>
          <a:ext cx="0" cy="0"/>
          <a:chOff x="0" y="0"/>
          <a:chExt cx="0" cy="0"/>
        </a:xfrm>
      </p:grpSpPr>
      <p:sp>
        <p:nvSpPr>
          <p:cNvPr id="1079" name="Google Shape;1079;g24e2f1c7b96_1_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0" name="Google Shape;1080;g24e2f1c7b96_1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Tushar</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4"/>
        <p:cNvGrpSpPr/>
        <p:nvPr/>
      </p:nvGrpSpPr>
      <p:grpSpPr>
        <a:xfrm>
          <a:off x="0" y="0"/>
          <a:ext cx="0" cy="0"/>
          <a:chOff x="0" y="0"/>
          <a:chExt cx="0" cy="0"/>
        </a:xfrm>
      </p:grpSpPr>
      <p:sp>
        <p:nvSpPr>
          <p:cNvPr id="1095" name="Google Shape;1095;g24d89525f56_47_83: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96" name="Google Shape;1096;g24d89525f56_47_8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800">
                <a:solidFill>
                  <a:srgbClr val="1A1A1A"/>
                </a:solidFill>
                <a:latin typeface="Lato"/>
                <a:ea typeface="Lato"/>
                <a:cs typeface="Lato"/>
                <a:sym typeface="Lato"/>
              </a:rPr>
              <a:t>Tushar</a:t>
            </a:r>
            <a:endParaRPr sz="1800">
              <a:solidFill>
                <a:srgbClr val="1A1A1A"/>
              </a:solidFill>
              <a:latin typeface="Lato"/>
              <a:ea typeface="Lato"/>
              <a:cs typeface="Lato"/>
              <a:sym typeface="Lato"/>
            </a:endParaRPr>
          </a:p>
          <a:p>
            <a:pPr marL="0" lvl="0" indent="0" algn="l" rtl="0">
              <a:lnSpc>
                <a:spcPct val="115000"/>
              </a:lnSpc>
              <a:spcBef>
                <a:spcPts val="1200"/>
              </a:spcBef>
              <a:spcAft>
                <a:spcPts val="0"/>
              </a:spcAft>
              <a:buClr>
                <a:schemeClr val="dk1"/>
              </a:buClr>
              <a:buSzPts val="1100"/>
              <a:buFont typeface="Arial"/>
              <a:buNone/>
            </a:pPr>
            <a:r>
              <a:rPr lang="en" sz="1800">
                <a:solidFill>
                  <a:srgbClr val="1A1A1A"/>
                </a:solidFill>
                <a:latin typeface="Lato"/>
                <a:ea typeface="Lato"/>
                <a:cs typeface="Lato"/>
                <a:sym typeface="Lato"/>
              </a:rPr>
              <a:t>We’ve come to the end of our workshop, which means we’re going to pass around another survey. You might remember some of the questions from way-back-when. Once again, please fill out the form and let us know if you have questions! When you’re done, raise your hand, and we’ll collect it from you.</a:t>
            </a:r>
            <a:endParaRPr sz="1800">
              <a:solidFill>
                <a:srgbClr val="1A1A1A"/>
              </a:solidFill>
              <a:latin typeface="Lato"/>
              <a:ea typeface="Lato"/>
              <a:cs typeface="Lato"/>
              <a:sym typeface="Lato"/>
            </a:endParaRPr>
          </a:p>
          <a:p>
            <a:pPr marL="0" lvl="0" indent="0" algn="l" rtl="0">
              <a:lnSpc>
                <a:spcPct val="115000"/>
              </a:lnSpc>
              <a:spcBef>
                <a:spcPts val="0"/>
              </a:spcBef>
              <a:spcAft>
                <a:spcPts val="0"/>
              </a:spcAft>
              <a:buClr>
                <a:schemeClr val="dk1"/>
              </a:buClr>
              <a:buSzPts val="1100"/>
              <a:buFont typeface="Arial"/>
              <a:buNone/>
            </a:pPr>
            <a:endParaRPr sz="1800">
              <a:solidFill>
                <a:srgbClr val="1A1A1A"/>
              </a:solidFill>
              <a:latin typeface="Lato"/>
              <a:ea typeface="Lato"/>
              <a:cs typeface="Lato"/>
              <a:sym typeface="Lato"/>
            </a:endParaRPr>
          </a:p>
          <a:p>
            <a:pPr marL="0" lvl="0" indent="0" algn="l" rtl="0">
              <a:lnSpc>
                <a:spcPct val="115000"/>
              </a:lnSpc>
              <a:spcBef>
                <a:spcPts val="0"/>
              </a:spcBef>
              <a:spcAft>
                <a:spcPts val="1200"/>
              </a:spcAft>
              <a:buNone/>
            </a:pPr>
            <a:endParaRPr sz="1800">
              <a:solidFill>
                <a:srgbClr val="1A1A1A"/>
              </a:solidFill>
              <a:latin typeface="Lato"/>
              <a:ea typeface="Lato"/>
              <a:cs typeface="Lato"/>
              <a:sym typeface="Lato"/>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2"/>
        <p:cNvGrpSpPr/>
        <p:nvPr/>
      </p:nvGrpSpPr>
      <p:grpSpPr>
        <a:xfrm>
          <a:off x="0" y="0"/>
          <a:ext cx="0" cy="0"/>
          <a:chOff x="0" y="0"/>
          <a:chExt cx="0" cy="0"/>
        </a:xfrm>
      </p:grpSpPr>
      <p:sp>
        <p:nvSpPr>
          <p:cNvPr id="1103" name="Google Shape;1103;g1e3961512fd_0_1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4" name="Google Shape;1104;g1e3961512fd_0_1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Thanks for coming today! </a:t>
            </a:r>
            <a:endParaRPr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8"/>
        <p:cNvGrpSpPr/>
        <p:nvPr/>
      </p:nvGrpSpPr>
      <p:grpSpPr>
        <a:xfrm>
          <a:off x="0" y="0"/>
          <a:ext cx="0" cy="0"/>
          <a:chOff x="0" y="0"/>
          <a:chExt cx="0" cy="0"/>
        </a:xfrm>
      </p:grpSpPr>
      <p:sp>
        <p:nvSpPr>
          <p:cNvPr id="1109" name="Google Shape;1109;g23dafeb9b9a_1_6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0" name="Google Shape;1110;g23dafeb9b9a_1_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1e3961512fd_0_28: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0" name="Google Shape;220;g1e3961512fd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600">
                <a:solidFill>
                  <a:srgbClr val="1A1A1A"/>
                </a:solidFill>
                <a:latin typeface="Lato"/>
                <a:ea typeface="Lato"/>
                <a:cs typeface="Lato"/>
                <a:sym typeface="Lato"/>
              </a:rPr>
              <a:t>Tushar</a:t>
            </a:r>
            <a:endParaRPr sz="1600">
              <a:solidFill>
                <a:srgbClr val="1A1A1A"/>
              </a:solidFill>
              <a:latin typeface="Lato"/>
              <a:ea typeface="Lato"/>
              <a:cs typeface="Lato"/>
              <a:sym typeface="Lato"/>
            </a:endParaRPr>
          </a:p>
          <a:p>
            <a:pPr marL="0" lvl="0" indent="0" algn="l" rtl="0">
              <a:lnSpc>
                <a:spcPct val="115000"/>
              </a:lnSpc>
              <a:spcBef>
                <a:spcPts val="1200"/>
              </a:spcBef>
              <a:spcAft>
                <a:spcPts val="0"/>
              </a:spcAft>
              <a:buNone/>
            </a:pPr>
            <a:r>
              <a:rPr lang="en" sz="1600">
                <a:solidFill>
                  <a:srgbClr val="1A1A1A"/>
                </a:solidFill>
                <a:latin typeface="Lato"/>
                <a:ea typeface="Lato"/>
                <a:cs typeface="Lato"/>
                <a:sym typeface="Lato"/>
              </a:rPr>
              <a:t>Let’s say that one day you (click) and your partner (click) decide you want to go out for date night. Maybe that’s what you’re doing tonight – date night at the museum! The only problem is, who is going to watch your sweet sweet angel (click) at home (click)? </a:t>
            </a:r>
            <a:endParaRPr sz="1600">
              <a:solidFill>
                <a:srgbClr val="1A1A1A"/>
              </a:solidFill>
              <a:latin typeface="Lato"/>
              <a:ea typeface="Lato"/>
              <a:cs typeface="Lato"/>
              <a:sym typeface="Lato"/>
            </a:endParaRPr>
          </a:p>
          <a:p>
            <a:pPr marL="0" lvl="0" indent="0" algn="l" rtl="0">
              <a:lnSpc>
                <a:spcPct val="115000"/>
              </a:lnSpc>
              <a:spcBef>
                <a:spcPts val="1200"/>
              </a:spcBef>
              <a:spcAft>
                <a:spcPts val="0"/>
              </a:spcAft>
              <a:buNone/>
            </a:pPr>
            <a:r>
              <a:rPr lang="en" sz="1600">
                <a:solidFill>
                  <a:srgbClr val="1A1A1A"/>
                </a:solidFill>
                <a:latin typeface="Lato"/>
                <a:ea typeface="Lato"/>
                <a:cs typeface="Lato"/>
                <a:sym typeface="Lato"/>
              </a:rPr>
              <a:t>You call over a neighborhood youth (click), to watch your child for a couple of hours. Great, date night is saved! On your way out the door, you tell them, (click) make yourself at home! and walk out the door. But what does make yourself at home mean? Can they (click) eat some of the snacks in the kitchen? Take some (click) blankets out of the closet to build a fort in the living room? Can they (click) go through your medicine cabinet? (click) </a:t>
            </a:r>
            <a:endParaRPr sz="1600">
              <a:solidFill>
                <a:srgbClr val="1A1A1A"/>
              </a:solidFill>
              <a:latin typeface="Lato"/>
              <a:ea typeface="Lato"/>
              <a:cs typeface="Lato"/>
              <a:sym typeface="Lato"/>
            </a:endParaRPr>
          </a:p>
          <a:p>
            <a:pPr marL="0" lvl="0" indent="0" algn="l" rtl="0">
              <a:lnSpc>
                <a:spcPct val="115000"/>
              </a:lnSpc>
              <a:spcBef>
                <a:spcPts val="1200"/>
              </a:spcBef>
              <a:spcAft>
                <a:spcPts val="0"/>
              </a:spcAft>
              <a:buNone/>
            </a:pPr>
            <a:r>
              <a:rPr lang="en" sz="1600">
                <a:solidFill>
                  <a:srgbClr val="1A1A1A"/>
                </a:solidFill>
                <a:latin typeface="Lato"/>
                <a:ea typeface="Lato"/>
                <a:cs typeface="Lato"/>
                <a:sym typeface="Lato"/>
              </a:rPr>
              <a:t>You might be perfectly fine (click) with them eating snacks, and you might be (click) ok with them taking some blankets out of the closet to make the fort, under certain conditions, and </a:t>
            </a:r>
            <a:r>
              <a:rPr lang="en" sz="1600" b="1">
                <a:solidFill>
                  <a:srgbClr val="1A1A1A"/>
                </a:solidFill>
                <a:latin typeface="Lato"/>
                <a:ea typeface="Lato"/>
                <a:cs typeface="Lato"/>
                <a:sym typeface="Lato"/>
              </a:rPr>
              <a:t>not</a:t>
            </a:r>
            <a:r>
              <a:rPr lang="en" sz="1600">
                <a:solidFill>
                  <a:srgbClr val="1A1A1A"/>
                </a:solidFill>
                <a:latin typeface="Lato"/>
                <a:ea typeface="Lato"/>
                <a:cs typeface="Lato"/>
                <a:sym typeface="Lato"/>
              </a:rPr>
              <a:t> (click) be ok with them going through the medicine cabinet. Your babysitter might already know some of these things based off of societal norms, but you might need to be explicit about other things to ensure that they know what you expect. </a:t>
            </a:r>
            <a:endParaRPr sz="1400">
              <a:solidFill>
                <a:srgbClr val="1A1A1A"/>
              </a:solidFill>
              <a:latin typeface="Lato"/>
              <a:ea typeface="Lato"/>
              <a:cs typeface="Lato"/>
              <a:sym typeface="Lato"/>
            </a:endParaRPr>
          </a:p>
          <a:p>
            <a:pPr marL="0" lvl="0" indent="0" algn="l" rtl="0">
              <a:spcBef>
                <a:spcPts val="1200"/>
              </a:spcBef>
              <a:spcAft>
                <a:spcPts val="0"/>
              </a:spcAft>
              <a:buClr>
                <a:schemeClr val="dk1"/>
              </a:buClr>
              <a:buSzPts val="1100"/>
              <a:buFont typeface="Arial"/>
              <a:buNone/>
            </a:pPr>
            <a:r>
              <a:rPr lang="en" sz="1800">
                <a:solidFill>
                  <a:schemeClr val="dk1"/>
                </a:solidFill>
                <a:latin typeface="Lato"/>
                <a:ea typeface="Lato"/>
                <a:cs typeface="Lato"/>
                <a:sym typeface="Lato"/>
              </a:rPr>
              <a:t>Hand-off to Tina</a:t>
            </a:r>
            <a:endParaRPr sz="1800">
              <a:solidFill>
                <a:schemeClr val="dk1"/>
              </a:solidFill>
              <a:latin typeface="Lato"/>
              <a:ea typeface="Lato"/>
              <a:cs typeface="Lato"/>
              <a:sym typeface="Lato"/>
            </a:endParaRPr>
          </a:p>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24e2f1c7b96_1_108: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9" name="Google Shape;249;g24e2f1c7b96_1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Lato"/>
                <a:ea typeface="Lato"/>
                <a:cs typeface="Lato"/>
                <a:sym typeface="Lato"/>
              </a:rPr>
              <a:t>Tina</a:t>
            </a:r>
            <a:endParaRPr sz="1800">
              <a:latin typeface="Lato"/>
              <a:ea typeface="Lato"/>
              <a:cs typeface="Lato"/>
              <a:sym typeface="Lato"/>
            </a:endParaRPr>
          </a:p>
          <a:p>
            <a:pPr marL="0" lvl="0" indent="0" algn="l" rtl="0">
              <a:spcBef>
                <a:spcPts val="0"/>
              </a:spcBef>
              <a:spcAft>
                <a:spcPts val="0"/>
              </a:spcAft>
              <a:buNone/>
            </a:pPr>
            <a:endParaRPr sz="1800">
              <a:latin typeface="Lato"/>
              <a:ea typeface="Lato"/>
              <a:cs typeface="Lato"/>
              <a:sym typeface="Lato"/>
            </a:endParaRPr>
          </a:p>
          <a:p>
            <a:pPr marL="0" lvl="0" indent="0" algn="l" rtl="0">
              <a:spcBef>
                <a:spcPts val="0"/>
              </a:spcBef>
              <a:spcAft>
                <a:spcPts val="0"/>
              </a:spcAft>
              <a:buNone/>
            </a:pPr>
            <a:r>
              <a:rPr lang="en" sz="1800">
                <a:latin typeface="Lato"/>
                <a:ea typeface="Lato"/>
                <a:cs typeface="Lato"/>
                <a:sym typeface="Lato"/>
              </a:rPr>
              <a:t>Imagine that same scenario, you (click) and your partner (click) go out for date night, and you get a trusted teen (click) to watch your child (click) at home (click). You say (click) “make yourself at home” and head out. But now instead of a cookie jar, a closet, and a medicine cabinet, you are leaving your babysitter at home with a smart speaker (click), a smart thermostat (click), and a smart TV (click). What does “make yourself at home” mean in this context?  Would you be comfortable with the babysitter (click) buying a doll house using your smart speaker? Lowering the temperature (click) on your smart thermostat? Watching a show on your smart TV?</a:t>
            </a:r>
            <a:endParaRPr sz="1800">
              <a:latin typeface="Lato"/>
              <a:ea typeface="Lato"/>
              <a:cs typeface="Lato"/>
              <a:sym typeface="Lato"/>
            </a:endParaRPr>
          </a:p>
          <a:p>
            <a:pPr marL="0" lvl="0" indent="0" algn="l" rtl="0">
              <a:spcBef>
                <a:spcPts val="0"/>
              </a:spcBef>
              <a:spcAft>
                <a:spcPts val="0"/>
              </a:spcAft>
              <a:buNone/>
            </a:pPr>
            <a:endParaRPr sz="1800">
              <a:latin typeface="Lato"/>
              <a:ea typeface="Lato"/>
              <a:cs typeface="Lato"/>
              <a:sym typeface="Lato"/>
            </a:endParaRPr>
          </a:p>
          <a:p>
            <a:pPr marL="0" lvl="0" indent="0" algn="l" rtl="0">
              <a:spcBef>
                <a:spcPts val="0"/>
              </a:spcBef>
              <a:spcAft>
                <a:spcPts val="0"/>
              </a:spcAft>
              <a:buNone/>
            </a:pPr>
            <a:r>
              <a:rPr lang="en" sz="1800">
                <a:latin typeface="Lato"/>
                <a:ea typeface="Lato"/>
                <a:cs typeface="Lato"/>
                <a:sym typeface="Lato"/>
              </a:rPr>
              <a:t>You might be totally fine with them (click) watching some TV, </a:t>
            </a:r>
            <a:r>
              <a:rPr lang="en" sz="1800">
                <a:solidFill>
                  <a:srgbClr val="1A1A1A"/>
                </a:solidFill>
                <a:latin typeface="Lato"/>
                <a:ea typeface="Lato"/>
                <a:cs typeface="Lato"/>
                <a:sym typeface="Lato"/>
              </a:rPr>
              <a:t>ok with them (click) lowering the temperature under certain conditions, and definitely (click) </a:t>
            </a:r>
            <a:r>
              <a:rPr lang="en" sz="1800" b="1">
                <a:solidFill>
                  <a:srgbClr val="1A1A1A"/>
                </a:solidFill>
                <a:latin typeface="Lato"/>
                <a:ea typeface="Lato"/>
                <a:cs typeface="Lato"/>
                <a:sym typeface="Lato"/>
              </a:rPr>
              <a:t>not</a:t>
            </a:r>
            <a:r>
              <a:rPr lang="en" sz="1800">
                <a:solidFill>
                  <a:srgbClr val="1A1A1A"/>
                </a:solidFill>
                <a:latin typeface="Lato"/>
                <a:ea typeface="Lato"/>
                <a:cs typeface="Lato"/>
                <a:sym typeface="Lato"/>
              </a:rPr>
              <a:t> ok with them buying a doll house using your smart speaker. With smart home devices being relatively new, your babysitter might be able to extrapolate some societal norms to guess how you prefer they interact with your smart home devices, but “make yourself at home” is not clear. </a:t>
            </a:r>
            <a:endParaRPr sz="1800">
              <a:solidFill>
                <a:srgbClr val="1A1A1A"/>
              </a:solidFill>
              <a:latin typeface="Lato"/>
              <a:ea typeface="Lato"/>
              <a:cs typeface="Lato"/>
              <a:sym typeface="Lato"/>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g24d228754b4_1_184: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2" name="Google Shape;282;g24d228754b4_1_1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800">
                <a:solidFill>
                  <a:schemeClr val="dk1"/>
                </a:solidFill>
                <a:latin typeface="Lato"/>
                <a:ea typeface="Lato"/>
                <a:cs typeface="Lato"/>
                <a:sym typeface="Lato"/>
              </a:rPr>
              <a:t>Tina</a:t>
            </a:r>
            <a:endParaRPr sz="1800">
              <a:solidFill>
                <a:schemeClr val="dk1"/>
              </a:solidFill>
              <a:latin typeface="Lato"/>
              <a:ea typeface="Lato"/>
              <a:cs typeface="Lato"/>
              <a:sym typeface="Lato"/>
            </a:endParaRPr>
          </a:p>
          <a:p>
            <a:pPr marL="0" lvl="0" indent="0" algn="l" rtl="0">
              <a:spcBef>
                <a:spcPts val="0"/>
              </a:spcBef>
              <a:spcAft>
                <a:spcPts val="0"/>
              </a:spcAft>
              <a:buNone/>
            </a:pPr>
            <a:endParaRPr sz="1800">
              <a:solidFill>
                <a:schemeClr val="dk1"/>
              </a:solidFill>
              <a:latin typeface="Lato"/>
              <a:ea typeface="Lato"/>
              <a:cs typeface="Lato"/>
              <a:sym typeface="Lato"/>
            </a:endParaRPr>
          </a:p>
          <a:p>
            <a:pPr marL="0" lvl="0" indent="0" algn="l" rtl="0">
              <a:spcBef>
                <a:spcPts val="0"/>
              </a:spcBef>
              <a:spcAft>
                <a:spcPts val="0"/>
              </a:spcAft>
              <a:buNone/>
            </a:pPr>
            <a:r>
              <a:rPr lang="en" sz="1800">
                <a:solidFill>
                  <a:schemeClr val="dk1"/>
                </a:solidFill>
                <a:latin typeface="Lato"/>
                <a:ea typeface="Lato"/>
                <a:cs typeface="Lato"/>
                <a:sym typeface="Lato"/>
              </a:rPr>
              <a:t>If your babysitter was to say, “Alexa, Buy a doll house” without receiving permission to do so, we would categorize that as (click) unauthorized local access to devices. </a:t>
            </a:r>
            <a:endParaRPr sz="1800">
              <a:solidFill>
                <a:schemeClr val="dk1"/>
              </a:solidFill>
              <a:latin typeface="Lato"/>
              <a:ea typeface="Lato"/>
              <a:cs typeface="Lato"/>
              <a:sym typeface="Lato"/>
            </a:endParaRPr>
          </a:p>
          <a:p>
            <a:pPr marL="0" lvl="0" indent="0" algn="l" rtl="0">
              <a:spcBef>
                <a:spcPts val="0"/>
              </a:spcBef>
              <a:spcAft>
                <a:spcPts val="0"/>
              </a:spcAft>
              <a:buNone/>
            </a:pPr>
            <a:endParaRPr sz="1800">
              <a:solidFill>
                <a:schemeClr val="dk1"/>
              </a:solidFill>
              <a:latin typeface="Lato"/>
              <a:ea typeface="Lato"/>
              <a:cs typeface="Lato"/>
              <a:sym typeface="Lato"/>
            </a:endParaRPr>
          </a:p>
          <a:p>
            <a:pPr marL="0" lvl="0" indent="0" algn="l" rtl="0">
              <a:spcBef>
                <a:spcPts val="0"/>
              </a:spcBef>
              <a:spcAft>
                <a:spcPts val="0"/>
              </a:spcAft>
              <a:buNone/>
            </a:pPr>
            <a:r>
              <a:rPr lang="en" sz="1800">
                <a:solidFill>
                  <a:schemeClr val="dk1"/>
                </a:solidFill>
                <a:latin typeface="Lato"/>
                <a:ea typeface="Lato"/>
                <a:cs typeface="Lato"/>
                <a:sym typeface="Lato"/>
              </a:rPr>
              <a:t>Local access means </a:t>
            </a:r>
            <a:r>
              <a:rPr lang="en" sz="1800">
                <a:solidFill>
                  <a:srgbClr val="1B1A1A"/>
                </a:solidFill>
                <a:latin typeface="Lato"/>
                <a:ea typeface="Lato"/>
                <a:cs typeface="Lato"/>
                <a:sym typeface="Lato"/>
              </a:rPr>
              <a:t>somebody has to have physical access to the device.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9"/>
        <p:cNvGrpSpPr/>
        <p:nvPr/>
      </p:nvGrpSpPr>
      <p:grpSpPr>
        <a:xfrm>
          <a:off x="0" y="0"/>
          <a:ext cx="0" cy="0"/>
          <a:chOff x="0" y="0"/>
          <a:chExt cx="0" cy="0"/>
        </a:xfrm>
      </p:grpSpPr>
      <p:grpSp>
        <p:nvGrpSpPr>
          <p:cNvPr id="10" name="Google Shape;10;p2"/>
          <p:cNvGrpSpPr/>
          <p:nvPr/>
        </p:nvGrpSpPr>
        <p:grpSpPr>
          <a:xfrm>
            <a:off x="-6639" y="-3725"/>
            <a:ext cx="9157265" cy="5150962"/>
            <a:chOff x="-6639" y="-3725"/>
            <a:chExt cx="9157265" cy="5150962"/>
          </a:xfrm>
        </p:grpSpPr>
        <p:sp>
          <p:nvSpPr>
            <p:cNvPr id="11" name="Google Shape;11;p2"/>
            <p:cNvSpPr/>
            <p:nvPr/>
          </p:nvSpPr>
          <p:spPr>
            <a:xfrm>
              <a:off x="-6639" y="-3725"/>
              <a:ext cx="9157265" cy="5150962"/>
            </a:xfrm>
            <a:custGeom>
              <a:avLst/>
              <a:gdLst/>
              <a:ahLst/>
              <a:cxnLst/>
              <a:rect l="l" t="t" r="r" b="b"/>
              <a:pathLst>
                <a:path w="6064414" h="3411233" extrusionOk="0">
                  <a:moveTo>
                    <a:pt x="6064415" y="0"/>
                  </a:moveTo>
                  <a:lnTo>
                    <a:pt x="2575197" y="0"/>
                  </a:lnTo>
                  <a:lnTo>
                    <a:pt x="0" y="1486792"/>
                  </a:lnTo>
                  <a:lnTo>
                    <a:pt x="0" y="3411233"/>
                  </a:lnTo>
                  <a:lnTo>
                    <a:pt x="4626390" y="3411233"/>
                  </a:lnTo>
                  <a:lnTo>
                    <a:pt x="6064415" y="2580977"/>
                  </a:lnTo>
                  <a:lnTo>
                    <a:pt x="6064415" y="0"/>
                  </a:lnTo>
                  <a:close/>
                </a:path>
              </a:pathLst>
            </a:custGeom>
            <a:gradFill>
              <a:gsLst>
                <a:gs pos="0">
                  <a:schemeClr val="accent4"/>
                </a:gs>
                <a:gs pos="26000">
                  <a:schemeClr val="accent3"/>
                </a:gs>
                <a:gs pos="78000">
                  <a:schemeClr val="accent2"/>
                </a:gs>
                <a:gs pos="100000">
                  <a:schemeClr val="accent1"/>
                </a:gs>
              </a:gsLst>
              <a:lin ang="2700006"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 name="Google Shape;12;p2"/>
            <p:cNvSpPr/>
            <p:nvPr/>
          </p:nvSpPr>
          <p:spPr>
            <a:xfrm>
              <a:off x="-6639" y="-3725"/>
              <a:ext cx="9157265" cy="5150962"/>
            </a:xfrm>
            <a:custGeom>
              <a:avLst/>
              <a:gdLst/>
              <a:ahLst/>
              <a:cxnLst/>
              <a:rect l="l" t="t" r="r" b="b"/>
              <a:pathLst>
                <a:path w="6064414" h="3411233" extrusionOk="0">
                  <a:moveTo>
                    <a:pt x="4928695" y="1319642"/>
                  </a:moveTo>
                  <a:cubicBezTo>
                    <a:pt x="4926074" y="1332462"/>
                    <a:pt x="4934349" y="1344973"/>
                    <a:pt x="4947173" y="1347586"/>
                  </a:cubicBezTo>
                  <a:cubicBezTo>
                    <a:pt x="4959996" y="1350198"/>
                    <a:pt x="4972504" y="1341925"/>
                    <a:pt x="4975126" y="1329105"/>
                  </a:cubicBezTo>
                  <a:cubicBezTo>
                    <a:pt x="4977716" y="1316291"/>
                    <a:pt x="4969472" y="1303783"/>
                    <a:pt x="4956648" y="1301164"/>
                  </a:cubicBezTo>
                  <a:lnTo>
                    <a:pt x="4956648" y="1092226"/>
                  </a:lnTo>
                  <a:lnTo>
                    <a:pt x="4899321" y="1092226"/>
                  </a:lnTo>
                  <a:cubicBezTo>
                    <a:pt x="4896699" y="1079409"/>
                    <a:pt x="4884191" y="1071137"/>
                    <a:pt x="4871368" y="1073755"/>
                  </a:cubicBezTo>
                  <a:cubicBezTo>
                    <a:pt x="4858544" y="1076370"/>
                    <a:pt x="4850268" y="1088885"/>
                    <a:pt x="4852890" y="1101702"/>
                  </a:cubicBezTo>
                  <a:cubicBezTo>
                    <a:pt x="4855512" y="1114519"/>
                    <a:pt x="4868019" y="1122792"/>
                    <a:pt x="4880843" y="1120173"/>
                  </a:cubicBezTo>
                  <a:cubicBezTo>
                    <a:pt x="4890161" y="1118275"/>
                    <a:pt x="4897426" y="1111004"/>
                    <a:pt x="4899321" y="1101702"/>
                  </a:cubicBezTo>
                  <a:lnTo>
                    <a:pt x="4947173" y="1101702"/>
                  </a:lnTo>
                  <a:lnTo>
                    <a:pt x="4947173" y="1301322"/>
                  </a:lnTo>
                  <a:cubicBezTo>
                    <a:pt x="4937918" y="1303198"/>
                    <a:pt x="4930654" y="1310397"/>
                    <a:pt x="4928695" y="1319642"/>
                  </a:cubicBezTo>
                  <a:close/>
                  <a:moveTo>
                    <a:pt x="4876105" y="1111178"/>
                  </a:moveTo>
                  <a:cubicBezTo>
                    <a:pt x="4868241" y="1111178"/>
                    <a:pt x="4861892" y="1104813"/>
                    <a:pt x="4861892" y="1096964"/>
                  </a:cubicBezTo>
                  <a:cubicBezTo>
                    <a:pt x="4861892" y="1089115"/>
                    <a:pt x="4868241" y="1082751"/>
                    <a:pt x="4876105" y="1082751"/>
                  </a:cubicBezTo>
                  <a:cubicBezTo>
                    <a:pt x="4883970" y="1082751"/>
                    <a:pt x="4890319" y="1089115"/>
                    <a:pt x="4890319" y="1096964"/>
                  </a:cubicBezTo>
                  <a:cubicBezTo>
                    <a:pt x="4890287" y="1104807"/>
                    <a:pt x="4883939" y="1111159"/>
                    <a:pt x="4876105" y="1111178"/>
                  </a:cubicBezTo>
                  <a:close/>
                  <a:moveTo>
                    <a:pt x="4951911" y="1310166"/>
                  </a:moveTo>
                  <a:cubicBezTo>
                    <a:pt x="4959775" y="1310166"/>
                    <a:pt x="4966124" y="1316531"/>
                    <a:pt x="4966124" y="1324380"/>
                  </a:cubicBezTo>
                  <a:cubicBezTo>
                    <a:pt x="4966124" y="1332229"/>
                    <a:pt x="4959775" y="1338593"/>
                    <a:pt x="4951911" y="1338593"/>
                  </a:cubicBezTo>
                  <a:cubicBezTo>
                    <a:pt x="4944046" y="1338593"/>
                    <a:pt x="4937697" y="1332229"/>
                    <a:pt x="4937697" y="1324380"/>
                  </a:cubicBezTo>
                  <a:cubicBezTo>
                    <a:pt x="4937666" y="1316547"/>
                    <a:pt x="4944014" y="1310185"/>
                    <a:pt x="4951847" y="1310166"/>
                  </a:cubicBezTo>
                  <a:cubicBezTo>
                    <a:pt x="4951879" y="1310166"/>
                    <a:pt x="4951879" y="1310166"/>
                    <a:pt x="4951911" y="1310166"/>
                  </a:cubicBezTo>
                  <a:close/>
                  <a:moveTo>
                    <a:pt x="5335674" y="164245"/>
                  </a:moveTo>
                  <a:cubicBezTo>
                    <a:pt x="5322850" y="161631"/>
                    <a:pt x="5310343" y="169905"/>
                    <a:pt x="5307721" y="182724"/>
                  </a:cubicBezTo>
                  <a:cubicBezTo>
                    <a:pt x="5305131" y="195543"/>
                    <a:pt x="5313375" y="208054"/>
                    <a:pt x="5326199" y="210668"/>
                  </a:cubicBezTo>
                  <a:cubicBezTo>
                    <a:pt x="5339022" y="213281"/>
                    <a:pt x="5351530" y="205013"/>
                    <a:pt x="5354152" y="192198"/>
                  </a:cubicBezTo>
                  <a:lnTo>
                    <a:pt x="5487285" y="192198"/>
                  </a:lnTo>
                  <a:lnTo>
                    <a:pt x="5487285" y="0"/>
                  </a:lnTo>
                  <a:lnTo>
                    <a:pt x="5477809" y="0"/>
                  </a:lnTo>
                  <a:lnTo>
                    <a:pt x="5477809" y="182564"/>
                  </a:lnTo>
                  <a:lnTo>
                    <a:pt x="5354152" y="182564"/>
                  </a:lnTo>
                  <a:cubicBezTo>
                    <a:pt x="5352194" y="173315"/>
                    <a:pt x="5344929" y="166112"/>
                    <a:pt x="5335674" y="164245"/>
                  </a:cubicBezTo>
                  <a:close/>
                  <a:moveTo>
                    <a:pt x="5330937" y="201673"/>
                  </a:moveTo>
                  <a:cubicBezTo>
                    <a:pt x="5323072" y="201673"/>
                    <a:pt x="5316723" y="195310"/>
                    <a:pt x="5316723" y="187460"/>
                  </a:cubicBezTo>
                  <a:cubicBezTo>
                    <a:pt x="5316723" y="179610"/>
                    <a:pt x="5323072" y="173246"/>
                    <a:pt x="5330937" y="173246"/>
                  </a:cubicBezTo>
                  <a:cubicBezTo>
                    <a:pt x="5338801" y="173246"/>
                    <a:pt x="5345150" y="179610"/>
                    <a:pt x="5345150" y="187460"/>
                  </a:cubicBezTo>
                  <a:cubicBezTo>
                    <a:pt x="5345055" y="195241"/>
                    <a:pt x="5338706" y="201499"/>
                    <a:pt x="5330937" y="201515"/>
                  </a:cubicBezTo>
                  <a:close/>
                  <a:moveTo>
                    <a:pt x="6008445" y="59065"/>
                  </a:moveTo>
                  <a:cubicBezTo>
                    <a:pt x="6021269" y="61681"/>
                    <a:pt x="6033777" y="53409"/>
                    <a:pt x="6036398" y="40587"/>
                  </a:cubicBezTo>
                  <a:cubicBezTo>
                    <a:pt x="6039020" y="27766"/>
                    <a:pt x="6030745" y="15251"/>
                    <a:pt x="6017921" y="12634"/>
                  </a:cubicBezTo>
                  <a:lnTo>
                    <a:pt x="6017921" y="0"/>
                  </a:lnTo>
                  <a:lnTo>
                    <a:pt x="6008445" y="0"/>
                  </a:lnTo>
                  <a:lnTo>
                    <a:pt x="6008445" y="12634"/>
                  </a:lnTo>
                  <a:cubicBezTo>
                    <a:pt x="5995621" y="15238"/>
                    <a:pt x="5987346" y="27742"/>
                    <a:pt x="5989936" y="40564"/>
                  </a:cubicBezTo>
                  <a:cubicBezTo>
                    <a:pt x="5991831" y="49886"/>
                    <a:pt x="5999127" y="57172"/>
                    <a:pt x="6008445" y="59065"/>
                  </a:cubicBezTo>
                  <a:close/>
                  <a:moveTo>
                    <a:pt x="6013183" y="21636"/>
                  </a:moveTo>
                  <a:cubicBezTo>
                    <a:pt x="6021048" y="21636"/>
                    <a:pt x="6027397" y="28000"/>
                    <a:pt x="6027397" y="35850"/>
                  </a:cubicBezTo>
                  <a:cubicBezTo>
                    <a:pt x="6027397" y="43699"/>
                    <a:pt x="6021048" y="50063"/>
                    <a:pt x="6013183" y="50063"/>
                  </a:cubicBezTo>
                  <a:cubicBezTo>
                    <a:pt x="6005318" y="50063"/>
                    <a:pt x="5998970" y="43699"/>
                    <a:pt x="5998970" y="35850"/>
                  </a:cubicBezTo>
                  <a:cubicBezTo>
                    <a:pt x="5998875" y="28018"/>
                    <a:pt x="6005129" y="21584"/>
                    <a:pt x="6012962" y="21479"/>
                  </a:cubicBezTo>
                  <a:cubicBezTo>
                    <a:pt x="6013025" y="21478"/>
                    <a:pt x="6013120" y="21478"/>
                    <a:pt x="6013183" y="21478"/>
                  </a:cubicBezTo>
                  <a:close/>
                  <a:moveTo>
                    <a:pt x="2776776" y="485785"/>
                  </a:moveTo>
                  <a:cubicBezTo>
                    <a:pt x="2774160" y="472967"/>
                    <a:pt x="2761646" y="464695"/>
                    <a:pt x="2748829" y="467314"/>
                  </a:cubicBezTo>
                  <a:cubicBezTo>
                    <a:pt x="2736008" y="469929"/>
                    <a:pt x="2727739" y="482443"/>
                    <a:pt x="2730354" y="495261"/>
                  </a:cubicBezTo>
                  <a:cubicBezTo>
                    <a:pt x="2732973" y="508078"/>
                    <a:pt x="2745484" y="516350"/>
                    <a:pt x="2758304" y="513732"/>
                  </a:cubicBezTo>
                  <a:cubicBezTo>
                    <a:pt x="2767606" y="511833"/>
                    <a:pt x="2774877" y="504562"/>
                    <a:pt x="2776776" y="495261"/>
                  </a:cubicBezTo>
                  <a:lnTo>
                    <a:pt x="2900433" y="495261"/>
                  </a:lnTo>
                  <a:lnTo>
                    <a:pt x="2900433" y="694881"/>
                  </a:lnTo>
                  <a:cubicBezTo>
                    <a:pt x="2887615" y="697496"/>
                    <a:pt x="2879343" y="710010"/>
                    <a:pt x="2881962" y="722828"/>
                  </a:cubicBezTo>
                  <a:cubicBezTo>
                    <a:pt x="2884577" y="735648"/>
                    <a:pt x="2897091" y="743917"/>
                    <a:pt x="2909908" y="741302"/>
                  </a:cubicBezTo>
                  <a:cubicBezTo>
                    <a:pt x="2922729" y="738684"/>
                    <a:pt x="2930998" y="726173"/>
                    <a:pt x="2928380" y="713352"/>
                  </a:cubicBezTo>
                  <a:cubicBezTo>
                    <a:pt x="2926481" y="704050"/>
                    <a:pt x="2919210" y="696779"/>
                    <a:pt x="2909908" y="694881"/>
                  </a:cubicBezTo>
                  <a:lnTo>
                    <a:pt x="2909908" y="485785"/>
                  </a:lnTo>
                  <a:close/>
                  <a:moveTo>
                    <a:pt x="2753560" y="504736"/>
                  </a:moveTo>
                  <a:cubicBezTo>
                    <a:pt x="2745711" y="504736"/>
                    <a:pt x="2739347" y="498372"/>
                    <a:pt x="2739347" y="490523"/>
                  </a:cubicBezTo>
                  <a:cubicBezTo>
                    <a:pt x="2739347" y="482674"/>
                    <a:pt x="2745711" y="476309"/>
                    <a:pt x="2753560" y="476309"/>
                  </a:cubicBezTo>
                  <a:cubicBezTo>
                    <a:pt x="2761409" y="476309"/>
                    <a:pt x="2767774" y="482674"/>
                    <a:pt x="2767774" y="490523"/>
                  </a:cubicBezTo>
                  <a:cubicBezTo>
                    <a:pt x="2767758" y="498365"/>
                    <a:pt x="2761403" y="504720"/>
                    <a:pt x="2753560" y="504736"/>
                  </a:cubicBezTo>
                  <a:close/>
                  <a:moveTo>
                    <a:pt x="2919384" y="717938"/>
                  </a:moveTo>
                  <a:cubicBezTo>
                    <a:pt x="2919384" y="725787"/>
                    <a:pt x="2913020" y="732152"/>
                    <a:pt x="2905171" y="732152"/>
                  </a:cubicBezTo>
                  <a:cubicBezTo>
                    <a:pt x="2897321" y="732152"/>
                    <a:pt x="2890957" y="725787"/>
                    <a:pt x="2890957" y="717938"/>
                  </a:cubicBezTo>
                  <a:cubicBezTo>
                    <a:pt x="2890957" y="710089"/>
                    <a:pt x="2897321" y="703725"/>
                    <a:pt x="2905171" y="703725"/>
                  </a:cubicBezTo>
                  <a:cubicBezTo>
                    <a:pt x="2913020" y="703725"/>
                    <a:pt x="2919384" y="710089"/>
                    <a:pt x="2919384" y="717938"/>
                  </a:cubicBezTo>
                  <a:close/>
                  <a:moveTo>
                    <a:pt x="2748822" y="892764"/>
                  </a:moveTo>
                  <a:cubicBezTo>
                    <a:pt x="2761640" y="895382"/>
                    <a:pt x="2774154" y="887113"/>
                    <a:pt x="2776772" y="874296"/>
                  </a:cubicBezTo>
                  <a:cubicBezTo>
                    <a:pt x="2776776" y="874293"/>
                    <a:pt x="2776776" y="874290"/>
                    <a:pt x="2776776" y="874286"/>
                  </a:cubicBezTo>
                  <a:lnTo>
                    <a:pt x="2871121" y="874286"/>
                  </a:lnTo>
                  <a:lnTo>
                    <a:pt x="3022732" y="722676"/>
                  </a:lnTo>
                  <a:lnTo>
                    <a:pt x="3213034" y="722676"/>
                  </a:lnTo>
                  <a:lnTo>
                    <a:pt x="3213034" y="513738"/>
                  </a:lnTo>
                  <a:cubicBezTo>
                    <a:pt x="3225858" y="511123"/>
                    <a:pt x="3234133" y="498609"/>
                    <a:pt x="3231512" y="485791"/>
                  </a:cubicBezTo>
                  <a:cubicBezTo>
                    <a:pt x="3228890" y="472971"/>
                    <a:pt x="3216382" y="464702"/>
                    <a:pt x="3203559" y="467317"/>
                  </a:cubicBezTo>
                  <a:cubicBezTo>
                    <a:pt x="3190735" y="469932"/>
                    <a:pt x="3182460" y="482446"/>
                    <a:pt x="3185081" y="495267"/>
                  </a:cubicBezTo>
                  <a:cubicBezTo>
                    <a:pt x="3186976" y="504569"/>
                    <a:pt x="3194241" y="511840"/>
                    <a:pt x="3203559" y="513738"/>
                  </a:cubicBezTo>
                  <a:lnTo>
                    <a:pt x="3203559" y="713200"/>
                  </a:lnTo>
                  <a:lnTo>
                    <a:pt x="3018784" y="713200"/>
                  </a:lnTo>
                  <a:lnTo>
                    <a:pt x="2867173" y="864811"/>
                  </a:lnTo>
                  <a:lnTo>
                    <a:pt x="2776776" y="864811"/>
                  </a:lnTo>
                  <a:cubicBezTo>
                    <a:pt x="2774157" y="851993"/>
                    <a:pt x="2761640" y="843724"/>
                    <a:pt x="2748822" y="846346"/>
                  </a:cubicBezTo>
                  <a:cubicBezTo>
                    <a:pt x="2736005" y="848964"/>
                    <a:pt x="2727736" y="861482"/>
                    <a:pt x="2730358" y="874299"/>
                  </a:cubicBezTo>
                  <a:cubicBezTo>
                    <a:pt x="2732259" y="883598"/>
                    <a:pt x="2739524" y="890862"/>
                    <a:pt x="2748822" y="892764"/>
                  </a:cubicBezTo>
                  <a:close/>
                  <a:moveTo>
                    <a:pt x="3194178" y="490523"/>
                  </a:moveTo>
                  <a:cubicBezTo>
                    <a:pt x="3194178" y="482674"/>
                    <a:pt x="3200526" y="476309"/>
                    <a:pt x="3208391" y="476309"/>
                  </a:cubicBezTo>
                  <a:cubicBezTo>
                    <a:pt x="3216256" y="476309"/>
                    <a:pt x="3222605" y="482674"/>
                    <a:pt x="3222605" y="490523"/>
                  </a:cubicBezTo>
                  <a:cubicBezTo>
                    <a:pt x="3222605" y="498372"/>
                    <a:pt x="3216256" y="504736"/>
                    <a:pt x="3208391" y="504736"/>
                  </a:cubicBezTo>
                  <a:cubicBezTo>
                    <a:pt x="3200526" y="504736"/>
                    <a:pt x="3194178" y="498372"/>
                    <a:pt x="3194178" y="490523"/>
                  </a:cubicBezTo>
                  <a:close/>
                  <a:moveTo>
                    <a:pt x="2753560" y="855335"/>
                  </a:moveTo>
                  <a:cubicBezTo>
                    <a:pt x="2761409" y="855335"/>
                    <a:pt x="2767774" y="861700"/>
                    <a:pt x="2767774" y="869549"/>
                  </a:cubicBezTo>
                  <a:cubicBezTo>
                    <a:pt x="2767774" y="877398"/>
                    <a:pt x="2761409" y="883762"/>
                    <a:pt x="2753560" y="883762"/>
                  </a:cubicBezTo>
                  <a:cubicBezTo>
                    <a:pt x="2745711" y="883762"/>
                    <a:pt x="2739347" y="877398"/>
                    <a:pt x="2739347" y="869549"/>
                  </a:cubicBezTo>
                  <a:cubicBezTo>
                    <a:pt x="2739328" y="861715"/>
                    <a:pt x="2745664" y="855354"/>
                    <a:pt x="2753497" y="855335"/>
                  </a:cubicBezTo>
                  <a:cubicBezTo>
                    <a:pt x="2753519" y="855335"/>
                    <a:pt x="2753538" y="855335"/>
                    <a:pt x="2753560" y="855335"/>
                  </a:cubicBezTo>
                  <a:close/>
                  <a:moveTo>
                    <a:pt x="3440545" y="1329117"/>
                  </a:moveTo>
                  <a:lnTo>
                    <a:pt x="3440545" y="1168031"/>
                  </a:lnTo>
                  <a:lnTo>
                    <a:pt x="3364740" y="1168031"/>
                  </a:lnTo>
                  <a:lnTo>
                    <a:pt x="3364740" y="1120179"/>
                  </a:lnTo>
                  <a:cubicBezTo>
                    <a:pt x="3377563" y="1117564"/>
                    <a:pt x="3385838" y="1105050"/>
                    <a:pt x="3383217" y="1092233"/>
                  </a:cubicBezTo>
                  <a:cubicBezTo>
                    <a:pt x="3380596" y="1079412"/>
                    <a:pt x="3368087" y="1071143"/>
                    <a:pt x="3355264" y="1073758"/>
                  </a:cubicBezTo>
                  <a:cubicBezTo>
                    <a:pt x="3342440" y="1076374"/>
                    <a:pt x="3334165" y="1088888"/>
                    <a:pt x="3336786" y="1101708"/>
                  </a:cubicBezTo>
                  <a:cubicBezTo>
                    <a:pt x="3338682" y="1111010"/>
                    <a:pt x="3345946" y="1118281"/>
                    <a:pt x="3355264" y="1120179"/>
                  </a:cubicBezTo>
                  <a:lnTo>
                    <a:pt x="3355264" y="1177507"/>
                  </a:lnTo>
                  <a:lnTo>
                    <a:pt x="3431069" y="1177507"/>
                  </a:lnTo>
                  <a:lnTo>
                    <a:pt x="3431069" y="1319642"/>
                  </a:lnTo>
                  <a:lnTo>
                    <a:pt x="3355264" y="1319642"/>
                  </a:lnTo>
                  <a:lnTo>
                    <a:pt x="3355264" y="1632338"/>
                  </a:lnTo>
                  <a:lnTo>
                    <a:pt x="3582679" y="1632338"/>
                  </a:lnTo>
                  <a:lnTo>
                    <a:pt x="3582679" y="1935559"/>
                  </a:lnTo>
                  <a:lnTo>
                    <a:pt x="3743765" y="1935559"/>
                  </a:lnTo>
                  <a:lnTo>
                    <a:pt x="3743765" y="1622863"/>
                  </a:lnTo>
                  <a:lnTo>
                    <a:pt x="3658485" y="1622863"/>
                  </a:lnTo>
                  <a:lnTo>
                    <a:pt x="3658485" y="1831959"/>
                  </a:lnTo>
                  <a:cubicBezTo>
                    <a:pt x="3649167" y="1833857"/>
                    <a:pt x="3641902" y="1841131"/>
                    <a:pt x="3640007" y="1850436"/>
                  </a:cubicBezTo>
                  <a:lnTo>
                    <a:pt x="3640007" y="1850436"/>
                  </a:lnTo>
                  <a:cubicBezTo>
                    <a:pt x="3637385" y="1863253"/>
                    <a:pt x="3645661" y="1875768"/>
                    <a:pt x="3658485" y="1878386"/>
                  </a:cubicBezTo>
                  <a:cubicBezTo>
                    <a:pt x="3658485" y="1878389"/>
                    <a:pt x="3658485" y="1878389"/>
                    <a:pt x="3658485" y="1878389"/>
                  </a:cubicBezTo>
                  <a:cubicBezTo>
                    <a:pt x="3671371" y="1880941"/>
                    <a:pt x="3683879" y="1872568"/>
                    <a:pt x="3686438" y="1859681"/>
                  </a:cubicBezTo>
                  <a:cubicBezTo>
                    <a:pt x="3687038" y="1856630"/>
                    <a:pt x="3687038" y="1853487"/>
                    <a:pt x="3686438" y="1850436"/>
                  </a:cubicBezTo>
                  <a:cubicBezTo>
                    <a:pt x="3684543" y="1841125"/>
                    <a:pt x="3677278" y="1833847"/>
                    <a:pt x="3667960" y="1831959"/>
                  </a:cubicBezTo>
                  <a:lnTo>
                    <a:pt x="3667960" y="1632338"/>
                  </a:lnTo>
                  <a:lnTo>
                    <a:pt x="3734290" y="1632338"/>
                  </a:lnTo>
                  <a:lnTo>
                    <a:pt x="3734290" y="1926083"/>
                  </a:lnTo>
                  <a:lnTo>
                    <a:pt x="3592155" y="1926083"/>
                  </a:lnTo>
                  <a:lnTo>
                    <a:pt x="3592155" y="1622863"/>
                  </a:lnTo>
                  <a:lnTo>
                    <a:pt x="3364740" y="1622863"/>
                  </a:lnTo>
                  <a:lnTo>
                    <a:pt x="3364740" y="1329117"/>
                  </a:lnTo>
                  <a:close/>
                  <a:moveTo>
                    <a:pt x="3345788" y="1096964"/>
                  </a:moveTo>
                  <a:cubicBezTo>
                    <a:pt x="3345788" y="1089115"/>
                    <a:pt x="3352137" y="1082751"/>
                    <a:pt x="3360002" y="1082751"/>
                  </a:cubicBezTo>
                  <a:cubicBezTo>
                    <a:pt x="3367866" y="1082751"/>
                    <a:pt x="3374215" y="1089115"/>
                    <a:pt x="3374215" y="1096964"/>
                  </a:cubicBezTo>
                  <a:cubicBezTo>
                    <a:pt x="3374215" y="1104813"/>
                    <a:pt x="3367866" y="1111178"/>
                    <a:pt x="3360002" y="1111178"/>
                  </a:cubicBezTo>
                  <a:cubicBezTo>
                    <a:pt x="3352137" y="1111178"/>
                    <a:pt x="3345788" y="1104813"/>
                    <a:pt x="3345788" y="1096964"/>
                  </a:cubicBezTo>
                  <a:close/>
                  <a:moveTo>
                    <a:pt x="3676551" y="1850278"/>
                  </a:moveTo>
                  <a:cubicBezTo>
                    <a:pt x="3677625" y="1853345"/>
                    <a:pt x="3677625" y="1856684"/>
                    <a:pt x="3676551" y="1859754"/>
                  </a:cubicBezTo>
                  <a:cubicBezTo>
                    <a:pt x="3673930" y="1867148"/>
                    <a:pt x="3665781" y="1871011"/>
                    <a:pt x="3658390" y="1868380"/>
                  </a:cubicBezTo>
                  <a:cubicBezTo>
                    <a:pt x="3658390" y="1868377"/>
                    <a:pt x="3658390" y="1868377"/>
                    <a:pt x="3658390" y="1868377"/>
                  </a:cubicBezTo>
                  <a:lnTo>
                    <a:pt x="3658390" y="1868377"/>
                  </a:lnTo>
                  <a:cubicBezTo>
                    <a:pt x="3650999" y="1865720"/>
                    <a:pt x="3647145" y="1857562"/>
                    <a:pt x="3649799" y="1850158"/>
                  </a:cubicBezTo>
                  <a:cubicBezTo>
                    <a:pt x="3651220" y="1846153"/>
                    <a:pt x="3654378" y="1842998"/>
                    <a:pt x="3658390" y="1841560"/>
                  </a:cubicBezTo>
                  <a:lnTo>
                    <a:pt x="3658390" y="1841560"/>
                  </a:lnTo>
                  <a:cubicBezTo>
                    <a:pt x="3665812" y="1838952"/>
                    <a:pt x="3673930" y="1842856"/>
                    <a:pt x="3676551" y="1850278"/>
                  </a:cubicBezTo>
                  <a:close/>
                  <a:moveTo>
                    <a:pt x="3488302" y="1319642"/>
                  </a:moveTo>
                  <a:cubicBezTo>
                    <a:pt x="3485680" y="1332462"/>
                    <a:pt x="3493956" y="1344973"/>
                    <a:pt x="3506779" y="1347586"/>
                  </a:cubicBezTo>
                  <a:cubicBezTo>
                    <a:pt x="3519603" y="1350198"/>
                    <a:pt x="3532111" y="1341925"/>
                    <a:pt x="3534732" y="1329105"/>
                  </a:cubicBezTo>
                  <a:cubicBezTo>
                    <a:pt x="3537323" y="1316291"/>
                    <a:pt x="3529079" y="1303783"/>
                    <a:pt x="3516255" y="1301164"/>
                  </a:cubicBezTo>
                  <a:lnTo>
                    <a:pt x="3516255" y="1092226"/>
                  </a:lnTo>
                  <a:lnTo>
                    <a:pt x="3458927" y="1092226"/>
                  </a:lnTo>
                  <a:cubicBezTo>
                    <a:pt x="3456306" y="1079409"/>
                    <a:pt x="3443798" y="1071137"/>
                    <a:pt x="3430974" y="1073755"/>
                  </a:cubicBezTo>
                  <a:cubicBezTo>
                    <a:pt x="3418150" y="1076370"/>
                    <a:pt x="3409875" y="1088885"/>
                    <a:pt x="3412497" y="1101702"/>
                  </a:cubicBezTo>
                  <a:cubicBezTo>
                    <a:pt x="3415118" y="1114519"/>
                    <a:pt x="3427626" y="1122792"/>
                    <a:pt x="3440450" y="1120173"/>
                  </a:cubicBezTo>
                  <a:cubicBezTo>
                    <a:pt x="3449767" y="1118275"/>
                    <a:pt x="3457032" y="1111004"/>
                    <a:pt x="3458927" y="1101702"/>
                  </a:cubicBezTo>
                  <a:lnTo>
                    <a:pt x="3506779" y="1101702"/>
                  </a:lnTo>
                  <a:lnTo>
                    <a:pt x="3506779" y="1301322"/>
                  </a:lnTo>
                  <a:cubicBezTo>
                    <a:pt x="3497556" y="1303230"/>
                    <a:pt x="3490323" y="1310422"/>
                    <a:pt x="3488397" y="1319642"/>
                  </a:cubicBezTo>
                  <a:close/>
                  <a:moveTo>
                    <a:pt x="3435712" y="1111178"/>
                  </a:moveTo>
                  <a:cubicBezTo>
                    <a:pt x="3427847" y="1111178"/>
                    <a:pt x="3421499" y="1104813"/>
                    <a:pt x="3421499" y="1096964"/>
                  </a:cubicBezTo>
                  <a:cubicBezTo>
                    <a:pt x="3421499" y="1089115"/>
                    <a:pt x="3427847" y="1082751"/>
                    <a:pt x="3435712" y="1082751"/>
                  </a:cubicBezTo>
                  <a:cubicBezTo>
                    <a:pt x="3443577" y="1082751"/>
                    <a:pt x="3449926" y="1089115"/>
                    <a:pt x="3449926" y="1096964"/>
                  </a:cubicBezTo>
                  <a:cubicBezTo>
                    <a:pt x="3449894" y="1104769"/>
                    <a:pt x="3443608" y="1111108"/>
                    <a:pt x="3435807" y="1111178"/>
                  </a:cubicBezTo>
                  <a:close/>
                  <a:moveTo>
                    <a:pt x="3511517" y="1310166"/>
                  </a:moveTo>
                  <a:cubicBezTo>
                    <a:pt x="3519382" y="1310166"/>
                    <a:pt x="3525731" y="1316531"/>
                    <a:pt x="3525731" y="1324380"/>
                  </a:cubicBezTo>
                  <a:cubicBezTo>
                    <a:pt x="3525731" y="1332229"/>
                    <a:pt x="3519382" y="1338593"/>
                    <a:pt x="3511517" y="1338593"/>
                  </a:cubicBezTo>
                  <a:cubicBezTo>
                    <a:pt x="3503652" y="1338593"/>
                    <a:pt x="3497304" y="1332229"/>
                    <a:pt x="3497304" y="1324380"/>
                  </a:cubicBezTo>
                  <a:cubicBezTo>
                    <a:pt x="3497272" y="1316547"/>
                    <a:pt x="3503621" y="1310182"/>
                    <a:pt x="3511454" y="1310166"/>
                  </a:cubicBezTo>
                  <a:cubicBezTo>
                    <a:pt x="3511517" y="1310166"/>
                    <a:pt x="3511549" y="1310166"/>
                    <a:pt x="3511612" y="1310166"/>
                  </a:cubicBezTo>
                  <a:close/>
                  <a:moveTo>
                    <a:pt x="4947078" y="1044374"/>
                  </a:moveTo>
                  <a:cubicBezTo>
                    <a:pt x="4959902" y="1046986"/>
                    <a:pt x="4972410" y="1038714"/>
                    <a:pt x="4975031" y="1025894"/>
                  </a:cubicBezTo>
                  <a:cubicBezTo>
                    <a:pt x="4977621" y="1013076"/>
                    <a:pt x="4969378" y="1000565"/>
                    <a:pt x="4956554" y="997950"/>
                  </a:cubicBezTo>
                  <a:cubicBezTo>
                    <a:pt x="4943730" y="995338"/>
                    <a:pt x="4931222" y="1003607"/>
                    <a:pt x="4928601" y="1016421"/>
                  </a:cubicBezTo>
                  <a:lnTo>
                    <a:pt x="4520200" y="1016421"/>
                  </a:lnTo>
                  <a:cubicBezTo>
                    <a:pt x="4517579" y="1003604"/>
                    <a:pt x="4505071" y="995331"/>
                    <a:pt x="4492247" y="997950"/>
                  </a:cubicBezTo>
                  <a:cubicBezTo>
                    <a:pt x="4479423" y="1000565"/>
                    <a:pt x="4471148" y="1013079"/>
                    <a:pt x="4473769" y="1025897"/>
                  </a:cubicBezTo>
                  <a:cubicBezTo>
                    <a:pt x="4476391" y="1038714"/>
                    <a:pt x="4488899" y="1046986"/>
                    <a:pt x="4501723" y="1044368"/>
                  </a:cubicBezTo>
                  <a:cubicBezTo>
                    <a:pt x="4511040" y="1042470"/>
                    <a:pt x="4518305" y="1035199"/>
                    <a:pt x="4520200" y="1025897"/>
                  </a:cubicBezTo>
                  <a:lnTo>
                    <a:pt x="4928601" y="1025897"/>
                  </a:lnTo>
                  <a:cubicBezTo>
                    <a:pt x="4930527" y="1035230"/>
                    <a:pt x="4937823" y="1042511"/>
                    <a:pt x="4947173" y="1044374"/>
                  </a:cubicBezTo>
                  <a:close/>
                  <a:moveTo>
                    <a:pt x="4951816" y="1006945"/>
                  </a:moveTo>
                  <a:cubicBezTo>
                    <a:pt x="4959681" y="1006945"/>
                    <a:pt x="4966029" y="1013310"/>
                    <a:pt x="4966029" y="1021159"/>
                  </a:cubicBezTo>
                  <a:cubicBezTo>
                    <a:pt x="4966029" y="1029008"/>
                    <a:pt x="4959681" y="1035372"/>
                    <a:pt x="4951816" y="1035372"/>
                  </a:cubicBezTo>
                  <a:cubicBezTo>
                    <a:pt x="4943951" y="1035372"/>
                    <a:pt x="4937602" y="1029008"/>
                    <a:pt x="4937602" y="1021159"/>
                  </a:cubicBezTo>
                  <a:cubicBezTo>
                    <a:pt x="4937571" y="1013326"/>
                    <a:pt x="4943919" y="1006961"/>
                    <a:pt x="4951753" y="1006945"/>
                  </a:cubicBezTo>
                  <a:cubicBezTo>
                    <a:pt x="4951816" y="1006945"/>
                    <a:pt x="4951847" y="1006945"/>
                    <a:pt x="4951911" y="1006945"/>
                  </a:cubicBezTo>
                  <a:close/>
                  <a:moveTo>
                    <a:pt x="4496985" y="1035372"/>
                  </a:moveTo>
                  <a:cubicBezTo>
                    <a:pt x="4489120" y="1035372"/>
                    <a:pt x="4482771" y="1029008"/>
                    <a:pt x="4482771" y="1021159"/>
                  </a:cubicBezTo>
                  <a:cubicBezTo>
                    <a:pt x="4482771" y="1013310"/>
                    <a:pt x="4489120" y="1006945"/>
                    <a:pt x="4496985" y="1006945"/>
                  </a:cubicBezTo>
                  <a:cubicBezTo>
                    <a:pt x="4504849" y="1006945"/>
                    <a:pt x="4511198" y="1013310"/>
                    <a:pt x="4511198" y="1021159"/>
                  </a:cubicBezTo>
                  <a:cubicBezTo>
                    <a:pt x="4511167" y="1028964"/>
                    <a:pt x="4504881" y="1035303"/>
                    <a:pt x="4497080" y="1035372"/>
                  </a:cubicBezTo>
                  <a:close/>
                  <a:moveTo>
                    <a:pt x="3127848" y="1575011"/>
                  </a:moveTo>
                  <a:cubicBezTo>
                    <a:pt x="3140666" y="1577629"/>
                    <a:pt x="3153180" y="1569360"/>
                    <a:pt x="3155798" y="1556543"/>
                  </a:cubicBezTo>
                  <a:cubicBezTo>
                    <a:pt x="3155801" y="1556539"/>
                    <a:pt x="3155801" y="1556536"/>
                    <a:pt x="3155801" y="1556533"/>
                  </a:cubicBezTo>
                  <a:lnTo>
                    <a:pt x="3213129" y="1556533"/>
                  </a:lnTo>
                  <a:lnTo>
                    <a:pt x="3213129" y="1177507"/>
                  </a:lnTo>
                  <a:lnTo>
                    <a:pt x="3288934" y="1177507"/>
                  </a:lnTo>
                  <a:lnTo>
                    <a:pt x="3288934" y="1092226"/>
                  </a:lnTo>
                  <a:lnTo>
                    <a:pt x="3079996" y="1092226"/>
                  </a:lnTo>
                  <a:cubicBezTo>
                    <a:pt x="3077381" y="1079409"/>
                    <a:pt x="3064867" y="1071137"/>
                    <a:pt x="3052049" y="1073755"/>
                  </a:cubicBezTo>
                  <a:cubicBezTo>
                    <a:pt x="3039229" y="1076370"/>
                    <a:pt x="3030960" y="1088885"/>
                    <a:pt x="3033575" y="1101702"/>
                  </a:cubicBezTo>
                  <a:cubicBezTo>
                    <a:pt x="3036194" y="1114519"/>
                    <a:pt x="3048705" y="1122792"/>
                    <a:pt x="3061525" y="1120173"/>
                  </a:cubicBezTo>
                  <a:cubicBezTo>
                    <a:pt x="3070827" y="1118275"/>
                    <a:pt x="3078098" y="1111004"/>
                    <a:pt x="3079996" y="1101702"/>
                  </a:cubicBezTo>
                  <a:lnTo>
                    <a:pt x="3279459" y="1101702"/>
                  </a:lnTo>
                  <a:lnTo>
                    <a:pt x="3279459" y="1168031"/>
                  </a:lnTo>
                  <a:lnTo>
                    <a:pt x="3203654" y="1168031"/>
                  </a:lnTo>
                  <a:lnTo>
                    <a:pt x="3203654" y="1547057"/>
                  </a:lnTo>
                  <a:lnTo>
                    <a:pt x="3155801" y="1547057"/>
                  </a:lnTo>
                  <a:cubicBezTo>
                    <a:pt x="3153183" y="1534240"/>
                    <a:pt x="3140666" y="1525971"/>
                    <a:pt x="3127848" y="1528593"/>
                  </a:cubicBezTo>
                  <a:cubicBezTo>
                    <a:pt x="3115031" y="1531211"/>
                    <a:pt x="3106762" y="1543728"/>
                    <a:pt x="3109383" y="1556546"/>
                  </a:cubicBezTo>
                  <a:cubicBezTo>
                    <a:pt x="3111285" y="1565844"/>
                    <a:pt x="3118549" y="1573109"/>
                    <a:pt x="3127848" y="1575011"/>
                  </a:cubicBezTo>
                  <a:close/>
                  <a:moveTo>
                    <a:pt x="3056781" y="1111178"/>
                  </a:moveTo>
                  <a:cubicBezTo>
                    <a:pt x="3048932" y="1111178"/>
                    <a:pt x="3042568" y="1104813"/>
                    <a:pt x="3042568" y="1096964"/>
                  </a:cubicBezTo>
                  <a:cubicBezTo>
                    <a:pt x="3042568" y="1089115"/>
                    <a:pt x="3048932" y="1082751"/>
                    <a:pt x="3056781" y="1082751"/>
                  </a:cubicBezTo>
                  <a:cubicBezTo>
                    <a:pt x="3064630" y="1082751"/>
                    <a:pt x="3070994" y="1089115"/>
                    <a:pt x="3070994" y="1096964"/>
                  </a:cubicBezTo>
                  <a:cubicBezTo>
                    <a:pt x="3070979" y="1104807"/>
                    <a:pt x="3064624" y="1111159"/>
                    <a:pt x="3056781" y="1111178"/>
                  </a:cubicBezTo>
                  <a:close/>
                  <a:moveTo>
                    <a:pt x="3132586" y="1537582"/>
                  </a:moveTo>
                  <a:cubicBezTo>
                    <a:pt x="3140435" y="1537582"/>
                    <a:pt x="3146800" y="1543946"/>
                    <a:pt x="3146800" y="1551795"/>
                  </a:cubicBezTo>
                  <a:cubicBezTo>
                    <a:pt x="3146800" y="1559644"/>
                    <a:pt x="3140435" y="1566009"/>
                    <a:pt x="3132586" y="1566009"/>
                  </a:cubicBezTo>
                  <a:cubicBezTo>
                    <a:pt x="3124737" y="1566009"/>
                    <a:pt x="3118373" y="1559644"/>
                    <a:pt x="3118373" y="1551795"/>
                  </a:cubicBezTo>
                  <a:cubicBezTo>
                    <a:pt x="3118354" y="1543962"/>
                    <a:pt x="3124690" y="1537601"/>
                    <a:pt x="3132523" y="1537582"/>
                  </a:cubicBezTo>
                  <a:cubicBezTo>
                    <a:pt x="3132545" y="1537582"/>
                    <a:pt x="3132564" y="1537582"/>
                    <a:pt x="3132586" y="1537582"/>
                  </a:cubicBezTo>
                  <a:close/>
                  <a:moveTo>
                    <a:pt x="2881955" y="2911551"/>
                  </a:moveTo>
                  <a:cubicBezTo>
                    <a:pt x="2879343" y="2924371"/>
                    <a:pt x="2887615" y="2936882"/>
                    <a:pt x="2900436" y="2939494"/>
                  </a:cubicBezTo>
                  <a:cubicBezTo>
                    <a:pt x="2913253" y="2942106"/>
                    <a:pt x="2925764" y="2933834"/>
                    <a:pt x="2928380" y="2921014"/>
                  </a:cubicBezTo>
                  <a:cubicBezTo>
                    <a:pt x="2930992" y="2908199"/>
                    <a:pt x="2922723" y="2895692"/>
                    <a:pt x="2909908" y="2893073"/>
                  </a:cubicBezTo>
                  <a:lnTo>
                    <a:pt x="2909908" y="2835745"/>
                  </a:lnTo>
                  <a:lnTo>
                    <a:pt x="2834103" y="2835745"/>
                  </a:lnTo>
                  <a:lnTo>
                    <a:pt x="2834103" y="2484673"/>
                  </a:lnTo>
                  <a:cubicBezTo>
                    <a:pt x="2846924" y="2482058"/>
                    <a:pt x="2855193" y="2469543"/>
                    <a:pt x="2852574" y="2456726"/>
                  </a:cubicBezTo>
                  <a:cubicBezTo>
                    <a:pt x="2849959" y="2443905"/>
                    <a:pt x="2837445" y="2435636"/>
                    <a:pt x="2824628" y="2438252"/>
                  </a:cubicBezTo>
                  <a:cubicBezTo>
                    <a:pt x="2811810" y="2440870"/>
                    <a:pt x="2803538" y="2453381"/>
                    <a:pt x="2806156" y="2466202"/>
                  </a:cubicBezTo>
                  <a:cubicBezTo>
                    <a:pt x="2808055" y="2475504"/>
                    <a:pt x="2815326" y="2482775"/>
                    <a:pt x="2824628" y="2484673"/>
                  </a:cubicBezTo>
                  <a:lnTo>
                    <a:pt x="2824628" y="2845221"/>
                  </a:lnTo>
                  <a:lnTo>
                    <a:pt x="2900433" y="2845221"/>
                  </a:lnTo>
                  <a:lnTo>
                    <a:pt x="2900433" y="2893231"/>
                  </a:lnTo>
                  <a:cubicBezTo>
                    <a:pt x="2891172" y="2895107"/>
                    <a:pt x="2883910" y="2902306"/>
                    <a:pt x="2881955" y="2911551"/>
                  </a:cubicBezTo>
                  <a:close/>
                  <a:moveTo>
                    <a:pt x="2815152" y="2461457"/>
                  </a:moveTo>
                  <a:cubicBezTo>
                    <a:pt x="2815152" y="2453608"/>
                    <a:pt x="2821516" y="2447244"/>
                    <a:pt x="2829365" y="2447244"/>
                  </a:cubicBezTo>
                  <a:cubicBezTo>
                    <a:pt x="2837214" y="2447244"/>
                    <a:pt x="2843579" y="2453608"/>
                    <a:pt x="2843579" y="2461457"/>
                  </a:cubicBezTo>
                  <a:cubicBezTo>
                    <a:pt x="2843579" y="2469306"/>
                    <a:pt x="2837214" y="2475671"/>
                    <a:pt x="2829365" y="2475671"/>
                  </a:cubicBezTo>
                  <a:cubicBezTo>
                    <a:pt x="2821516" y="2475671"/>
                    <a:pt x="2815152" y="2469306"/>
                    <a:pt x="2815152" y="2461457"/>
                  </a:cubicBezTo>
                  <a:close/>
                  <a:moveTo>
                    <a:pt x="2905171" y="2902075"/>
                  </a:moveTo>
                  <a:cubicBezTo>
                    <a:pt x="2913020" y="2902075"/>
                    <a:pt x="2919384" y="2908439"/>
                    <a:pt x="2919384" y="2916288"/>
                  </a:cubicBezTo>
                  <a:cubicBezTo>
                    <a:pt x="2919384" y="2924137"/>
                    <a:pt x="2913020" y="2930502"/>
                    <a:pt x="2905171" y="2930502"/>
                  </a:cubicBezTo>
                  <a:cubicBezTo>
                    <a:pt x="2897321" y="2930502"/>
                    <a:pt x="2890957" y="2924137"/>
                    <a:pt x="2890957" y="2916288"/>
                  </a:cubicBezTo>
                  <a:cubicBezTo>
                    <a:pt x="2890938" y="2908455"/>
                    <a:pt x="2897274" y="2902094"/>
                    <a:pt x="2905107" y="2902075"/>
                  </a:cubicBezTo>
                  <a:cubicBezTo>
                    <a:pt x="2905130" y="2902075"/>
                    <a:pt x="2905148" y="2902075"/>
                    <a:pt x="2905171" y="2902075"/>
                  </a:cubicBezTo>
                  <a:close/>
                  <a:moveTo>
                    <a:pt x="5098783" y="892764"/>
                  </a:moveTo>
                  <a:cubicBezTo>
                    <a:pt x="5100331" y="893077"/>
                    <a:pt x="5101942" y="893238"/>
                    <a:pt x="5103521" y="893238"/>
                  </a:cubicBezTo>
                  <a:cubicBezTo>
                    <a:pt x="5116597" y="893238"/>
                    <a:pt x="5127210" y="882631"/>
                    <a:pt x="5127210" y="869549"/>
                  </a:cubicBezTo>
                  <a:cubicBezTo>
                    <a:pt x="5127210" y="868023"/>
                    <a:pt x="5127052" y="866501"/>
                    <a:pt x="5126768" y="865000"/>
                  </a:cubicBezTo>
                  <a:cubicBezTo>
                    <a:pt x="5124273" y="852161"/>
                    <a:pt x="5111828" y="843784"/>
                    <a:pt x="5098972" y="846289"/>
                  </a:cubicBezTo>
                  <a:cubicBezTo>
                    <a:pt x="5089592" y="848124"/>
                    <a:pt x="5082232" y="855433"/>
                    <a:pt x="5080306" y="864811"/>
                  </a:cubicBezTo>
                  <a:lnTo>
                    <a:pt x="4533055" y="864811"/>
                  </a:lnTo>
                  <a:lnTo>
                    <a:pt x="4416537" y="981298"/>
                  </a:lnTo>
                  <a:lnTo>
                    <a:pt x="4416537" y="1452933"/>
                  </a:lnTo>
                  <a:cubicBezTo>
                    <a:pt x="4403713" y="1455548"/>
                    <a:pt x="4395437" y="1468062"/>
                    <a:pt x="4398059" y="1480879"/>
                  </a:cubicBezTo>
                  <a:cubicBezTo>
                    <a:pt x="4400681" y="1493700"/>
                    <a:pt x="4413188" y="1501969"/>
                    <a:pt x="4426012" y="1499354"/>
                  </a:cubicBezTo>
                  <a:cubicBezTo>
                    <a:pt x="4438836" y="1496739"/>
                    <a:pt x="4447111" y="1484224"/>
                    <a:pt x="4444490" y="1471404"/>
                  </a:cubicBezTo>
                  <a:cubicBezTo>
                    <a:pt x="4442595" y="1462102"/>
                    <a:pt x="4435330" y="1454831"/>
                    <a:pt x="4426012" y="1452933"/>
                  </a:cubicBezTo>
                  <a:lnTo>
                    <a:pt x="4426012" y="985467"/>
                  </a:lnTo>
                  <a:lnTo>
                    <a:pt x="4536940" y="874571"/>
                  </a:lnTo>
                  <a:lnTo>
                    <a:pt x="5080211" y="874571"/>
                  </a:lnTo>
                  <a:cubicBezTo>
                    <a:pt x="5082232" y="883794"/>
                    <a:pt x="5089528" y="890941"/>
                    <a:pt x="5098783" y="892764"/>
                  </a:cubicBezTo>
                  <a:close/>
                  <a:moveTo>
                    <a:pt x="5098783" y="856125"/>
                  </a:moveTo>
                  <a:cubicBezTo>
                    <a:pt x="5106174" y="853519"/>
                    <a:pt x="5114291" y="857407"/>
                    <a:pt x="5116913" y="864811"/>
                  </a:cubicBezTo>
                  <a:cubicBezTo>
                    <a:pt x="5119503" y="872218"/>
                    <a:pt x="5115618" y="880332"/>
                    <a:pt x="5108227" y="882938"/>
                  </a:cubicBezTo>
                  <a:cubicBezTo>
                    <a:pt x="5100805" y="885544"/>
                    <a:pt x="5092719" y="881658"/>
                    <a:pt x="5090097" y="874255"/>
                  </a:cubicBezTo>
                  <a:cubicBezTo>
                    <a:pt x="5087507" y="866851"/>
                    <a:pt x="5091392" y="858746"/>
                    <a:pt x="5098783" y="856125"/>
                  </a:cubicBezTo>
                  <a:close/>
                  <a:moveTo>
                    <a:pt x="4435488" y="1475990"/>
                  </a:moveTo>
                  <a:cubicBezTo>
                    <a:pt x="4435488" y="1483839"/>
                    <a:pt x="4429139" y="1490203"/>
                    <a:pt x="4421274" y="1490203"/>
                  </a:cubicBezTo>
                  <a:cubicBezTo>
                    <a:pt x="4413410" y="1490203"/>
                    <a:pt x="4407061" y="1483839"/>
                    <a:pt x="4407061" y="1475990"/>
                  </a:cubicBezTo>
                  <a:cubicBezTo>
                    <a:pt x="4407061" y="1468141"/>
                    <a:pt x="4413410" y="1461777"/>
                    <a:pt x="4421274" y="1461777"/>
                  </a:cubicBezTo>
                  <a:cubicBezTo>
                    <a:pt x="4429139" y="1461777"/>
                    <a:pt x="4435488" y="1468141"/>
                    <a:pt x="4435488" y="1475990"/>
                  </a:cubicBezTo>
                  <a:close/>
                  <a:moveTo>
                    <a:pt x="5629419" y="134712"/>
                  </a:moveTo>
                  <a:cubicBezTo>
                    <a:pt x="5642243" y="137331"/>
                    <a:pt x="5654751" y="129062"/>
                    <a:pt x="5657373" y="116244"/>
                  </a:cubicBezTo>
                  <a:cubicBezTo>
                    <a:pt x="5657373" y="116241"/>
                    <a:pt x="5657373" y="116238"/>
                    <a:pt x="5657373" y="116235"/>
                  </a:cubicBezTo>
                  <a:lnTo>
                    <a:pt x="5942116" y="116235"/>
                  </a:lnTo>
                  <a:lnTo>
                    <a:pt x="5942116" y="0"/>
                  </a:lnTo>
                  <a:lnTo>
                    <a:pt x="5932640" y="0"/>
                  </a:lnTo>
                  <a:lnTo>
                    <a:pt x="5932640" y="106759"/>
                  </a:lnTo>
                  <a:lnTo>
                    <a:pt x="5657373" y="106759"/>
                  </a:lnTo>
                  <a:cubicBezTo>
                    <a:pt x="5654751" y="93941"/>
                    <a:pt x="5642243" y="85674"/>
                    <a:pt x="5629419" y="88293"/>
                  </a:cubicBezTo>
                  <a:cubicBezTo>
                    <a:pt x="5616596" y="90913"/>
                    <a:pt x="5608320" y="103429"/>
                    <a:pt x="5610942" y="116247"/>
                  </a:cubicBezTo>
                  <a:cubicBezTo>
                    <a:pt x="5612869" y="125545"/>
                    <a:pt x="5620133" y="132812"/>
                    <a:pt x="5629419" y="134712"/>
                  </a:cubicBezTo>
                  <a:close/>
                  <a:moveTo>
                    <a:pt x="5634157" y="97283"/>
                  </a:moveTo>
                  <a:cubicBezTo>
                    <a:pt x="5642022" y="97283"/>
                    <a:pt x="5648371" y="103647"/>
                    <a:pt x="5648371" y="111497"/>
                  </a:cubicBezTo>
                  <a:cubicBezTo>
                    <a:pt x="5648371" y="119347"/>
                    <a:pt x="5642022" y="125710"/>
                    <a:pt x="5634157" y="125710"/>
                  </a:cubicBezTo>
                  <a:cubicBezTo>
                    <a:pt x="5626293" y="125710"/>
                    <a:pt x="5619944" y="119347"/>
                    <a:pt x="5619944" y="111497"/>
                  </a:cubicBezTo>
                  <a:cubicBezTo>
                    <a:pt x="5619912" y="103664"/>
                    <a:pt x="5626261" y="97301"/>
                    <a:pt x="5634094" y="97283"/>
                  </a:cubicBezTo>
                  <a:cubicBezTo>
                    <a:pt x="5634126" y="97283"/>
                    <a:pt x="5634126" y="97283"/>
                    <a:pt x="5634157" y="97283"/>
                  </a:cubicBezTo>
                  <a:close/>
                  <a:moveTo>
                    <a:pt x="3109371" y="1471252"/>
                  </a:moveTo>
                  <a:cubicBezTo>
                    <a:pt x="3106759" y="1484073"/>
                    <a:pt x="3115031" y="1496584"/>
                    <a:pt x="3127851" y="1499196"/>
                  </a:cubicBezTo>
                  <a:cubicBezTo>
                    <a:pt x="3140669" y="1501808"/>
                    <a:pt x="3153180" y="1493536"/>
                    <a:pt x="3155795" y="1480715"/>
                  </a:cubicBezTo>
                  <a:cubicBezTo>
                    <a:pt x="3158407" y="1467901"/>
                    <a:pt x="3150138" y="1455393"/>
                    <a:pt x="3137324" y="1452775"/>
                  </a:cubicBezTo>
                  <a:lnTo>
                    <a:pt x="3137324" y="1195985"/>
                  </a:lnTo>
                  <a:cubicBezTo>
                    <a:pt x="3150144" y="1193369"/>
                    <a:pt x="3158413" y="1180855"/>
                    <a:pt x="3155795" y="1168038"/>
                  </a:cubicBezTo>
                  <a:cubicBezTo>
                    <a:pt x="3153180" y="1155217"/>
                    <a:pt x="3140666" y="1146948"/>
                    <a:pt x="3127848" y="1149563"/>
                  </a:cubicBezTo>
                  <a:cubicBezTo>
                    <a:pt x="3115031" y="1152179"/>
                    <a:pt x="3106759" y="1164693"/>
                    <a:pt x="3109377" y="1177513"/>
                  </a:cubicBezTo>
                  <a:cubicBezTo>
                    <a:pt x="3111275" y="1186815"/>
                    <a:pt x="3118546" y="1194086"/>
                    <a:pt x="3127848" y="1195985"/>
                  </a:cubicBezTo>
                  <a:lnTo>
                    <a:pt x="3127848" y="1452933"/>
                  </a:lnTo>
                  <a:cubicBezTo>
                    <a:pt x="3118587" y="1454809"/>
                    <a:pt x="3111326" y="1462007"/>
                    <a:pt x="3109371" y="1471252"/>
                  </a:cubicBezTo>
                  <a:close/>
                  <a:moveTo>
                    <a:pt x="3118373" y="1172769"/>
                  </a:moveTo>
                  <a:cubicBezTo>
                    <a:pt x="3118373" y="1164920"/>
                    <a:pt x="3124737" y="1158556"/>
                    <a:pt x="3132586" y="1158556"/>
                  </a:cubicBezTo>
                  <a:cubicBezTo>
                    <a:pt x="3140435" y="1158556"/>
                    <a:pt x="3146800" y="1164920"/>
                    <a:pt x="3146800" y="1172769"/>
                  </a:cubicBezTo>
                  <a:cubicBezTo>
                    <a:pt x="3146800" y="1180618"/>
                    <a:pt x="3140435" y="1186983"/>
                    <a:pt x="3132586" y="1186983"/>
                  </a:cubicBezTo>
                  <a:cubicBezTo>
                    <a:pt x="3124737" y="1186983"/>
                    <a:pt x="3118373" y="1180618"/>
                    <a:pt x="3118373" y="1172769"/>
                  </a:cubicBezTo>
                  <a:close/>
                  <a:moveTo>
                    <a:pt x="3132586" y="1461777"/>
                  </a:moveTo>
                  <a:cubicBezTo>
                    <a:pt x="3140435" y="1461777"/>
                    <a:pt x="3146800" y="1468141"/>
                    <a:pt x="3146800" y="1475990"/>
                  </a:cubicBezTo>
                  <a:cubicBezTo>
                    <a:pt x="3146800" y="1483839"/>
                    <a:pt x="3140435" y="1490203"/>
                    <a:pt x="3132586" y="1490203"/>
                  </a:cubicBezTo>
                  <a:cubicBezTo>
                    <a:pt x="3124737" y="1490203"/>
                    <a:pt x="3118373" y="1483839"/>
                    <a:pt x="3118373" y="1475990"/>
                  </a:cubicBezTo>
                  <a:cubicBezTo>
                    <a:pt x="3118354" y="1468157"/>
                    <a:pt x="3124690" y="1461796"/>
                    <a:pt x="3132523" y="1461777"/>
                  </a:cubicBezTo>
                  <a:cubicBezTo>
                    <a:pt x="3132545" y="1461777"/>
                    <a:pt x="3132564" y="1461777"/>
                    <a:pt x="3132586" y="1461777"/>
                  </a:cubicBezTo>
                  <a:close/>
                  <a:moveTo>
                    <a:pt x="5781030" y="58907"/>
                  </a:moveTo>
                  <a:cubicBezTo>
                    <a:pt x="5793853" y="61523"/>
                    <a:pt x="5806361" y="53251"/>
                    <a:pt x="5808983" y="40429"/>
                  </a:cubicBezTo>
                  <a:cubicBezTo>
                    <a:pt x="5811604" y="27608"/>
                    <a:pt x="5803329" y="15093"/>
                    <a:pt x="5790505" y="12476"/>
                  </a:cubicBezTo>
                  <a:lnTo>
                    <a:pt x="5790505" y="0"/>
                  </a:lnTo>
                  <a:lnTo>
                    <a:pt x="5781030" y="0"/>
                  </a:lnTo>
                  <a:lnTo>
                    <a:pt x="5781030" y="12634"/>
                  </a:lnTo>
                  <a:cubicBezTo>
                    <a:pt x="5768206" y="15238"/>
                    <a:pt x="5759931" y="27742"/>
                    <a:pt x="5762521" y="40564"/>
                  </a:cubicBezTo>
                  <a:cubicBezTo>
                    <a:pt x="5764416" y="49886"/>
                    <a:pt x="5771712" y="57172"/>
                    <a:pt x="5781030" y="59065"/>
                  </a:cubicBezTo>
                  <a:close/>
                  <a:moveTo>
                    <a:pt x="5785768" y="21478"/>
                  </a:moveTo>
                  <a:cubicBezTo>
                    <a:pt x="5793632" y="21478"/>
                    <a:pt x="5799981" y="27842"/>
                    <a:pt x="5799981" y="35692"/>
                  </a:cubicBezTo>
                  <a:cubicBezTo>
                    <a:pt x="5799981" y="43542"/>
                    <a:pt x="5793632" y="49905"/>
                    <a:pt x="5785768" y="49905"/>
                  </a:cubicBezTo>
                  <a:cubicBezTo>
                    <a:pt x="5777903" y="49905"/>
                    <a:pt x="5771554" y="43542"/>
                    <a:pt x="5771554" y="35692"/>
                  </a:cubicBezTo>
                  <a:cubicBezTo>
                    <a:pt x="5771523" y="27859"/>
                    <a:pt x="5777871" y="21496"/>
                    <a:pt x="5785704" y="21478"/>
                  </a:cubicBezTo>
                  <a:cubicBezTo>
                    <a:pt x="5785736" y="21478"/>
                    <a:pt x="5785736" y="21478"/>
                    <a:pt x="5785768" y="21478"/>
                  </a:cubicBezTo>
                  <a:close/>
                  <a:moveTo>
                    <a:pt x="2700970" y="789006"/>
                  </a:moveTo>
                  <a:cubicBezTo>
                    <a:pt x="2698355" y="776188"/>
                    <a:pt x="2685841" y="767916"/>
                    <a:pt x="2673023" y="770534"/>
                  </a:cubicBezTo>
                  <a:cubicBezTo>
                    <a:pt x="2660203" y="773150"/>
                    <a:pt x="2651934" y="785664"/>
                    <a:pt x="2654549" y="798481"/>
                  </a:cubicBezTo>
                  <a:cubicBezTo>
                    <a:pt x="2657168" y="811299"/>
                    <a:pt x="2669679" y="819571"/>
                    <a:pt x="2682499" y="816952"/>
                  </a:cubicBezTo>
                  <a:cubicBezTo>
                    <a:pt x="2691801" y="815054"/>
                    <a:pt x="2699072" y="807783"/>
                    <a:pt x="2700970" y="798481"/>
                  </a:cubicBezTo>
                  <a:lnTo>
                    <a:pt x="2834103" y="798481"/>
                  </a:lnTo>
                  <a:lnTo>
                    <a:pt x="2834103" y="589543"/>
                  </a:lnTo>
                  <a:cubicBezTo>
                    <a:pt x="2846924" y="586928"/>
                    <a:pt x="2855193" y="574414"/>
                    <a:pt x="2852574" y="561596"/>
                  </a:cubicBezTo>
                  <a:cubicBezTo>
                    <a:pt x="2849959" y="548776"/>
                    <a:pt x="2837445" y="540507"/>
                    <a:pt x="2824628" y="543122"/>
                  </a:cubicBezTo>
                  <a:cubicBezTo>
                    <a:pt x="2811810" y="545737"/>
                    <a:pt x="2803538" y="558251"/>
                    <a:pt x="2806156" y="571072"/>
                  </a:cubicBezTo>
                  <a:cubicBezTo>
                    <a:pt x="2808055" y="580374"/>
                    <a:pt x="2815326" y="587645"/>
                    <a:pt x="2824628" y="589543"/>
                  </a:cubicBezTo>
                  <a:lnTo>
                    <a:pt x="2824628" y="789006"/>
                  </a:lnTo>
                  <a:close/>
                  <a:moveTo>
                    <a:pt x="2677755" y="807957"/>
                  </a:moveTo>
                  <a:cubicBezTo>
                    <a:pt x="2669906" y="807957"/>
                    <a:pt x="2663542" y="801592"/>
                    <a:pt x="2663542" y="793743"/>
                  </a:cubicBezTo>
                  <a:cubicBezTo>
                    <a:pt x="2663542" y="785894"/>
                    <a:pt x="2669906" y="779530"/>
                    <a:pt x="2677755" y="779530"/>
                  </a:cubicBezTo>
                  <a:cubicBezTo>
                    <a:pt x="2685604" y="779530"/>
                    <a:pt x="2691969" y="785894"/>
                    <a:pt x="2691969" y="793743"/>
                  </a:cubicBezTo>
                  <a:cubicBezTo>
                    <a:pt x="2691953" y="801586"/>
                    <a:pt x="2685598" y="807941"/>
                    <a:pt x="2677755" y="807957"/>
                  </a:cubicBezTo>
                  <a:close/>
                  <a:moveTo>
                    <a:pt x="2815152" y="566328"/>
                  </a:moveTo>
                  <a:cubicBezTo>
                    <a:pt x="2815152" y="558479"/>
                    <a:pt x="2821516" y="552114"/>
                    <a:pt x="2829365" y="552114"/>
                  </a:cubicBezTo>
                  <a:cubicBezTo>
                    <a:pt x="2837214" y="552114"/>
                    <a:pt x="2843579" y="558479"/>
                    <a:pt x="2843579" y="566328"/>
                  </a:cubicBezTo>
                  <a:cubicBezTo>
                    <a:pt x="2843579" y="574177"/>
                    <a:pt x="2837214" y="580541"/>
                    <a:pt x="2829365" y="580541"/>
                  </a:cubicBezTo>
                  <a:cubicBezTo>
                    <a:pt x="2821516" y="580541"/>
                    <a:pt x="2815152" y="574177"/>
                    <a:pt x="2815152" y="566328"/>
                  </a:cubicBezTo>
                  <a:close/>
                  <a:moveTo>
                    <a:pt x="4217074" y="485785"/>
                  </a:moveTo>
                  <a:cubicBezTo>
                    <a:pt x="4214453" y="472967"/>
                    <a:pt x="4201945" y="464695"/>
                    <a:pt x="4189121" y="467314"/>
                  </a:cubicBezTo>
                  <a:cubicBezTo>
                    <a:pt x="4176297" y="469929"/>
                    <a:pt x="4168022" y="482443"/>
                    <a:pt x="4170643" y="495261"/>
                  </a:cubicBezTo>
                  <a:cubicBezTo>
                    <a:pt x="4173265" y="508078"/>
                    <a:pt x="4185773" y="516350"/>
                    <a:pt x="4198597" y="513732"/>
                  </a:cubicBezTo>
                  <a:cubicBezTo>
                    <a:pt x="4207914" y="511833"/>
                    <a:pt x="4215179" y="504562"/>
                    <a:pt x="4217074" y="495261"/>
                  </a:cubicBezTo>
                  <a:lnTo>
                    <a:pt x="4340731" y="495261"/>
                  </a:lnTo>
                  <a:lnTo>
                    <a:pt x="4340731" y="694881"/>
                  </a:lnTo>
                  <a:cubicBezTo>
                    <a:pt x="4327907" y="697496"/>
                    <a:pt x="4319632" y="710010"/>
                    <a:pt x="4322254" y="722828"/>
                  </a:cubicBezTo>
                  <a:cubicBezTo>
                    <a:pt x="4324875" y="735648"/>
                    <a:pt x="4337383" y="743917"/>
                    <a:pt x="4350207" y="741302"/>
                  </a:cubicBezTo>
                  <a:cubicBezTo>
                    <a:pt x="4363031" y="738684"/>
                    <a:pt x="4371306" y="726173"/>
                    <a:pt x="4368684" y="713352"/>
                  </a:cubicBezTo>
                  <a:cubicBezTo>
                    <a:pt x="4366789" y="704050"/>
                    <a:pt x="4359525" y="696779"/>
                    <a:pt x="4350207" y="694881"/>
                  </a:cubicBezTo>
                  <a:lnTo>
                    <a:pt x="4350207" y="485785"/>
                  </a:lnTo>
                  <a:close/>
                  <a:moveTo>
                    <a:pt x="4193859" y="504736"/>
                  </a:moveTo>
                  <a:cubicBezTo>
                    <a:pt x="4185994" y="504736"/>
                    <a:pt x="4179645" y="498372"/>
                    <a:pt x="4179645" y="490523"/>
                  </a:cubicBezTo>
                  <a:cubicBezTo>
                    <a:pt x="4179645" y="482674"/>
                    <a:pt x="4185994" y="476309"/>
                    <a:pt x="4193859" y="476309"/>
                  </a:cubicBezTo>
                  <a:cubicBezTo>
                    <a:pt x="4201724" y="476309"/>
                    <a:pt x="4208072" y="482674"/>
                    <a:pt x="4208072" y="490523"/>
                  </a:cubicBezTo>
                  <a:cubicBezTo>
                    <a:pt x="4208041" y="498365"/>
                    <a:pt x="4201692" y="504720"/>
                    <a:pt x="4193859" y="504736"/>
                  </a:cubicBezTo>
                  <a:close/>
                  <a:moveTo>
                    <a:pt x="4359683" y="717938"/>
                  </a:moveTo>
                  <a:cubicBezTo>
                    <a:pt x="4359683" y="725787"/>
                    <a:pt x="4353334" y="732152"/>
                    <a:pt x="4345469" y="732152"/>
                  </a:cubicBezTo>
                  <a:cubicBezTo>
                    <a:pt x="4337604" y="732152"/>
                    <a:pt x="4331256" y="725787"/>
                    <a:pt x="4331256" y="717938"/>
                  </a:cubicBezTo>
                  <a:cubicBezTo>
                    <a:pt x="4331256" y="710089"/>
                    <a:pt x="4337604" y="703725"/>
                    <a:pt x="4345469" y="703725"/>
                  </a:cubicBezTo>
                  <a:cubicBezTo>
                    <a:pt x="4353334" y="703725"/>
                    <a:pt x="4359683" y="710089"/>
                    <a:pt x="4359683" y="717938"/>
                  </a:cubicBezTo>
                  <a:close/>
                  <a:moveTo>
                    <a:pt x="5022978" y="968569"/>
                  </a:moveTo>
                  <a:cubicBezTo>
                    <a:pt x="5035802" y="971181"/>
                    <a:pt x="5048310" y="962909"/>
                    <a:pt x="5050931" y="950088"/>
                  </a:cubicBezTo>
                  <a:cubicBezTo>
                    <a:pt x="5053521" y="937271"/>
                    <a:pt x="5045277" y="924760"/>
                    <a:pt x="5032454" y="922145"/>
                  </a:cubicBezTo>
                  <a:cubicBezTo>
                    <a:pt x="5019630" y="919533"/>
                    <a:pt x="5007122" y="927802"/>
                    <a:pt x="5004501" y="940616"/>
                  </a:cubicBezTo>
                  <a:lnTo>
                    <a:pt x="4596100" y="940616"/>
                  </a:lnTo>
                  <a:cubicBezTo>
                    <a:pt x="4593479" y="927799"/>
                    <a:pt x="4580970" y="919526"/>
                    <a:pt x="4568147" y="922145"/>
                  </a:cubicBezTo>
                  <a:cubicBezTo>
                    <a:pt x="4555323" y="924760"/>
                    <a:pt x="4547048" y="937274"/>
                    <a:pt x="4549669" y="950092"/>
                  </a:cubicBezTo>
                  <a:cubicBezTo>
                    <a:pt x="4552291" y="962909"/>
                    <a:pt x="4564799" y="971181"/>
                    <a:pt x="4577623" y="968563"/>
                  </a:cubicBezTo>
                  <a:cubicBezTo>
                    <a:pt x="4586940" y="966664"/>
                    <a:pt x="4594205" y="959394"/>
                    <a:pt x="4596100" y="950092"/>
                  </a:cubicBezTo>
                  <a:lnTo>
                    <a:pt x="5004501" y="950092"/>
                  </a:lnTo>
                  <a:cubicBezTo>
                    <a:pt x="5006396" y="959397"/>
                    <a:pt x="5013660" y="966671"/>
                    <a:pt x="5022978" y="968569"/>
                  </a:cubicBezTo>
                  <a:close/>
                  <a:moveTo>
                    <a:pt x="5027716" y="931140"/>
                  </a:moveTo>
                  <a:cubicBezTo>
                    <a:pt x="5035581" y="931140"/>
                    <a:pt x="5041929" y="937505"/>
                    <a:pt x="5041929" y="945354"/>
                  </a:cubicBezTo>
                  <a:cubicBezTo>
                    <a:pt x="5041929" y="953203"/>
                    <a:pt x="5035581" y="959567"/>
                    <a:pt x="5027716" y="959567"/>
                  </a:cubicBezTo>
                  <a:cubicBezTo>
                    <a:pt x="5019851" y="959567"/>
                    <a:pt x="5013502" y="953203"/>
                    <a:pt x="5013502" y="945354"/>
                  </a:cubicBezTo>
                  <a:cubicBezTo>
                    <a:pt x="5013471" y="937521"/>
                    <a:pt x="5019819" y="931159"/>
                    <a:pt x="5027653" y="931140"/>
                  </a:cubicBezTo>
                  <a:cubicBezTo>
                    <a:pt x="5027684" y="931140"/>
                    <a:pt x="5027684" y="931140"/>
                    <a:pt x="5027716" y="931140"/>
                  </a:cubicBezTo>
                  <a:close/>
                  <a:moveTo>
                    <a:pt x="4572885" y="959567"/>
                  </a:moveTo>
                  <a:cubicBezTo>
                    <a:pt x="4565020" y="959567"/>
                    <a:pt x="4558671" y="953203"/>
                    <a:pt x="4558671" y="945354"/>
                  </a:cubicBezTo>
                  <a:cubicBezTo>
                    <a:pt x="4558671" y="937505"/>
                    <a:pt x="4565020" y="931140"/>
                    <a:pt x="4572885" y="931140"/>
                  </a:cubicBezTo>
                  <a:cubicBezTo>
                    <a:pt x="4580749" y="931140"/>
                    <a:pt x="4587098" y="937505"/>
                    <a:pt x="4587098" y="945354"/>
                  </a:cubicBezTo>
                  <a:cubicBezTo>
                    <a:pt x="4587067" y="953196"/>
                    <a:pt x="4580718" y="959548"/>
                    <a:pt x="4572885" y="959567"/>
                  </a:cubicBezTo>
                  <a:close/>
                  <a:moveTo>
                    <a:pt x="5335674" y="88439"/>
                  </a:moveTo>
                  <a:cubicBezTo>
                    <a:pt x="5322850" y="85826"/>
                    <a:pt x="5310343" y="94099"/>
                    <a:pt x="5307721" y="106919"/>
                  </a:cubicBezTo>
                  <a:cubicBezTo>
                    <a:pt x="5305131" y="119738"/>
                    <a:pt x="5313375" y="132249"/>
                    <a:pt x="5326199" y="134863"/>
                  </a:cubicBezTo>
                  <a:cubicBezTo>
                    <a:pt x="5339022" y="137476"/>
                    <a:pt x="5351530" y="129207"/>
                    <a:pt x="5354152" y="116393"/>
                  </a:cubicBezTo>
                  <a:lnTo>
                    <a:pt x="5411480" y="116393"/>
                  </a:lnTo>
                  <a:lnTo>
                    <a:pt x="5411480" y="0"/>
                  </a:lnTo>
                  <a:lnTo>
                    <a:pt x="5402004" y="0"/>
                  </a:lnTo>
                  <a:lnTo>
                    <a:pt x="5402004" y="106759"/>
                  </a:lnTo>
                  <a:lnTo>
                    <a:pt x="5354152" y="106759"/>
                  </a:lnTo>
                  <a:cubicBezTo>
                    <a:pt x="5352194" y="97509"/>
                    <a:pt x="5344929" y="90306"/>
                    <a:pt x="5335674" y="88439"/>
                  </a:cubicBezTo>
                  <a:close/>
                  <a:moveTo>
                    <a:pt x="5330937" y="125868"/>
                  </a:moveTo>
                  <a:cubicBezTo>
                    <a:pt x="5323072" y="125868"/>
                    <a:pt x="5316723" y="119505"/>
                    <a:pt x="5316723" y="111655"/>
                  </a:cubicBezTo>
                  <a:cubicBezTo>
                    <a:pt x="5316723" y="103805"/>
                    <a:pt x="5323072" y="97441"/>
                    <a:pt x="5330937" y="97441"/>
                  </a:cubicBezTo>
                  <a:cubicBezTo>
                    <a:pt x="5338801" y="97441"/>
                    <a:pt x="5345150" y="103805"/>
                    <a:pt x="5345150" y="111655"/>
                  </a:cubicBezTo>
                  <a:cubicBezTo>
                    <a:pt x="5345055" y="119435"/>
                    <a:pt x="5338706" y="125694"/>
                    <a:pt x="5330937" y="125710"/>
                  </a:cubicBezTo>
                  <a:close/>
                  <a:moveTo>
                    <a:pt x="4490415" y="789164"/>
                  </a:moveTo>
                  <a:lnTo>
                    <a:pt x="4340731" y="938816"/>
                  </a:lnTo>
                  <a:lnTo>
                    <a:pt x="4340731" y="1301322"/>
                  </a:lnTo>
                  <a:cubicBezTo>
                    <a:pt x="4327907" y="1303938"/>
                    <a:pt x="4319632" y="1316452"/>
                    <a:pt x="4322254" y="1329269"/>
                  </a:cubicBezTo>
                  <a:cubicBezTo>
                    <a:pt x="4324875" y="1342090"/>
                    <a:pt x="4337383" y="1350359"/>
                    <a:pt x="4350207" y="1347743"/>
                  </a:cubicBezTo>
                  <a:cubicBezTo>
                    <a:pt x="4363031" y="1345128"/>
                    <a:pt x="4371306" y="1332614"/>
                    <a:pt x="4368684" y="1319793"/>
                  </a:cubicBezTo>
                  <a:cubicBezTo>
                    <a:pt x="4366789" y="1310492"/>
                    <a:pt x="4359525" y="1303221"/>
                    <a:pt x="4350207" y="1301322"/>
                  </a:cubicBezTo>
                  <a:lnTo>
                    <a:pt x="4350207" y="942543"/>
                  </a:lnTo>
                  <a:lnTo>
                    <a:pt x="4494300" y="798481"/>
                  </a:lnTo>
                  <a:lnTo>
                    <a:pt x="4729233" y="798481"/>
                  </a:lnTo>
                  <a:lnTo>
                    <a:pt x="4729233" y="513738"/>
                  </a:lnTo>
                  <a:cubicBezTo>
                    <a:pt x="4742056" y="511123"/>
                    <a:pt x="4750332" y="498609"/>
                    <a:pt x="4747710" y="485791"/>
                  </a:cubicBezTo>
                  <a:cubicBezTo>
                    <a:pt x="4745089" y="472971"/>
                    <a:pt x="4732581" y="464702"/>
                    <a:pt x="4719757" y="467317"/>
                  </a:cubicBezTo>
                  <a:cubicBezTo>
                    <a:pt x="4706933" y="469932"/>
                    <a:pt x="4698658" y="482446"/>
                    <a:pt x="4701280" y="495267"/>
                  </a:cubicBezTo>
                  <a:cubicBezTo>
                    <a:pt x="4703175" y="504569"/>
                    <a:pt x="4710439" y="511840"/>
                    <a:pt x="4719757" y="513738"/>
                  </a:cubicBezTo>
                  <a:lnTo>
                    <a:pt x="4719757" y="789006"/>
                  </a:lnTo>
                  <a:close/>
                  <a:moveTo>
                    <a:pt x="4359683" y="1324538"/>
                  </a:moveTo>
                  <a:cubicBezTo>
                    <a:pt x="4359683" y="1332387"/>
                    <a:pt x="4353334" y="1338751"/>
                    <a:pt x="4345469" y="1338751"/>
                  </a:cubicBezTo>
                  <a:cubicBezTo>
                    <a:pt x="4337604" y="1338751"/>
                    <a:pt x="4331256" y="1332387"/>
                    <a:pt x="4331256" y="1324538"/>
                  </a:cubicBezTo>
                  <a:cubicBezTo>
                    <a:pt x="4331256" y="1316689"/>
                    <a:pt x="4337604" y="1310324"/>
                    <a:pt x="4345469" y="1310324"/>
                  </a:cubicBezTo>
                  <a:cubicBezTo>
                    <a:pt x="4353271" y="1310324"/>
                    <a:pt x="4359588" y="1316591"/>
                    <a:pt x="4359683" y="1324380"/>
                  </a:cubicBezTo>
                  <a:close/>
                  <a:moveTo>
                    <a:pt x="4710282" y="490681"/>
                  </a:moveTo>
                  <a:cubicBezTo>
                    <a:pt x="4710282" y="482832"/>
                    <a:pt x="4716630" y="476467"/>
                    <a:pt x="4724495" y="476467"/>
                  </a:cubicBezTo>
                  <a:cubicBezTo>
                    <a:pt x="4732360" y="476467"/>
                    <a:pt x="4738709" y="482832"/>
                    <a:pt x="4738709" y="490681"/>
                  </a:cubicBezTo>
                  <a:cubicBezTo>
                    <a:pt x="4738709" y="498530"/>
                    <a:pt x="4732360" y="504894"/>
                    <a:pt x="4724495" y="504894"/>
                  </a:cubicBezTo>
                  <a:cubicBezTo>
                    <a:pt x="4716630" y="504894"/>
                    <a:pt x="4710282" y="498533"/>
                    <a:pt x="4710282" y="490681"/>
                  </a:cubicBezTo>
                  <a:cubicBezTo>
                    <a:pt x="4710282" y="490630"/>
                    <a:pt x="4710282" y="490576"/>
                    <a:pt x="4710282" y="490523"/>
                  </a:cubicBezTo>
                  <a:close/>
                  <a:moveTo>
                    <a:pt x="5856835" y="59065"/>
                  </a:moveTo>
                  <a:cubicBezTo>
                    <a:pt x="5869659" y="61681"/>
                    <a:pt x="5882167" y="53409"/>
                    <a:pt x="5884788" y="40587"/>
                  </a:cubicBezTo>
                  <a:cubicBezTo>
                    <a:pt x="5887410" y="27766"/>
                    <a:pt x="5879134" y="15251"/>
                    <a:pt x="5866311" y="12634"/>
                  </a:cubicBezTo>
                  <a:lnTo>
                    <a:pt x="5866311" y="0"/>
                  </a:lnTo>
                  <a:lnTo>
                    <a:pt x="5856835" y="0"/>
                  </a:lnTo>
                  <a:lnTo>
                    <a:pt x="5856835" y="12634"/>
                  </a:lnTo>
                  <a:cubicBezTo>
                    <a:pt x="5844011" y="15238"/>
                    <a:pt x="5835736" y="27742"/>
                    <a:pt x="5838326" y="40564"/>
                  </a:cubicBezTo>
                  <a:cubicBezTo>
                    <a:pt x="5840221" y="49886"/>
                    <a:pt x="5847517" y="57172"/>
                    <a:pt x="5856835" y="59065"/>
                  </a:cubicBezTo>
                  <a:close/>
                  <a:moveTo>
                    <a:pt x="5861573" y="21636"/>
                  </a:moveTo>
                  <a:cubicBezTo>
                    <a:pt x="5869438" y="21636"/>
                    <a:pt x="5875786" y="28000"/>
                    <a:pt x="5875786" y="35850"/>
                  </a:cubicBezTo>
                  <a:cubicBezTo>
                    <a:pt x="5875786" y="43699"/>
                    <a:pt x="5869438" y="50063"/>
                    <a:pt x="5861573" y="50063"/>
                  </a:cubicBezTo>
                  <a:cubicBezTo>
                    <a:pt x="5853708" y="50063"/>
                    <a:pt x="5847359" y="43699"/>
                    <a:pt x="5847359" y="35850"/>
                  </a:cubicBezTo>
                  <a:cubicBezTo>
                    <a:pt x="5847264" y="28018"/>
                    <a:pt x="5853518" y="21584"/>
                    <a:pt x="5861352" y="21479"/>
                  </a:cubicBezTo>
                  <a:cubicBezTo>
                    <a:pt x="5861415" y="21478"/>
                    <a:pt x="5861510" y="21478"/>
                    <a:pt x="5861573" y="21478"/>
                  </a:cubicBezTo>
                  <a:close/>
                  <a:moveTo>
                    <a:pt x="5705225" y="59065"/>
                  </a:moveTo>
                  <a:cubicBezTo>
                    <a:pt x="5718048" y="61679"/>
                    <a:pt x="5730556" y="53405"/>
                    <a:pt x="5733178" y="40585"/>
                  </a:cubicBezTo>
                  <a:cubicBezTo>
                    <a:pt x="5735768" y="27766"/>
                    <a:pt x="5727524" y="15255"/>
                    <a:pt x="5714700" y="12642"/>
                  </a:cubicBezTo>
                  <a:cubicBezTo>
                    <a:pt x="5701876" y="10029"/>
                    <a:pt x="5689369" y="18297"/>
                    <a:pt x="5686747" y="31112"/>
                  </a:cubicBezTo>
                  <a:lnTo>
                    <a:pt x="5638895" y="31112"/>
                  </a:lnTo>
                  <a:lnTo>
                    <a:pt x="5638895" y="0"/>
                  </a:lnTo>
                  <a:lnTo>
                    <a:pt x="5629419" y="0"/>
                  </a:lnTo>
                  <a:lnTo>
                    <a:pt x="5629419" y="40429"/>
                  </a:lnTo>
                  <a:lnTo>
                    <a:pt x="5686747" y="40429"/>
                  </a:lnTo>
                  <a:cubicBezTo>
                    <a:pt x="5688642" y="49736"/>
                    <a:pt x="5695907" y="57009"/>
                    <a:pt x="5705225" y="58907"/>
                  </a:cubicBezTo>
                  <a:close/>
                  <a:moveTo>
                    <a:pt x="5709962" y="21636"/>
                  </a:moveTo>
                  <a:cubicBezTo>
                    <a:pt x="5717827" y="21636"/>
                    <a:pt x="5724176" y="28000"/>
                    <a:pt x="5724176" y="35850"/>
                  </a:cubicBezTo>
                  <a:cubicBezTo>
                    <a:pt x="5724176" y="43699"/>
                    <a:pt x="5717827" y="50063"/>
                    <a:pt x="5709962" y="50063"/>
                  </a:cubicBezTo>
                  <a:cubicBezTo>
                    <a:pt x="5702098" y="50063"/>
                    <a:pt x="5695749" y="43699"/>
                    <a:pt x="5695749" y="35850"/>
                  </a:cubicBezTo>
                  <a:cubicBezTo>
                    <a:pt x="5695654" y="28018"/>
                    <a:pt x="5701908" y="21584"/>
                    <a:pt x="5709741" y="21479"/>
                  </a:cubicBezTo>
                  <a:cubicBezTo>
                    <a:pt x="5709804" y="21478"/>
                    <a:pt x="5709899" y="21478"/>
                    <a:pt x="5709962" y="21478"/>
                  </a:cubicBezTo>
                  <a:close/>
                  <a:moveTo>
                    <a:pt x="4189121" y="892922"/>
                  </a:moveTo>
                  <a:cubicBezTo>
                    <a:pt x="4201945" y="895540"/>
                    <a:pt x="4214453" y="887271"/>
                    <a:pt x="4217074" y="874454"/>
                  </a:cubicBezTo>
                  <a:cubicBezTo>
                    <a:pt x="4217074" y="874451"/>
                    <a:pt x="4217074" y="874448"/>
                    <a:pt x="4217074" y="874444"/>
                  </a:cubicBezTo>
                  <a:lnTo>
                    <a:pt x="4311420" y="874444"/>
                  </a:lnTo>
                  <a:lnTo>
                    <a:pt x="4463030" y="722834"/>
                  </a:lnTo>
                  <a:lnTo>
                    <a:pt x="4653333" y="722834"/>
                  </a:lnTo>
                  <a:lnTo>
                    <a:pt x="4653333" y="513738"/>
                  </a:lnTo>
                  <a:cubicBezTo>
                    <a:pt x="4666157" y="511123"/>
                    <a:pt x="4674432" y="498609"/>
                    <a:pt x="4671810" y="485791"/>
                  </a:cubicBezTo>
                  <a:cubicBezTo>
                    <a:pt x="4669189" y="472971"/>
                    <a:pt x="4656681" y="464702"/>
                    <a:pt x="4643857" y="467317"/>
                  </a:cubicBezTo>
                  <a:cubicBezTo>
                    <a:pt x="4631033" y="469932"/>
                    <a:pt x="4622758" y="482446"/>
                    <a:pt x="4625380" y="495267"/>
                  </a:cubicBezTo>
                  <a:cubicBezTo>
                    <a:pt x="4627275" y="504569"/>
                    <a:pt x="4634540" y="511840"/>
                    <a:pt x="4643857" y="513738"/>
                  </a:cubicBezTo>
                  <a:lnTo>
                    <a:pt x="4643857" y="713200"/>
                  </a:lnTo>
                  <a:lnTo>
                    <a:pt x="4459082" y="713200"/>
                  </a:lnTo>
                  <a:lnTo>
                    <a:pt x="4307472" y="864811"/>
                  </a:lnTo>
                  <a:lnTo>
                    <a:pt x="4216979" y="864811"/>
                  </a:lnTo>
                  <a:cubicBezTo>
                    <a:pt x="4214358" y="851993"/>
                    <a:pt x="4201850" y="843724"/>
                    <a:pt x="4189026" y="846346"/>
                  </a:cubicBezTo>
                  <a:cubicBezTo>
                    <a:pt x="4176202" y="848964"/>
                    <a:pt x="4167927" y="861482"/>
                    <a:pt x="4170549" y="874299"/>
                  </a:cubicBezTo>
                  <a:cubicBezTo>
                    <a:pt x="4172475" y="883598"/>
                    <a:pt x="4179740" y="890862"/>
                    <a:pt x="4189026" y="892764"/>
                  </a:cubicBezTo>
                  <a:close/>
                  <a:moveTo>
                    <a:pt x="4634476" y="490681"/>
                  </a:moveTo>
                  <a:cubicBezTo>
                    <a:pt x="4634476" y="482832"/>
                    <a:pt x="4640825" y="476467"/>
                    <a:pt x="4648690" y="476467"/>
                  </a:cubicBezTo>
                  <a:cubicBezTo>
                    <a:pt x="4656555" y="476467"/>
                    <a:pt x="4662903" y="482832"/>
                    <a:pt x="4662903" y="490681"/>
                  </a:cubicBezTo>
                  <a:cubicBezTo>
                    <a:pt x="4662903" y="498530"/>
                    <a:pt x="4656555" y="504894"/>
                    <a:pt x="4648690" y="504894"/>
                  </a:cubicBezTo>
                  <a:cubicBezTo>
                    <a:pt x="4640825" y="504894"/>
                    <a:pt x="4634476" y="498533"/>
                    <a:pt x="4634476" y="490681"/>
                  </a:cubicBezTo>
                  <a:cubicBezTo>
                    <a:pt x="4634476" y="490630"/>
                    <a:pt x="4634476" y="490576"/>
                    <a:pt x="4634476" y="490523"/>
                  </a:cubicBezTo>
                  <a:close/>
                  <a:moveTo>
                    <a:pt x="4193859" y="855493"/>
                  </a:moveTo>
                  <a:cubicBezTo>
                    <a:pt x="4201724" y="855493"/>
                    <a:pt x="4208072" y="861857"/>
                    <a:pt x="4208072" y="869707"/>
                  </a:cubicBezTo>
                  <a:cubicBezTo>
                    <a:pt x="4208072" y="877555"/>
                    <a:pt x="4201724" y="883920"/>
                    <a:pt x="4193859" y="883920"/>
                  </a:cubicBezTo>
                  <a:cubicBezTo>
                    <a:pt x="4185994" y="883920"/>
                    <a:pt x="4179645" y="877555"/>
                    <a:pt x="4179645" y="869707"/>
                  </a:cubicBezTo>
                  <a:cubicBezTo>
                    <a:pt x="4179550" y="861873"/>
                    <a:pt x="4185804" y="855443"/>
                    <a:pt x="4193637" y="855335"/>
                  </a:cubicBezTo>
                  <a:cubicBezTo>
                    <a:pt x="4193701" y="855335"/>
                    <a:pt x="4193795" y="855335"/>
                    <a:pt x="4193859" y="855335"/>
                  </a:cubicBezTo>
                  <a:close/>
                  <a:moveTo>
                    <a:pt x="3412592" y="1926241"/>
                  </a:moveTo>
                  <a:cubicBezTo>
                    <a:pt x="3409970" y="1939062"/>
                    <a:pt x="3418245" y="1951573"/>
                    <a:pt x="3431069" y="1954185"/>
                  </a:cubicBezTo>
                  <a:cubicBezTo>
                    <a:pt x="3443893" y="1956797"/>
                    <a:pt x="3456401" y="1948525"/>
                    <a:pt x="3459022" y="1935704"/>
                  </a:cubicBezTo>
                  <a:cubicBezTo>
                    <a:pt x="3461612" y="1922890"/>
                    <a:pt x="3453368" y="1910382"/>
                    <a:pt x="3440545" y="1907764"/>
                  </a:cubicBezTo>
                  <a:lnTo>
                    <a:pt x="3440545" y="1774473"/>
                  </a:lnTo>
                  <a:lnTo>
                    <a:pt x="3355264" y="1774473"/>
                  </a:lnTo>
                  <a:lnTo>
                    <a:pt x="3355264" y="1850278"/>
                  </a:lnTo>
                  <a:lnTo>
                    <a:pt x="3127848" y="1850278"/>
                  </a:lnTo>
                  <a:lnTo>
                    <a:pt x="3127848" y="2077694"/>
                  </a:lnTo>
                  <a:lnTo>
                    <a:pt x="3004191" y="2077694"/>
                  </a:lnTo>
                  <a:cubicBezTo>
                    <a:pt x="3001576" y="2064876"/>
                    <a:pt x="2989062" y="2056604"/>
                    <a:pt x="2976244" y="2059223"/>
                  </a:cubicBezTo>
                  <a:cubicBezTo>
                    <a:pt x="2963424" y="2061838"/>
                    <a:pt x="2955155" y="2074352"/>
                    <a:pt x="2957770" y="2087169"/>
                  </a:cubicBezTo>
                  <a:cubicBezTo>
                    <a:pt x="2960388" y="2099987"/>
                    <a:pt x="2972899" y="2108259"/>
                    <a:pt x="2985720" y="2105641"/>
                  </a:cubicBezTo>
                  <a:cubicBezTo>
                    <a:pt x="2995022" y="2103742"/>
                    <a:pt x="3002293" y="2096471"/>
                    <a:pt x="3004191" y="2087169"/>
                  </a:cubicBezTo>
                  <a:lnTo>
                    <a:pt x="3137324" y="2087169"/>
                  </a:lnTo>
                  <a:lnTo>
                    <a:pt x="3137324" y="1859754"/>
                  </a:lnTo>
                  <a:lnTo>
                    <a:pt x="3364740" y="1859754"/>
                  </a:lnTo>
                  <a:lnTo>
                    <a:pt x="3364740" y="1783949"/>
                  </a:lnTo>
                  <a:lnTo>
                    <a:pt x="3431069" y="1783949"/>
                  </a:lnTo>
                  <a:lnTo>
                    <a:pt x="3431069" y="1907764"/>
                  </a:lnTo>
                  <a:cubicBezTo>
                    <a:pt x="3421814" y="1909640"/>
                    <a:pt x="3414550" y="1916838"/>
                    <a:pt x="3412592" y="1926083"/>
                  </a:cubicBezTo>
                  <a:close/>
                  <a:moveTo>
                    <a:pt x="2980976" y="2096803"/>
                  </a:moveTo>
                  <a:cubicBezTo>
                    <a:pt x="2973127" y="2096803"/>
                    <a:pt x="2966762" y="2090438"/>
                    <a:pt x="2966762" y="2082589"/>
                  </a:cubicBezTo>
                  <a:cubicBezTo>
                    <a:pt x="2966762" y="2074740"/>
                    <a:pt x="2973127" y="2068376"/>
                    <a:pt x="2980976" y="2068376"/>
                  </a:cubicBezTo>
                  <a:cubicBezTo>
                    <a:pt x="2988825" y="2068376"/>
                    <a:pt x="2995189" y="2074740"/>
                    <a:pt x="2995189" y="2082589"/>
                  </a:cubicBezTo>
                  <a:cubicBezTo>
                    <a:pt x="2995085" y="2090369"/>
                    <a:pt x="2988758" y="2096629"/>
                    <a:pt x="2980976" y="2096645"/>
                  </a:cubicBezTo>
                  <a:close/>
                  <a:moveTo>
                    <a:pt x="3435807" y="1916765"/>
                  </a:moveTo>
                  <a:cubicBezTo>
                    <a:pt x="3443672" y="1916765"/>
                    <a:pt x="3450020" y="1923130"/>
                    <a:pt x="3450020" y="1930979"/>
                  </a:cubicBezTo>
                  <a:cubicBezTo>
                    <a:pt x="3450020" y="1938828"/>
                    <a:pt x="3443672" y="1945192"/>
                    <a:pt x="3435807" y="1945192"/>
                  </a:cubicBezTo>
                  <a:cubicBezTo>
                    <a:pt x="3427942" y="1945192"/>
                    <a:pt x="3421593" y="1938828"/>
                    <a:pt x="3421593" y="1930979"/>
                  </a:cubicBezTo>
                  <a:cubicBezTo>
                    <a:pt x="3421499" y="1923146"/>
                    <a:pt x="3427752" y="1916712"/>
                    <a:pt x="3435586" y="1916608"/>
                  </a:cubicBezTo>
                  <a:cubicBezTo>
                    <a:pt x="3435649" y="1916608"/>
                    <a:pt x="3435744" y="1916608"/>
                    <a:pt x="3435807" y="1916608"/>
                  </a:cubicBezTo>
                  <a:close/>
                  <a:moveTo>
                    <a:pt x="4871368" y="59065"/>
                  </a:moveTo>
                  <a:cubicBezTo>
                    <a:pt x="4884191" y="61684"/>
                    <a:pt x="4896699" y="53415"/>
                    <a:pt x="4899321" y="40597"/>
                  </a:cubicBezTo>
                  <a:cubicBezTo>
                    <a:pt x="4899321" y="40594"/>
                    <a:pt x="4899321" y="40591"/>
                    <a:pt x="4899321" y="40587"/>
                  </a:cubicBezTo>
                  <a:lnTo>
                    <a:pt x="5307721" y="40587"/>
                  </a:lnTo>
                  <a:cubicBezTo>
                    <a:pt x="5310343" y="53406"/>
                    <a:pt x="5322850" y="61677"/>
                    <a:pt x="5335674" y="59060"/>
                  </a:cubicBezTo>
                  <a:cubicBezTo>
                    <a:pt x="5348498" y="56443"/>
                    <a:pt x="5356773" y="43930"/>
                    <a:pt x="5354152" y="31112"/>
                  </a:cubicBezTo>
                  <a:cubicBezTo>
                    <a:pt x="5351530" y="18293"/>
                    <a:pt x="5339022" y="10022"/>
                    <a:pt x="5326199" y="12639"/>
                  </a:cubicBezTo>
                  <a:cubicBezTo>
                    <a:pt x="5316881" y="14538"/>
                    <a:pt x="5309616" y="21809"/>
                    <a:pt x="5307721" y="31112"/>
                  </a:cubicBezTo>
                  <a:lnTo>
                    <a:pt x="4899321" y="31112"/>
                  </a:lnTo>
                  <a:cubicBezTo>
                    <a:pt x="4896699" y="18294"/>
                    <a:pt x="4884191" y="10026"/>
                    <a:pt x="4871368" y="12646"/>
                  </a:cubicBezTo>
                  <a:cubicBezTo>
                    <a:pt x="4858544" y="15266"/>
                    <a:pt x="4850268" y="27781"/>
                    <a:pt x="4852890" y="40599"/>
                  </a:cubicBezTo>
                  <a:cubicBezTo>
                    <a:pt x="4854817" y="49898"/>
                    <a:pt x="4862081" y="57164"/>
                    <a:pt x="4871368" y="59065"/>
                  </a:cubicBezTo>
                  <a:close/>
                  <a:moveTo>
                    <a:pt x="5330937" y="21478"/>
                  </a:moveTo>
                  <a:cubicBezTo>
                    <a:pt x="5338801" y="21478"/>
                    <a:pt x="5345150" y="27842"/>
                    <a:pt x="5345150" y="35692"/>
                  </a:cubicBezTo>
                  <a:cubicBezTo>
                    <a:pt x="5345150" y="43542"/>
                    <a:pt x="5338801" y="49905"/>
                    <a:pt x="5330937" y="49905"/>
                  </a:cubicBezTo>
                  <a:cubicBezTo>
                    <a:pt x="5323072" y="49905"/>
                    <a:pt x="5316723" y="43542"/>
                    <a:pt x="5316723" y="35692"/>
                  </a:cubicBezTo>
                  <a:cubicBezTo>
                    <a:pt x="5316691" y="27859"/>
                    <a:pt x="5323040" y="21496"/>
                    <a:pt x="5330873" y="21478"/>
                  </a:cubicBezTo>
                  <a:cubicBezTo>
                    <a:pt x="5330905" y="21478"/>
                    <a:pt x="5330905" y="21478"/>
                    <a:pt x="5330937" y="21478"/>
                  </a:cubicBezTo>
                  <a:close/>
                  <a:moveTo>
                    <a:pt x="4876105" y="21478"/>
                  </a:moveTo>
                  <a:cubicBezTo>
                    <a:pt x="4883970" y="21478"/>
                    <a:pt x="4890319" y="27842"/>
                    <a:pt x="4890319" y="35692"/>
                  </a:cubicBezTo>
                  <a:cubicBezTo>
                    <a:pt x="4890319" y="43542"/>
                    <a:pt x="4883970" y="49905"/>
                    <a:pt x="4876105" y="49905"/>
                  </a:cubicBezTo>
                  <a:cubicBezTo>
                    <a:pt x="4868241" y="49905"/>
                    <a:pt x="4861892" y="43542"/>
                    <a:pt x="4861892" y="35692"/>
                  </a:cubicBezTo>
                  <a:cubicBezTo>
                    <a:pt x="4861860" y="27859"/>
                    <a:pt x="4868209" y="21496"/>
                    <a:pt x="4876042" y="21478"/>
                  </a:cubicBezTo>
                  <a:cubicBezTo>
                    <a:pt x="4876074" y="21478"/>
                    <a:pt x="4876074" y="21478"/>
                    <a:pt x="4876105" y="21478"/>
                  </a:cubicBezTo>
                  <a:close/>
                  <a:moveTo>
                    <a:pt x="2445602" y="2029842"/>
                  </a:moveTo>
                  <a:cubicBezTo>
                    <a:pt x="2458419" y="2032460"/>
                    <a:pt x="2470933" y="2024191"/>
                    <a:pt x="2473552" y="2011374"/>
                  </a:cubicBezTo>
                  <a:cubicBezTo>
                    <a:pt x="2473555" y="2011370"/>
                    <a:pt x="2473555" y="2011367"/>
                    <a:pt x="2473555" y="2011364"/>
                  </a:cubicBezTo>
                  <a:lnTo>
                    <a:pt x="2606688" y="2011364"/>
                  </a:lnTo>
                  <a:lnTo>
                    <a:pt x="2606688" y="1708143"/>
                  </a:lnTo>
                  <a:lnTo>
                    <a:pt x="3185176" y="1708143"/>
                  </a:lnTo>
                  <a:cubicBezTo>
                    <a:pt x="3187798" y="1720961"/>
                    <a:pt x="3200305" y="1729233"/>
                    <a:pt x="3213129" y="1726615"/>
                  </a:cubicBezTo>
                  <a:cubicBezTo>
                    <a:pt x="3225953" y="1723999"/>
                    <a:pt x="3234228" y="1711485"/>
                    <a:pt x="3231607" y="1698668"/>
                  </a:cubicBezTo>
                  <a:cubicBezTo>
                    <a:pt x="3228985" y="1685850"/>
                    <a:pt x="3216477" y="1677578"/>
                    <a:pt x="3203654" y="1680197"/>
                  </a:cubicBezTo>
                  <a:cubicBezTo>
                    <a:pt x="3194336" y="1682095"/>
                    <a:pt x="3187071" y="1689366"/>
                    <a:pt x="3185176" y="1698668"/>
                  </a:cubicBezTo>
                  <a:lnTo>
                    <a:pt x="2597212" y="1698668"/>
                  </a:lnTo>
                  <a:lnTo>
                    <a:pt x="2597212" y="2001888"/>
                  </a:lnTo>
                  <a:lnTo>
                    <a:pt x="2473555" y="2001888"/>
                  </a:lnTo>
                  <a:cubicBezTo>
                    <a:pt x="2470936" y="1989071"/>
                    <a:pt x="2458419" y="1980802"/>
                    <a:pt x="2445602" y="1983424"/>
                  </a:cubicBezTo>
                  <a:cubicBezTo>
                    <a:pt x="2432784" y="1986042"/>
                    <a:pt x="2424515" y="1998559"/>
                    <a:pt x="2427137" y="2011377"/>
                  </a:cubicBezTo>
                  <a:cubicBezTo>
                    <a:pt x="2429038" y="2020675"/>
                    <a:pt x="2436303" y="2027940"/>
                    <a:pt x="2445602" y="2029842"/>
                  </a:cubicBezTo>
                  <a:close/>
                  <a:moveTo>
                    <a:pt x="3208391" y="1689192"/>
                  </a:moveTo>
                  <a:cubicBezTo>
                    <a:pt x="3216256" y="1689192"/>
                    <a:pt x="3222605" y="1695557"/>
                    <a:pt x="3222605" y="1703406"/>
                  </a:cubicBezTo>
                  <a:cubicBezTo>
                    <a:pt x="3222605" y="1711254"/>
                    <a:pt x="3216256" y="1717619"/>
                    <a:pt x="3208391" y="1717619"/>
                  </a:cubicBezTo>
                  <a:cubicBezTo>
                    <a:pt x="3200526" y="1717619"/>
                    <a:pt x="3194178" y="1711254"/>
                    <a:pt x="3194178" y="1703406"/>
                  </a:cubicBezTo>
                  <a:cubicBezTo>
                    <a:pt x="3194146" y="1695572"/>
                    <a:pt x="3200495" y="1689211"/>
                    <a:pt x="3208328" y="1689192"/>
                  </a:cubicBezTo>
                  <a:cubicBezTo>
                    <a:pt x="3208360" y="1689192"/>
                    <a:pt x="3208360" y="1689192"/>
                    <a:pt x="3208391" y="1689192"/>
                  </a:cubicBezTo>
                  <a:close/>
                  <a:moveTo>
                    <a:pt x="2450340" y="1992413"/>
                  </a:moveTo>
                  <a:cubicBezTo>
                    <a:pt x="2458188" y="1992413"/>
                    <a:pt x="2464553" y="1998777"/>
                    <a:pt x="2464553" y="2006626"/>
                  </a:cubicBezTo>
                  <a:cubicBezTo>
                    <a:pt x="2464553" y="2014475"/>
                    <a:pt x="2458188" y="2020840"/>
                    <a:pt x="2450340" y="2020840"/>
                  </a:cubicBezTo>
                  <a:cubicBezTo>
                    <a:pt x="2442490" y="2020840"/>
                    <a:pt x="2436126" y="2014475"/>
                    <a:pt x="2436126" y="2006626"/>
                  </a:cubicBezTo>
                  <a:cubicBezTo>
                    <a:pt x="2436107" y="1998793"/>
                    <a:pt x="2442443" y="1992432"/>
                    <a:pt x="2450276" y="1992413"/>
                  </a:cubicBezTo>
                  <a:cubicBezTo>
                    <a:pt x="2450298" y="1992413"/>
                    <a:pt x="2450317" y="1992413"/>
                    <a:pt x="2450340" y="1992413"/>
                  </a:cubicBezTo>
                  <a:close/>
                  <a:moveTo>
                    <a:pt x="3050116" y="789006"/>
                  </a:moveTo>
                  <a:lnTo>
                    <a:pt x="2900433" y="938658"/>
                  </a:lnTo>
                  <a:lnTo>
                    <a:pt x="2900433" y="1301322"/>
                  </a:lnTo>
                  <a:cubicBezTo>
                    <a:pt x="2887615" y="1303938"/>
                    <a:pt x="2879343" y="1316452"/>
                    <a:pt x="2881962" y="1329269"/>
                  </a:cubicBezTo>
                  <a:cubicBezTo>
                    <a:pt x="2884577" y="1342090"/>
                    <a:pt x="2897091" y="1350359"/>
                    <a:pt x="2909908" y="1347743"/>
                  </a:cubicBezTo>
                  <a:cubicBezTo>
                    <a:pt x="2922729" y="1345128"/>
                    <a:pt x="2930998" y="1332614"/>
                    <a:pt x="2928380" y="1319793"/>
                  </a:cubicBezTo>
                  <a:cubicBezTo>
                    <a:pt x="2926481" y="1310492"/>
                    <a:pt x="2919210" y="1303221"/>
                    <a:pt x="2909908" y="1301322"/>
                  </a:cubicBezTo>
                  <a:lnTo>
                    <a:pt x="2909908" y="942543"/>
                  </a:lnTo>
                  <a:lnTo>
                    <a:pt x="3054001" y="798481"/>
                  </a:lnTo>
                  <a:lnTo>
                    <a:pt x="3288934" y="798481"/>
                  </a:lnTo>
                  <a:lnTo>
                    <a:pt x="3288934" y="513738"/>
                  </a:lnTo>
                  <a:cubicBezTo>
                    <a:pt x="3301758" y="511123"/>
                    <a:pt x="3310033" y="498609"/>
                    <a:pt x="3307412" y="485791"/>
                  </a:cubicBezTo>
                  <a:cubicBezTo>
                    <a:pt x="3304790" y="472971"/>
                    <a:pt x="3292282" y="464702"/>
                    <a:pt x="3279459" y="467317"/>
                  </a:cubicBezTo>
                  <a:cubicBezTo>
                    <a:pt x="3266635" y="469932"/>
                    <a:pt x="3258359" y="482446"/>
                    <a:pt x="3260981" y="495267"/>
                  </a:cubicBezTo>
                  <a:cubicBezTo>
                    <a:pt x="3262876" y="504569"/>
                    <a:pt x="3270141" y="511840"/>
                    <a:pt x="3279459" y="513738"/>
                  </a:cubicBezTo>
                  <a:lnTo>
                    <a:pt x="3279459" y="789006"/>
                  </a:lnTo>
                  <a:close/>
                  <a:moveTo>
                    <a:pt x="2919384" y="1324380"/>
                  </a:moveTo>
                  <a:cubicBezTo>
                    <a:pt x="2919384" y="1332229"/>
                    <a:pt x="2913020" y="1338593"/>
                    <a:pt x="2905171" y="1338593"/>
                  </a:cubicBezTo>
                  <a:cubicBezTo>
                    <a:pt x="2897321" y="1338593"/>
                    <a:pt x="2890957" y="1332229"/>
                    <a:pt x="2890957" y="1324380"/>
                  </a:cubicBezTo>
                  <a:cubicBezTo>
                    <a:pt x="2890957" y="1316531"/>
                    <a:pt x="2897321" y="1310166"/>
                    <a:pt x="2905171" y="1310166"/>
                  </a:cubicBezTo>
                  <a:cubicBezTo>
                    <a:pt x="2913020" y="1310166"/>
                    <a:pt x="2919384" y="1316531"/>
                    <a:pt x="2919384" y="1324380"/>
                  </a:cubicBezTo>
                  <a:close/>
                  <a:moveTo>
                    <a:pt x="3269983" y="490523"/>
                  </a:moveTo>
                  <a:cubicBezTo>
                    <a:pt x="3269983" y="482674"/>
                    <a:pt x="3276332" y="476309"/>
                    <a:pt x="3284197" y="476309"/>
                  </a:cubicBezTo>
                  <a:cubicBezTo>
                    <a:pt x="3292061" y="476309"/>
                    <a:pt x="3298410" y="482674"/>
                    <a:pt x="3298410" y="490523"/>
                  </a:cubicBezTo>
                  <a:cubicBezTo>
                    <a:pt x="3298410" y="498372"/>
                    <a:pt x="3292061" y="504736"/>
                    <a:pt x="3284197" y="504736"/>
                  </a:cubicBezTo>
                  <a:cubicBezTo>
                    <a:pt x="3276332" y="504736"/>
                    <a:pt x="3269983" y="498372"/>
                    <a:pt x="3269983" y="490523"/>
                  </a:cubicBezTo>
                  <a:close/>
                  <a:moveTo>
                    <a:pt x="5383526" y="334175"/>
                  </a:moveTo>
                  <a:cubicBezTo>
                    <a:pt x="5380905" y="346995"/>
                    <a:pt x="5389180" y="359506"/>
                    <a:pt x="5402004" y="362118"/>
                  </a:cubicBezTo>
                  <a:cubicBezTo>
                    <a:pt x="5414827" y="364733"/>
                    <a:pt x="5427336" y="356458"/>
                    <a:pt x="5429957" y="343638"/>
                  </a:cubicBezTo>
                  <a:cubicBezTo>
                    <a:pt x="5432547" y="330823"/>
                    <a:pt x="5424303" y="318315"/>
                    <a:pt x="5411480" y="315697"/>
                  </a:cubicBezTo>
                  <a:lnTo>
                    <a:pt x="5411480" y="258369"/>
                  </a:lnTo>
                  <a:lnTo>
                    <a:pt x="5326199" y="258369"/>
                  </a:lnTo>
                  <a:lnTo>
                    <a:pt x="5326199" y="419455"/>
                  </a:lnTo>
                  <a:lnTo>
                    <a:pt x="5402004" y="419455"/>
                  </a:lnTo>
                  <a:lnTo>
                    <a:pt x="5402004" y="485785"/>
                  </a:lnTo>
                  <a:lnTo>
                    <a:pt x="5354152" y="485785"/>
                  </a:lnTo>
                  <a:cubicBezTo>
                    <a:pt x="5351530" y="472967"/>
                    <a:pt x="5339022" y="464695"/>
                    <a:pt x="5326199" y="467314"/>
                  </a:cubicBezTo>
                  <a:cubicBezTo>
                    <a:pt x="5313375" y="469929"/>
                    <a:pt x="5305099" y="482443"/>
                    <a:pt x="5307721" y="495261"/>
                  </a:cubicBezTo>
                  <a:cubicBezTo>
                    <a:pt x="5310343" y="508078"/>
                    <a:pt x="5322850" y="516350"/>
                    <a:pt x="5335674" y="513732"/>
                  </a:cubicBezTo>
                  <a:cubicBezTo>
                    <a:pt x="5344992" y="511833"/>
                    <a:pt x="5352257" y="504562"/>
                    <a:pt x="5354152" y="495261"/>
                  </a:cubicBezTo>
                  <a:lnTo>
                    <a:pt x="5411480" y="495261"/>
                  </a:lnTo>
                  <a:lnTo>
                    <a:pt x="5411480" y="409980"/>
                  </a:lnTo>
                  <a:lnTo>
                    <a:pt x="5335674" y="409980"/>
                  </a:lnTo>
                  <a:lnTo>
                    <a:pt x="5335674" y="267845"/>
                  </a:lnTo>
                  <a:lnTo>
                    <a:pt x="5402004" y="267845"/>
                  </a:lnTo>
                  <a:lnTo>
                    <a:pt x="5402004" y="315855"/>
                  </a:lnTo>
                  <a:cubicBezTo>
                    <a:pt x="5392749" y="317731"/>
                    <a:pt x="5385485" y="324929"/>
                    <a:pt x="5383526" y="334175"/>
                  </a:cubicBezTo>
                  <a:close/>
                  <a:moveTo>
                    <a:pt x="5330937" y="504736"/>
                  </a:moveTo>
                  <a:cubicBezTo>
                    <a:pt x="5323072" y="504736"/>
                    <a:pt x="5316723" y="498372"/>
                    <a:pt x="5316723" y="490523"/>
                  </a:cubicBezTo>
                  <a:cubicBezTo>
                    <a:pt x="5316723" y="482674"/>
                    <a:pt x="5323072" y="476309"/>
                    <a:pt x="5330937" y="476309"/>
                  </a:cubicBezTo>
                  <a:cubicBezTo>
                    <a:pt x="5338801" y="476309"/>
                    <a:pt x="5345150" y="482674"/>
                    <a:pt x="5345150" y="490523"/>
                  </a:cubicBezTo>
                  <a:cubicBezTo>
                    <a:pt x="5345118" y="498365"/>
                    <a:pt x="5338770" y="504720"/>
                    <a:pt x="5330937" y="504736"/>
                  </a:cubicBezTo>
                  <a:close/>
                  <a:moveTo>
                    <a:pt x="5406742" y="324699"/>
                  </a:moveTo>
                  <a:cubicBezTo>
                    <a:pt x="5414606" y="324699"/>
                    <a:pt x="5420955" y="331063"/>
                    <a:pt x="5420955" y="338912"/>
                  </a:cubicBezTo>
                  <a:cubicBezTo>
                    <a:pt x="5420955" y="346761"/>
                    <a:pt x="5414606" y="353126"/>
                    <a:pt x="5406742" y="353126"/>
                  </a:cubicBezTo>
                  <a:cubicBezTo>
                    <a:pt x="5398877" y="353126"/>
                    <a:pt x="5392528" y="346761"/>
                    <a:pt x="5392528" y="338912"/>
                  </a:cubicBezTo>
                  <a:cubicBezTo>
                    <a:pt x="5392497" y="331079"/>
                    <a:pt x="5398845" y="324718"/>
                    <a:pt x="5406678" y="324699"/>
                  </a:cubicBezTo>
                  <a:cubicBezTo>
                    <a:pt x="5406710" y="324699"/>
                    <a:pt x="5406710" y="324699"/>
                    <a:pt x="5406742" y="324699"/>
                  </a:cubicBezTo>
                  <a:close/>
                  <a:moveTo>
                    <a:pt x="3054001" y="2238780"/>
                  </a:moveTo>
                  <a:lnTo>
                    <a:pt x="3288934" y="2238780"/>
                  </a:lnTo>
                  <a:lnTo>
                    <a:pt x="3288934" y="1954037"/>
                  </a:lnTo>
                  <a:cubicBezTo>
                    <a:pt x="3301758" y="1951421"/>
                    <a:pt x="3310033" y="1938907"/>
                    <a:pt x="3307412" y="1926090"/>
                  </a:cubicBezTo>
                  <a:cubicBezTo>
                    <a:pt x="3304790" y="1913269"/>
                    <a:pt x="3292282" y="1905000"/>
                    <a:pt x="3279459" y="1907615"/>
                  </a:cubicBezTo>
                  <a:cubicBezTo>
                    <a:pt x="3266635" y="1910234"/>
                    <a:pt x="3258359" y="1922745"/>
                    <a:pt x="3260981" y="1935565"/>
                  </a:cubicBezTo>
                  <a:cubicBezTo>
                    <a:pt x="3262876" y="1944867"/>
                    <a:pt x="3270141" y="1952138"/>
                    <a:pt x="3279459" y="1954037"/>
                  </a:cubicBezTo>
                  <a:lnTo>
                    <a:pt x="3279459" y="2229304"/>
                  </a:lnTo>
                  <a:lnTo>
                    <a:pt x="3050116" y="2229304"/>
                  </a:lnTo>
                  <a:lnTo>
                    <a:pt x="2900433" y="2378956"/>
                  </a:lnTo>
                  <a:lnTo>
                    <a:pt x="2900433" y="2741621"/>
                  </a:lnTo>
                  <a:cubicBezTo>
                    <a:pt x="2887615" y="2744236"/>
                    <a:pt x="2879343" y="2756750"/>
                    <a:pt x="2881962" y="2769568"/>
                  </a:cubicBezTo>
                  <a:cubicBezTo>
                    <a:pt x="2884577" y="2782388"/>
                    <a:pt x="2897091" y="2790657"/>
                    <a:pt x="2909908" y="2788042"/>
                  </a:cubicBezTo>
                  <a:cubicBezTo>
                    <a:pt x="2922729" y="2785423"/>
                    <a:pt x="2930998" y="2772912"/>
                    <a:pt x="2928380" y="2760092"/>
                  </a:cubicBezTo>
                  <a:cubicBezTo>
                    <a:pt x="2926481" y="2750790"/>
                    <a:pt x="2919210" y="2743519"/>
                    <a:pt x="2909908" y="2741621"/>
                  </a:cubicBezTo>
                  <a:lnTo>
                    <a:pt x="2909908" y="2382841"/>
                  </a:lnTo>
                  <a:close/>
                  <a:moveTo>
                    <a:pt x="3269983" y="1930821"/>
                  </a:moveTo>
                  <a:cubicBezTo>
                    <a:pt x="3269983" y="1922972"/>
                    <a:pt x="3276332" y="1916608"/>
                    <a:pt x="3284197" y="1916608"/>
                  </a:cubicBezTo>
                  <a:cubicBezTo>
                    <a:pt x="3292061" y="1916608"/>
                    <a:pt x="3298410" y="1922972"/>
                    <a:pt x="3298410" y="1930821"/>
                  </a:cubicBezTo>
                  <a:cubicBezTo>
                    <a:pt x="3298410" y="1938670"/>
                    <a:pt x="3292061" y="1945035"/>
                    <a:pt x="3284197" y="1945035"/>
                  </a:cubicBezTo>
                  <a:cubicBezTo>
                    <a:pt x="3276332" y="1945035"/>
                    <a:pt x="3269983" y="1938670"/>
                    <a:pt x="3269983" y="1930821"/>
                  </a:cubicBezTo>
                  <a:close/>
                  <a:moveTo>
                    <a:pt x="2919384" y="2764678"/>
                  </a:moveTo>
                  <a:cubicBezTo>
                    <a:pt x="2919384" y="2772527"/>
                    <a:pt x="2913020" y="2778892"/>
                    <a:pt x="2905171" y="2778892"/>
                  </a:cubicBezTo>
                  <a:cubicBezTo>
                    <a:pt x="2897321" y="2778892"/>
                    <a:pt x="2890957" y="2772527"/>
                    <a:pt x="2890957" y="2764678"/>
                  </a:cubicBezTo>
                  <a:cubicBezTo>
                    <a:pt x="2890957" y="2756829"/>
                    <a:pt x="2897321" y="2750465"/>
                    <a:pt x="2905171" y="2750465"/>
                  </a:cubicBezTo>
                  <a:cubicBezTo>
                    <a:pt x="2913020" y="2750465"/>
                    <a:pt x="2919384" y="2756829"/>
                    <a:pt x="2919384" y="2764678"/>
                  </a:cubicBezTo>
                  <a:close/>
                  <a:moveTo>
                    <a:pt x="2048098" y="1319642"/>
                  </a:moveTo>
                  <a:cubicBezTo>
                    <a:pt x="2045486" y="1332462"/>
                    <a:pt x="2053758" y="1344973"/>
                    <a:pt x="2066579" y="1347586"/>
                  </a:cubicBezTo>
                  <a:cubicBezTo>
                    <a:pt x="2079396" y="1350198"/>
                    <a:pt x="2091907" y="1341925"/>
                    <a:pt x="2094522" y="1329105"/>
                  </a:cubicBezTo>
                  <a:cubicBezTo>
                    <a:pt x="2097135" y="1316291"/>
                    <a:pt x="2088865" y="1303783"/>
                    <a:pt x="2076051" y="1301164"/>
                  </a:cubicBezTo>
                  <a:lnTo>
                    <a:pt x="2076051" y="1092226"/>
                  </a:lnTo>
                  <a:lnTo>
                    <a:pt x="2018724" y="1092226"/>
                  </a:lnTo>
                  <a:cubicBezTo>
                    <a:pt x="2016108" y="1079409"/>
                    <a:pt x="2003594" y="1071137"/>
                    <a:pt x="1990777" y="1073755"/>
                  </a:cubicBezTo>
                  <a:cubicBezTo>
                    <a:pt x="1977956" y="1076370"/>
                    <a:pt x="1969687" y="1088885"/>
                    <a:pt x="1972302" y="1101702"/>
                  </a:cubicBezTo>
                  <a:cubicBezTo>
                    <a:pt x="1974921" y="1114519"/>
                    <a:pt x="1987432" y="1122792"/>
                    <a:pt x="2000252" y="1120173"/>
                  </a:cubicBezTo>
                  <a:cubicBezTo>
                    <a:pt x="2009554" y="1118275"/>
                    <a:pt x="2016825" y="1111004"/>
                    <a:pt x="2018724" y="1101702"/>
                  </a:cubicBezTo>
                  <a:lnTo>
                    <a:pt x="2066576" y="1101702"/>
                  </a:lnTo>
                  <a:lnTo>
                    <a:pt x="2066576" y="1301322"/>
                  </a:lnTo>
                  <a:cubicBezTo>
                    <a:pt x="2057315" y="1303198"/>
                    <a:pt x="2050053" y="1310397"/>
                    <a:pt x="2048098" y="1319642"/>
                  </a:cubicBezTo>
                  <a:close/>
                  <a:moveTo>
                    <a:pt x="1995508" y="1111178"/>
                  </a:moveTo>
                  <a:cubicBezTo>
                    <a:pt x="1987659" y="1111178"/>
                    <a:pt x="1981295" y="1104813"/>
                    <a:pt x="1981295" y="1096964"/>
                  </a:cubicBezTo>
                  <a:cubicBezTo>
                    <a:pt x="1981295" y="1089115"/>
                    <a:pt x="1987659" y="1082751"/>
                    <a:pt x="1995508" y="1082751"/>
                  </a:cubicBezTo>
                  <a:cubicBezTo>
                    <a:pt x="2003357" y="1082751"/>
                    <a:pt x="2009722" y="1089115"/>
                    <a:pt x="2009722" y="1096964"/>
                  </a:cubicBezTo>
                  <a:cubicBezTo>
                    <a:pt x="2009706" y="1104807"/>
                    <a:pt x="2003351" y="1111159"/>
                    <a:pt x="1995508" y="1111178"/>
                  </a:cubicBezTo>
                  <a:close/>
                  <a:moveTo>
                    <a:pt x="2071314" y="1310166"/>
                  </a:moveTo>
                  <a:cubicBezTo>
                    <a:pt x="2079163" y="1310166"/>
                    <a:pt x="2085527" y="1316531"/>
                    <a:pt x="2085527" y="1324380"/>
                  </a:cubicBezTo>
                  <a:cubicBezTo>
                    <a:pt x="2085527" y="1332229"/>
                    <a:pt x="2079163" y="1338593"/>
                    <a:pt x="2071314" y="1338593"/>
                  </a:cubicBezTo>
                  <a:cubicBezTo>
                    <a:pt x="2063464" y="1338593"/>
                    <a:pt x="2057100" y="1332229"/>
                    <a:pt x="2057100" y="1324380"/>
                  </a:cubicBezTo>
                  <a:cubicBezTo>
                    <a:pt x="2057081" y="1316547"/>
                    <a:pt x="2063417" y="1310185"/>
                    <a:pt x="2071250" y="1310166"/>
                  </a:cubicBezTo>
                  <a:cubicBezTo>
                    <a:pt x="2071273" y="1310166"/>
                    <a:pt x="2071291" y="1310166"/>
                    <a:pt x="2071314" y="1310166"/>
                  </a:cubicBezTo>
                  <a:close/>
                  <a:moveTo>
                    <a:pt x="3582679" y="968569"/>
                  </a:moveTo>
                  <a:cubicBezTo>
                    <a:pt x="3595503" y="971181"/>
                    <a:pt x="3608011" y="962909"/>
                    <a:pt x="3610633" y="950088"/>
                  </a:cubicBezTo>
                  <a:cubicBezTo>
                    <a:pt x="3613222" y="937271"/>
                    <a:pt x="3604979" y="924760"/>
                    <a:pt x="3592155" y="922145"/>
                  </a:cubicBezTo>
                  <a:cubicBezTo>
                    <a:pt x="3579331" y="919533"/>
                    <a:pt x="3566823" y="927802"/>
                    <a:pt x="3564202" y="940616"/>
                  </a:cubicBezTo>
                  <a:lnTo>
                    <a:pt x="3155801" y="940616"/>
                  </a:lnTo>
                  <a:cubicBezTo>
                    <a:pt x="3153186" y="927799"/>
                    <a:pt x="3140672" y="919526"/>
                    <a:pt x="3127855" y="922145"/>
                  </a:cubicBezTo>
                  <a:cubicBezTo>
                    <a:pt x="3115034" y="924760"/>
                    <a:pt x="3106765" y="937274"/>
                    <a:pt x="3109380" y="950092"/>
                  </a:cubicBezTo>
                  <a:cubicBezTo>
                    <a:pt x="3111999" y="962909"/>
                    <a:pt x="3124510" y="971181"/>
                    <a:pt x="3137330" y="968563"/>
                  </a:cubicBezTo>
                  <a:cubicBezTo>
                    <a:pt x="3146632" y="966664"/>
                    <a:pt x="3153903" y="959394"/>
                    <a:pt x="3155801" y="950092"/>
                  </a:cubicBezTo>
                  <a:lnTo>
                    <a:pt x="3564202" y="950092"/>
                  </a:lnTo>
                  <a:cubicBezTo>
                    <a:pt x="3566097" y="959397"/>
                    <a:pt x="3573361" y="966671"/>
                    <a:pt x="3582679" y="968569"/>
                  </a:cubicBezTo>
                  <a:close/>
                  <a:moveTo>
                    <a:pt x="3587417" y="931140"/>
                  </a:moveTo>
                  <a:cubicBezTo>
                    <a:pt x="3595282" y="931140"/>
                    <a:pt x="3601631" y="937505"/>
                    <a:pt x="3601631" y="945354"/>
                  </a:cubicBezTo>
                  <a:cubicBezTo>
                    <a:pt x="3601631" y="953203"/>
                    <a:pt x="3595282" y="959567"/>
                    <a:pt x="3587417" y="959567"/>
                  </a:cubicBezTo>
                  <a:cubicBezTo>
                    <a:pt x="3579552" y="959567"/>
                    <a:pt x="3573204" y="953203"/>
                    <a:pt x="3573204" y="945354"/>
                  </a:cubicBezTo>
                  <a:cubicBezTo>
                    <a:pt x="3573172" y="937521"/>
                    <a:pt x="3579521" y="931159"/>
                    <a:pt x="3587354" y="931140"/>
                  </a:cubicBezTo>
                  <a:cubicBezTo>
                    <a:pt x="3587386" y="931140"/>
                    <a:pt x="3587386" y="931140"/>
                    <a:pt x="3587417" y="931140"/>
                  </a:cubicBezTo>
                  <a:close/>
                  <a:moveTo>
                    <a:pt x="3132586" y="959567"/>
                  </a:moveTo>
                  <a:cubicBezTo>
                    <a:pt x="3124737" y="959567"/>
                    <a:pt x="3118373" y="953203"/>
                    <a:pt x="3118373" y="945354"/>
                  </a:cubicBezTo>
                  <a:cubicBezTo>
                    <a:pt x="3118373" y="937505"/>
                    <a:pt x="3124737" y="931140"/>
                    <a:pt x="3132586" y="931140"/>
                  </a:cubicBezTo>
                  <a:cubicBezTo>
                    <a:pt x="3140435" y="931140"/>
                    <a:pt x="3146800" y="937505"/>
                    <a:pt x="3146800" y="945354"/>
                  </a:cubicBezTo>
                  <a:cubicBezTo>
                    <a:pt x="3146784" y="953196"/>
                    <a:pt x="3140429" y="959548"/>
                    <a:pt x="3132586" y="959567"/>
                  </a:cubicBezTo>
                  <a:close/>
                  <a:moveTo>
                    <a:pt x="3506874" y="1044374"/>
                  </a:moveTo>
                  <a:cubicBezTo>
                    <a:pt x="3519698" y="1046986"/>
                    <a:pt x="3532206" y="1038714"/>
                    <a:pt x="3534827" y="1025894"/>
                  </a:cubicBezTo>
                  <a:cubicBezTo>
                    <a:pt x="3537417" y="1013076"/>
                    <a:pt x="3529173" y="1000565"/>
                    <a:pt x="3516350" y="997950"/>
                  </a:cubicBezTo>
                  <a:cubicBezTo>
                    <a:pt x="3503526" y="995338"/>
                    <a:pt x="3491018" y="1003607"/>
                    <a:pt x="3488397" y="1016421"/>
                  </a:cubicBezTo>
                  <a:lnTo>
                    <a:pt x="3079996" y="1016421"/>
                  </a:lnTo>
                  <a:cubicBezTo>
                    <a:pt x="3077381" y="1003604"/>
                    <a:pt x="3064867" y="995331"/>
                    <a:pt x="3052049" y="997950"/>
                  </a:cubicBezTo>
                  <a:cubicBezTo>
                    <a:pt x="3039229" y="1000565"/>
                    <a:pt x="3030960" y="1013079"/>
                    <a:pt x="3033575" y="1025897"/>
                  </a:cubicBezTo>
                  <a:cubicBezTo>
                    <a:pt x="3036194" y="1038714"/>
                    <a:pt x="3048705" y="1046986"/>
                    <a:pt x="3061525" y="1044368"/>
                  </a:cubicBezTo>
                  <a:cubicBezTo>
                    <a:pt x="3070827" y="1042470"/>
                    <a:pt x="3078098" y="1035199"/>
                    <a:pt x="3079996" y="1025897"/>
                  </a:cubicBezTo>
                  <a:lnTo>
                    <a:pt x="3488397" y="1025897"/>
                  </a:lnTo>
                  <a:cubicBezTo>
                    <a:pt x="3490292" y="1035202"/>
                    <a:pt x="3497556" y="1042476"/>
                    <a:pt x="3506874" y="1044374"/>
                  </a:cubicBezTo>
                  <a:close/>
                  <a:moveTo>
                    <a:pt x="3511612" y="1006945"/>
                  </a:moveTo>
                  <a:cubicBezTo>
                    <a:pt x="3519477" y="1006945"/>
                    <a:pt x="3525826" y="1013310"/>
                    <a:pt x="3525826" y="1021159"/>
                  </a:cubicBezTo>
                  <a:cubicBezTo>
                    <a:pt x="3525826" y="1029008"/>
                    <a:pt x="3519477" y="1035372"/>
                    <a:pt x="3511612" y="1035372"/>
                  </a:cubicBezTo>
                  <a:cubicBezTo>
                    <a:pt x="3503747" y="1035372"/>
                    <a:pt x="3497399" y="1029008"/>
                    <a:pt x="3497399" y="1021159"/>
                  </a:cubicBezTo>
                  <a:cubicBezTo>
                    <a:pt x="3497367" y="1013326"/>
                    <a:pt x="3503716" y="1006964"/>
                    <a:pt x="3511549" y="1006945"/>
                  </a:cubicBezTo>
                  <a:cubicBezTo>
                    <a:pt x="3511580" y="1006945"/>
                    <a:pt x="3511580" y="1006945"/>
                    <a:pt x="3511612" y="1006945"/>
                  </a:cubicBezTo>
                  <a:close/>
                  <a:moveTo>
                    <a:pt x="3056781" y="1035372"/>
                  </a:moveTo>
                  <a:cubicBezTo>
                    <a:pt x="3048932" y="1035372"/>
                    <a:pt x="3042568" y="1029008"/>
                    <a:pt x="3042568" y="1021159"/>
                  </a:cubicBezTo>
                  <a:cubicBezTo>
                    <a:pt x="3042568" y="1013310"/>
                    <a:pt x="3048932" y="1006945"/>
                    <a:pt x="3056781" y="1006945"/>
                  </a:cubicBezTo>
                  <a:cubicBezTo>
                    <a:pt x="3064630" y="1006945"/>
                    <a:pt x="3070994" y="1013310"/>
                    <a:pt x="3070994" y="1021159"/>
                  </a:cubicBezTo>
                  <a:cubicBezTo>
                    <a:pt x="3070979" y="1029002"/>
                    <a:pt x="3064624" y="1035353"/>
                    <a:pt x="3056781" y="1035372"/>
                  </a:cubicBezTo>
                  <a:close/>
                  <a:moveTo>
                    <a:pt x="2673017" y="2712088"/>
                  </a:moveTo>
                  <a:cubicBezTo>
                    <a:pt x="2685835" y="2714707"/>
                    <a:pt x="2698349" y="2706438"/>
                    <a:pt x="2700967" y="2693620"/>
                  </a:cubicBezTo>
                  <a:cubicBezTo>
                    <a:pt x="2700970" y="2693617"/>
                    <a:pt x="2700970" y="2693614"/>
                    <a:pt x="2700970" y="2693611"/>
                  </a:cubicBezTo>
                  <a:lnTo>
                    <a:pt x="2748822" y="2693611"/>
                  </a:lnTo>
                  <a:lnTo>
                    <a:pt x="2748822" y="2921026"/>
                  </a:lnTo>
                  <a:lnTo>
                    <a:pt x="2806150" y="2921026"/>
                  </a:lnTo>
                  <a:cubicBezTo>
                    <a:pt x="2808765" y="2933844"/>
                    <a:pt x="2821279" y="2942116"/>
                    <a:pt x="2834097" y="2939498"/>
                  </a:cubicBezTo>
                  <a:cubicBezTo>
                    <a:pt x="2846917" y="2936882"/>
                    <a:pt x="2855187" y="2924368"/>
                    <a:pt x="2852571" y="2911551"/>
                  </a:cubicBezTo>
                  <a:cubicBezTo>
                    <a:pt x="2849953" y="2898733"/>
                    <a:pt x="2837442" y="2890461"/>
                    <a:pt x="2824621" y="2893080"/>
                  </a:cubicBezTo>
                  <a:cubicBezTo>
                    <a:pt x="2815319" y="2894978"/>
                    <a:pt x="2808048" y="2902249"/>
                    <a:pt x="2806150" y="2911551"/>
                  </a:cubicBezTo>
                  <a:lnTo>
                    <a:pt x="2758298" y="2911551"/>
                  </a:lnTo>
                  <a:lnTo>
                    <a:pt x="2758298" y="2684135"/>
                  </a:lnTo>
                  <a:lnTo>
                    <a:pt x="2700970" y="2684135"/>
                  </a:lnTo>
                  <a:cubicBezTo>
                    <a:pt x="2698352" y="2671318"/>
                    <a:pt x="2685835" y="2663049"/>
                    <a:pt x="2673017" y="2665670"/>
                  </a:cubicBezTo>
                  <a:cubicBezTo>
                    <a:pt x="2660200" y="2668289"/>
                    <a:pt x="2651931" y="2680806"/>
                    <a:pt x="2654552" y="2693623"/>
                  </a:cubicBezTo>
                  <a:cubicBezTo>
                    <a:pt x="2656454" y="2702922"/>
                    <a:pt x="2663718" y="2710187"/>
                    <a:pt x="2673017" y="2712088"/>
                  </a:cubicBezTo>
                  <a:close/>
                  <a:moveTo>
                    <a:pt x="2829365" y="2902075"/>
                  </a:moveTo>
                  <a:cubicBezTo>
                    <a:pt x="2837214" y="2902075"/>
                    <a:pt x="2843579" y="2908439"/>
                    <a:pt x="2843579" y="2916288"/>
                  </a:cubicBezTo>
                  <a:cubicBezTo>
                    <a:pt x="2843579" y="2924137"/>
                    <a:pt x="2837214" y="2930502"/>
                    <a:pt x="2829365" y="2930502"/>
                  </a:cubicBezTo>
                  <a:cubicBezTo>
                    <a:pt x="2821516" y="2930502"/>
                    <a:pt x="2815152" y="2924137"/>
                    <a:pt x="2815152" y="2916288"/>
                  </a:cubicBezTo>
                  <a:cubicBezTo>
                    <a:pt x="2815133" y="2908455"/>
                    <a:pt x="2821469" y="2902094"/>
                    <a:pt x="2829302" y="2902075"/>
                  </a:cubicBezTo>
                  <a:cubicBezTo>
                    <a:pt x="2829324" y="2902075"/>
                    <a:pt x="2829343" y="2902075"/>
                    <a:pt x="2829365" y="2902075"/>
                  </a:cubicBezTo>
                  <a:close/>
                  <a:moveTo>
                    <a:pt x="2677755" y="2674659"/>
                  </a:moveTo>
                  <a:cubicBezTo>
                    <a:pt x="2685604" y="2674659"/>
                    <a:pt x="2691969" y="2681024"/>
                    <a:pt x="2691969" y="2688873"/>
                  </a:cubicBezTo>
                  <a:cubicBezTo>
                    <a:pt x="2691969" y="2696722"/>
                    <a:pt x="2685604" y="2703086"/>
                    <a:pt x="2677755" y="2703086"/>
                  </a:cubicBezTo>
                  <a:cubicBezTo>
                    <a:pt x="2669906" y="2703086"/>
                    <a:pt x="2663542" y="2696722"/>
                    <a:pt x="2663542" y="2688873"/>
                  </a:cubicBezTo>
                  <a:cubicBezTo>
                    <a:pt x="2663523" y="2681040"/>
                    <a:pt x="2669859" y="2674679"/>
                    <a:pt x="2677692" y="2674659"/>
                  </a:cubicBezTo>
                  <a:cubicBezTo>
                    <a:pt x="2677714" y="2674659"/>
                    <a:pt x="2677733" y="2674659"/>
                    <a:pt x="2677755" y="2674659"/>
                  </a:cubicBezTo>
                  <a:close/>
                  <a:moveTo>
                    <a:pt x="5098783" y="2333062"/>
                  </a:moveTo>
                  <a:cubicBezTo>
                    <a:pt x="5100331" y="2333375"/>
                    <a:pt x="5101942" y="2333536"/>
                    <a:pt x="5103521" y="2333536"/>
                  </a:cubicBezTo>
                  <a:cubicBezTo>
                    <a:pt x="5116597" y="2333536"/>
                    <a:pt x="5127210" y="2322930"/>
                    <a:pt x="5127210" y="2309847"/>
                  </a:cubicBezTo>
                  <a:cubicBezTo>
                    <a:pt x="5127210" y="2308322"/>
                    <a:pt x="5127052" y="2306799"/>
                    <a:pt x="5126768" y="2305299"/>
                  </a:cubicBezTo>
                  <a:cubicBezTo>
                    <a:pt x="5124273" y="2292459"/>
                    <a:pt x="5111828" y="2284083"/>
                    <a:pt x="5098972" y="2286587"/>
                  </a:cubicBezTo>
                  <a:cubicBezTo>
                    <a:pt x="5089592" y="2288423"/>
                    <a:pt x="5082232" y="2295731"/>
                    <a:pt x="5080306" y="2305109"/>
                  </a:cubicBezTo>
                  <a:lnTo>
                    <a:pt x="4533055" y="2305109"/>
                  </a:lnTo>
                  <a:lnTo>
                    <a:pt x="4416537" y="2421597"/>
                  </a:lnTo>
                  <a:lnTo>
                    <a:pt x="4416537" y="2893231"/>
                  </a:lnTo>
                  <a:cubicBezTo>
                    <a:pt x="4403713" y="2895846"/>
                    <a:pt x="4395437" y="2908360"/>
                    <a:pt x="4398059" y="2921178"/>
                  </a:cubicBezTo>
                  <a:cubicBezTo>
                    <a:pt x="4400681" y="2933998"/>
                    <a:pt x="4413188" y="2942268"/>
                    <a:pt x="4426012" y="2939652"/>
                  </a:cubicBezTo>
                  <a:cubicBezTo>
                    <a:pt x="4438836" y="2937034"/>
                    <a:pt x="4447111" y="2924523"/>
                    <a:pt x="4444490" y="2911702"/>
                  </a:cubicBezTo>
                  <a:cubicBezTo>
                    <a:pt x="4442595" y="2902400"/>
                    <a:pt x="4435330" y="2895129"/>
                    <a:pt x="4426012" y="2893231"/>
                  </a:cubicBezTo>
                  <a:lnTo>
                    <a:pt x="4426012" y="2425766"/>
                  </a:lnTo>
                  <a:lnTo>
                    <a:pt x="4536940" y="2314869"/>
                  </a:lnTo>
                  <a:lnTo>
                    <a:pt x="5080211" y="2314869"/>
                  </a:lnTo>
                  <a:cubicBezTo>
                    <a:pt x="5082232" y="2324092"/>
                    <a:pt x="5089528" y="2331240"/>
                    <a:pt x="5098783" y="2333062"/>
                  </a:cubicBezTo>
                  <a:close/>
                  <a:moveTo>
                    <a:pt x="5098783" y="2296423"/>
                  </a:moveTo>
                  <a:cubicBezTo>
                    <a:pt x="5106174" y="2293817"/>
                    <a:pt x="5114291" y="2297706"/>
                    <a:pt x="5116913" y="2305109"/>
                  </a:cubicBezTo>
                  <a:cubicBezTo>
                    <a:pt x="5119503" y="2312516"/>
                    <a:pt x="5115618" y="2320630"/>
                    <a:pt x="5108227" y="2323236"/>
                  </a:cubicBezTo>
                  <a:cubicBezTo>
                    <a:pt x="5100805" y="2325842"/>
                    <a:pt x="5092719" y="2321957"/>
                    <a:pt x="5090097" y="2314553"/>
                  </a:cubicBezTo>
                  <a:cubicBezTo>
                    <a:pt x="5087507" y="2307150"/>
                    <a:pt x="5091392" y="2299045"/>
                    <a:pt x="5098783" y="2296423"/>
                  </a:cubicBezTo>
                  <a:close/>
                  <a:moveTo>
                    <a:pt x="4435488" y="2916288"/>
                  </a:moveTo>
                  <a:cubicBezTo>
                    <a:pt x="4435488" y="2924137"/>
                    <a:pt x="4429139" y="2930502"/>
                    <a:pt x="4421274" y="2930502"/>
                  </a:cubicBezTo>
                  <a:cubicBezTo>
                    <a:pt x="4413410" y="2930502"/>
                    <a:pt x="4407061" y="2924137"/>
                    <a:pt x="4407061" y="2916288"/>
                  </a:cubicBezTo>
                  <a:cubicBezTo>
                    <a:pt x="4407061" y="2908439"/>
                    <a:pt x="4413410" y="2902075"/>
                    <a:pt x="4421274" y="2902075"/>
                  </a:cubicBezTo>
                  <a:cubicBezTo>
                    <a:pt x="4429139" y="2902075"/>
                    <a:pt x="4435488" y="2908439"/>
                    <a:pt x="4435488" y="2916288"/>
                  </a:cubicBezTo>
                  <a:close/>
                  <a:moveTo>
                    <a:pt x="5022978" y="1057103"/>
                  </a:moveTo>
                  <a:lnTo>
                    <a:pt x="5022978" y="1395447"/>
                  </a:lnTo>
                  <a:lnTo>
                    <a:pt x="4899321" y="1395447"/>
                  </a:lnTo>
                  <a:cubicBezTo>
                    <a:pt x="4896699" y="1382630"/>
                    <a:pt x="4884191" y="1374357"/>
                    <a:pt x="4871368" y="1376976"/>
                  </a:cubicBezTo>
                  <a:cubicBezTo>
                    <a:pt x="4858544" y="1379591"/>
                    <a:pt x="4850268" y="1392105"/>
                    <a:pt x="4852890" y="1404923"/>
                  </a:cubicBezTo>
                  <a:cubicBezTo>
                    <a:pt x="4855512" y="1417740"/>
                    <a:pt x="4868019" y="1426012"/>
                    <a:pt x="4880843" y="1423394"/>
                  </a:cubicBezTo>
                  <a:cubicBezTo>
                    <a:pt x="4890161" y="1421496"/>
                    <a:pt x="4897426" y="1414225"/>
                    <a:pt x="4899321" y="1404923"/>
                  </a:cubicBezTo>
                  <a:lnTo>
                    <a:pt x="5032454" y="1404923"/>
                  </a:lnTo>
                  <a:lnTo>
                    <a:pt x="5032454" y="1060988"/>
                  </a:lnTo>
                  <a:lnTo>
                    <a:pt x="5259869" y="833573"/>
                  </a:lnTo>
                  <a:lnTo>
                    <a:pt x="5259869" y="741154"/>
                  </a:lnTo>
                  <a:cubicBezTo>
                    <a:pt x="5272693" y="738538"/>
                    <a:pt x="5280968" y="726024"/>
                    <a:pt x="5278347" y="713207"/>
                  </a:cubicBezTo>
                  <a:cubicBezTo>
                    <a:pt x="5275725" y="700386"/>
                    <a:pt x="5263217" y="692117"/>
                    <a:pt x="5250394" y="694732"/>
                  </a:cubicBezTo>
                  <a:cubicBezTo>
                    <a:pt x="5237570" y="697348"/>
                    <a:pt x="5229294" y="709862"/>
                    <a:pt x="5231916" y="722682"/>
                  </a:cubicBezTo>
                  <a:cubicBezTo>
                    <a:pt x="5233811" y="731984"/>
                    <a:pt x="5241076" y="739255"/>
                    <a:pt x="5250394" y="741154"/>
                  </a:cubicBezTo>
                  <a:lnTo>
                    <a:pt x="5250394" y="829593"/>
                  </a:lnTo>
                  <a:close/>
                  <a:moveTo>
                    <a:pt x="4876105" y="1414398"/>
                  </a:moveTo>
                  <a:cubicBezTo>
                    <a:pt x="4868241" y="1414398"/>
                    <a:pt x="4861892" y="1408034"/>
                    <a:pt x="4861892" y="1400185"/>
                  </a:cubicBezTo>
                  <a:cubicBezTo>
                    <a:pt x="4861892" y="1392336"/>
                    <a:pt x="4868241" y="1385971"/>
                    <a:pt x="4876105" y="1385971"/>
                  </a:cubicBezTo>
                  <a:cubicBezTo>
                    <a:pt x="4883970" y="1385971"/>
                    <a:pt x="4890319" y="1392336"/>
                    <a:pt x="4890319" y="1400185"/>
                  </a:cubicBezTo>
                  <a:cubicBezTo>
                    <a:pt x="4890287" y="1408028"/>
                    <a:pt x="4883939" y="1414379"/>
                    <a:pt x="4876105" y="1414398"/>
                  </a:cubicBezTo>
                  <a:close/>
                  <a:moveTo>
                    <a:pt x="5240918" y="717938"/>
                  </a:moveTo>
                  <a:cubicBezTo>
                    <a:pt x="5240918" y="710089"/>
                    <a:pt x="5247267" y="703725"/>
                    <a:pt x="5255131" y="703725"/>
                  </a:cubicBezTo>
                  <a:cubicBezTo>
                    <a:pt x="5262996" y="703725"/>
                    <a:pt x="5269345" y="710089"/>
                    <a:pt x="5269345" y="717938"/>
                  </a:cubicBezTo>
                  <a:cubicBezTo>
                    <a:pt x="5269345" y="725787"/>
                    <a:pt x="5262996" y="732152"/>
                    <a:pt x="5255131" y="732152"/>
                  </a:cubicBezTo>
                  <a:cubicBezTo>
                    <a:pt x="5247267" y="732152"/>
                    <a:pt x="5240918" y="725787"/>
                    <a:pt x="5240918" y="717938"/>
                  </a:cubicBezTo>
                  <a:close/>
                  <a:moveTo>
                    <a:pt x="5004501" y="2380914"/>
                  </a:moveTo>
                  <a:lnTo>
                    <a:pt x="4596100" y="2380914"/>
                  </a:lnTo>
                  <a:cubicBezTo>
                    <a:pt x="4593479" y="2368097"/>
                    <a:pt x="4580970" y="2359825"/>
                    <a:pt x="4568147" y="2362443"/>
                  </a:cubicBezTo>
                  <a:cubicBezTo>
                    <a:pt x="4555323" y="2365059"/>
                    <a:pt x="4547048" y="2377573"/>
                    <a:pt x="4549669" y="2390390"/>
                  </a:cubicBezTo>
                  <a:cubicBezTo>
                    <a:pt x="4552291" y="2403207"/>
                    <a:pt x="4564799" y="2411480"/>
                    <a:pt x="4577623" y="2408861"/>
                  </a:cubicBezTo>
                  <a:cubicBezTo>
                    <a:pt x="4586940" y="2406963"/>
                    <a:pt x="4594205" y="2399692"/>
                    <a:pt x="4596100" y="2390390"/>
                  </a:cubicBezTo>
                  <a:lnTo>
                    <a:pt x="5004501" y="2390390"/>
                  </a:lnTo>
                  <a:cubicBezTo>
                    <a:pt x="5007122" y="2403207"/>
                    <a:pt x="5019630" y="2411480"/>
                    <a:pt x="5032454" y="2408861"/>
                  </a:cubicBezTo>
                  <a:cubicBezTo>
                    <a:pt x="5045277" y="2406246"/>
                    <a:pt x="5053553" y="2393732"/>
                    <a:pt x="5050931" y="2380914"/>
                  </a:cubicBezTo>
                  <a:cubicBezTo>
                    <a:pt x="5048310" y="2368097"/>
                    <a:pt x="5035802" y="2359825"/>
                    <a:pt x="5022978" y="2362443"/>
                  </a:cubicBezTo>
                  <a:cubicBezTo>
                    <a:pt x="5013660" y="2364341"/>
                    <a:pt x="5006396" y="2371612"/>
                    <a:pt x="5004501" y="2380914"/>
                  </a:cubicBezTo>
                  <a:close/>
                  <a:moveTo>
                    <a:pt x="4572885" y="2399866"/>
                  </a:moveTo>
                  <a:cubicBezTo>
                    <a:pt x="4565020" y="2399866"/>
                    <a:pt x="4558671" y="2393501"/>
                    <a:pt x="4558671" y="2385652"/>
                  </a:cubicBezTo>
                  <a:cubicBezTo>
                    <a:pt x="4558671" y="2377803"/>
                    <a:pt x="4565020" y="2371439"/>
                    <a:pt x="4572885" y="2371439"/>
                  </a:cubicBezTo>
                  <a:cubicBezTo>
                    <a:pt x="4580749" y="2371439"/>
                    <a:pt x="4587098" y="2377803"/>
                    <a:pt x="4587098" y="2385652"/>
                  </a:cubicBezTo>
                  <a:cubicBezTo>
                    <a:pt x="4587067" y="2393495"/>
                    <a:pt x="4580718" y="2399847"/>
                    <a:pt x="4572885" y="2399866"/>
                  </a:cubicBezTo>
                  <a:close/>
                  <a:moveTo>
                    <a:pt x="5041929" y="2385652"/>
                  </a:moveTo>
                  <a:cubicBezTo>
                    <a:pt x="5041929" y="2393501"/>
                    <a:pt x="5035581" y="2399866"/>
                    <a:pt x="5027716" y="2399866"/>
                  </a:cubicBezTo>
                  <a:cubicBezTo>
                    <a:pt x="5019851" y="2399866"/>
                    <a:pt x="5013502" y="2393501"/>
                    <a:pt x="5013502" y="2385652"/>
                  </a:cubicBezTo>
                  <a:cubicBezTo>
                    <a:pt x="5013502" y="2377803"/>
                    <a:pt x="5019851" y="2371439"/>
                    <a:pt x="5027716" y="2371439"/>
                  </a:cubicBezTo>
                  <a:cubicBezTo>
                    <a:pt x="5035581" y="2371439"/>
                    <a:pt x="5041929" y="2377803"/>
                    <a:pt x="5041929" y="2385652"/>
                  </a:cubicBezTo>
                  <a:close/>
                  <a:moveTo>
                    <a:pt x="2597212" y="2636283"/>
                  </a:moveTo>
                  <a:cubicBezTo>
                    <a:pt x="2610029" y="2638902"/>
                    <a:pt x="2622544" y="2630633"/>
                    <a:pt x="2625162" y="2617815"/>
                  </a:cubicBezTo>
                  <a:cubicBezTo>
                    <a:pt x="2625165" y="2617812"/>
                    <a:pt x="2625165" y="2617809"/>
                    <a:pt x="2625165" y="2617806"/>
                  </a:cubicBezTo>
                  <a:lnTo>
                    <a:pt x="2758298" y="2617806"/>
                  </a:lnTo>
                  <a:lnTo>
                    <a:pt x="2758298" y="2390390"/>
                  </a:lnTo>
                  <a:lnTo>
                    <a:pt x="2806150" y="2390390"/>
                  </a:lnTo>
                  <a:cubicBezTo>
                    <a:pt x="2808765" y="2403207"/>
                    <a:pt x="2821279" y="2411480"/>
                    <a:pt x="2834097" y="2408861"/>
                  </a:cubicBezTo>
                  <a:cubicBezTo>
                    <a:pt x="2846917" y="2406246"/>
                    <a:pt x="2855187" y="2393732"/>
                    <a:pt x="2852571" y="2380914"/>
                  </a:cubicBezTo>
                  <a:cubicBezTo>
                    <a:pt x="2849953" y="2368097"/>
                    <a:pt x="2837442" y="2359825"/>
                    <a:pt x="2824621" y="2362443"/>
                  </a:cubicBezTo>
                  <a:cubicBezTo>
                    <a:pt x="2815319" y="2364341"/>
                    <a:pt x="2808048" y="2371612"/>
                    <a:pt x="2806150" y="2380914"/>
                  </a:cubicBezTo>
                  <a:lnTo>
                    <a:pt x="2748822" y="2380914"/>
                  </a:lnTo>
                  <a:lnTo>
                    <a:pt x="2748822" y="2608330"/>
                  </a:lnTo>
                  <a:lnTo>
                    <a:pt x="2625165" y="2608330"/>
                  </a:lnTo>
                  <a:cubicBezTo>
                    <a:pt x="2622547" y="2595513"/>
                    <a:pt x="2610029" y="2587244"/>
                    <a:pt x="2597212" y="2589865"/>
                  </a:cubicBezTo>
                  <a:cubicBezTo>
                    <a:pt x="2584395" y="2592484"/>
                    <a:pt x="2576126" y="2605001"/>
                    <a:pt x="2578747" y="2617818"/>
                  </a:cubicBezTo>
                  <a:cubicBezTo>
                    <a:pt x="2580649" y="2627117"/>
                    <a:pt x="2587913" y="2634382"/>
                    <a:pt x="2597212" y="2636283"/>
                  </a:cubicBezTo>
                  <a:close/>
                  <a:moveTo>
                    <a:pt x="2829365" y="2371439"/>
                  </a:moveTo>
                  <a:cubicBezTo>
                    <a:pt x="2837214" y="2371439"/>
                    <a:pt x="2843579" y="2377803"/>
                    <a:pt x="2843579" y="2385652"/>
                  </a:cubicBezTo>
                  <a:cubicBezTo>
                    <a:pt x="2843579" y="2393501"/>
                    <a:pt x="2837214" y="2399866"/>
                    <a:pt x="2829365" y="2399866"/>
                  </a:cubicBezTo>
                  <a:cubicBezTo>
                    <a:pt x="2821516" y="2399866"/>
                    <a:pt x="2815152" y="2393501"/>
                    <a:pt x="2815152" y="2385652"/>
                  </a:cubicBezTo>
                  <a:cubicBezTo>
                    <a:pt x="2815133" y="2377819"/>
                    <a:pt x="2821469" y="2371458"/>
                    <a:pt x="2829302" y="2371439"/>
                  </a:cubicBezTo>
                  <a:cubicBezTo>
                    <a:pt x="2829324" y="2371439"/>
                    <a:pt x="2829343" y="2371439"/>
                    <a:pt x="2829365" y="2371439"/>
                  </a:cubicBezTo>
                  <a:close/>
                  <a:moveTo>
                    <a:pt x="2601950" y="2598854"/>
                  </a:moveTo>
                  <a:cubicBezTo>
                    <a:pt x="2609799" y="2598854"/>
                    <a:pt x="2616163" y="2605219"/>
                    <a:pt x="2616163" y="2613068"/>
                  </a:cubicBezTo>
                  <a:cubicBezTo>
                    <a:pt x="2616163" y="2620917"/>
                    <a:pt x="2609799" y="2627281"/>
                    <a:pt x="2601950" y="2627281"/>
                  </a:cubicBezTo>
                  <a:cubicBezTo>
                    <a:pt x="2594101" y="2627281"/>
                    <a:pt x="2587736" y="2620917"/>
                    <a:pt x="2587736" y="2613068"/>
                  </a:cubicBezTo>
                  <a:cubicBezTo>
                    <a:pt x="2587717" y="2605235"/>
                    <a:pt x="2594054" y="2598873"/>
                    <a:pt x="2601887" y="2598854"/>
                  </a:cubicBezTo>
                  <a:cubicBezTo>
                    <a:pt x="2601909" y="2598854"/>
                    <a:pt x="2601928" y="2598854"/>
                    <a:pt x="2601950" y="2598854"/>
                  </a:cubicBezTo>
                  <a:close/>
                  <a:moveTo>
                    <a:pt x="1412282" y="1025897"/>
                  </a:moveTo>
                  <a:cubicBezTo>
                    <a:pt x="1414894" y="1013076"/>
                    <a:pt x="1406622" y="1000565"/>
                    <a:pt x="1393801" y="997953"/>
                  </a:cubicBezTo>
                  <a:cubicBezTo>
                    <a:pt x="1380984" y="995338"/>
                    <a:pt x="1368473" y="1003613"/>
                    <a:pt x="1365858" y="1016434"/>
                  </a:cubicBezTo>
                  <a:cubicBezTo>
                    <a:pt x="1363246" y="1029248"/>
                    <a:pt x="1371515" y="1041756"/>
                    <a:pt x="1384329" y="1044374"/>
                  </a:cubicBezTo>
                  <a:lnTo>
                    <a:pt x="1384329" y="1404923"/>
                  </a:lnTo>
                  <a:lnTo>
                    <a:pt x="1460134" y="1404923"/>
                  </a:lnTo>
                  <a:lnTo>
                    <a:pt x="1460134" y="1452933"/>
                  </a:lnTo>
                  <a:cubicBezTo>
                    <a:pt x="1447317" y="1455548"/>
                    <a:pt x="1439045" y="1468062"/>
                    <a:pt x="1441663" y="1480879"/>
                  </a:cubicBezTo>
                  <a:cubicBezTo>
                    <a:pt x="1444278" y="1493700"/>
                    <a:pt x="1456792" y="1501969"/>
                    <a:pt x="1469610" y="1499354"/>
                  </a:cubicBezTo>
                  <a:cubicBezTo>
                    <a:pt x="1482427" y="1496739"/>
                    <a:pt x="1490699" y="1484224"/>
                    <a:pt x="1488081" y="1471404"/>
                  </a:cubicBezTo>
                  <a:cubicBezTo>
                    <a:pt x="1486183" y="1462102"/>
                    <a:pt x="1478912" y="1454831"/>
                    <a:pt x="1469610" y="1452933"/>
                  </a:cubicBezTo>
                  <a:lnTo>
                    <a:pt x="1469610" y="1395447"/>
                  </a:lnTo>
                  <a:lnTo>
                    <a:pt x="1393805" y="1395447"/>
                  </a:lnTo>
                  <a:lnTo>
                    <a:pt x="1393805" y="1044374"/>
                  </a:lnTo>
                  <a:cubicBezTo>
                    <a:pt x="1403116" y="1042485"/>
                    <a:pt x="1410393" y="1035208"/>
                    <a:pt x="1412282" y="1025897"/>
                  </a:cubicBezTo>
                  <a:close/>
                  <a:moveTo>
                    <a:pt x="1479085" y="1475990"/>
                  </a:moveTo>
                  <a:cubicBezTo>
                    <a:pt x="1479085" y="1483839"/>
                    <a:pt x="1472721" y="1490203"/>
                    <a:pt x="1464872" y="1490203"/>
                  </a:cubicBezTo>
                  <a:cubicBezTo>
                    <a:pt x="1457023" y="1490203"/>
                    <a:pt x="1450659" y="1483839"/>
                    <a:pt x="1450659" y="1475990"/>
                  </a:cubicBezTo>
                  <a:cubicBezTo>
                    <a:pt x="1450659" y="1468141"/>
                    <a:pt x="1457023" y="1461777"/>
                    <a:pt x="1464872" y="1461777"/>
                  </a:cubicBezTo>
                  <a:cubicBezTo>
                    <a:pt x="1472721" y="1461777"/>
                    <a:pt x="1479085" y="1468141"/>
                    <a:pt x="1479085" y="1475990"/>
                  </a:cubicBezTo>
                  <a:close/>
                  <a:moveTo>
                    <a:pt x="1389067" y="1035372"/>
                  </a:moveTo>
                  <a:cubicBezTo>
                    <a:pt x="1381218" y="1035372"/>
                    <a:pt x="1374853" y="1029008"/>
                    <a:pt x="1374853" y="1021159"/>
                  </a:cubicBezTo>
                  <a:cubicBezTo>
                    <a:pt x="1374853" y="1013310"/>
                    <a:pt x="1381218" y="1006945"/>
                    <a:pt x="1389067" y="1006945"/>
                  </a:cubicBezTo>
                  <a:cubicBezTo>
                    <a:pt x="1396916" y="1006945"/>
                    <a:pt x="1403280" y="1013310"/>
                    <a:pt x="1403280" y="1021159"/>
                  </a:cubicBezTo>
                  <a:cubicBezTo>
                    <a:pt x="1403264" y="1029002"/>
                    <a:pt x="1396910" y="1035353"/>
                    <a:pt x="1389067" y="1035372"/>
                  </a:cubicBezTo>
                  <a:close/>
                  <a:moveTo>
                    <a:pt x="3971181" y="2349676"/>
                  </a:moveTo>
                  <a:lnTo>
                    <a:pt x="3971181" y="2087169"/>
                  </a:lnTo>
                  <a:lnTo>
                    <a:pt x="4122791" y="2087169"/>
                  </a:lnTo>
                  <a:lnTo>
                    <a:pt x="4122791" y="1783949"/>
                  </a:lnTo>
                  <a:lnTo>
                    <a:pt x="4701280" y="1783949"/>
                  </a:lnTo>
                  <a:cubicBezTo>
                    <a:pt x="4703901" y="1796766"/>
                    <a:pt x="4716409" y="1805038"/>
                    <a:pt x="4729233" y="1802420"/>
                  </a:cubicBezTo>
                  <a:cubicBezTo>
                    <a:pt x="4742056" y="1799805"/>
                    <a:pt x="4750332" y="1787290"/>
                    <a:pt x="4747710" y="1774473"/>
                  </a:cubicBezTo>
                  <a:cubicBezTo>
                    <a:pt x="4745089" y="1761656"/>
                    <a:pt x="4732581" y="1753383"/>
                    <a:pt x="4719757" y="1756002"/>
                  </a:cubicBezTo>
                  <a:cubicBezTo>
                    <a:pt x="4710439" y="1757900"/>
                    <a:pt x="4703175" y="1765171"/>
                    <a:pt x="4701280" y="1774473"/>
                  </a:cubicBezTo>
                  <a:lnTo>
                    <a:pt x="4113316" y="1774473"/>
                  </a:lnTo>
                  <a:lnTo>
                    <a:pt x="4113316" y="2077694"/>
                  </a:lnTo>
                  <a:lnTo>
                    <a:pt x="3961705" y="2077694"/>
                  </a:lnTo>
                  <a:lnTo>
                    <a:pt x="3961705" y="2345791"/>
                  </a:lnTo>
                  <a:lnTo>
                    <a:pt x="3734290" y="2573207"/>
                  </a:lnTo>
                  <a:lnTo>
                    <a:pt x="3734290" y="2590010"/>
                  </a:lnTo>
                  <a:cubicBezTo>
                    <a:pt x="3721466" y="2592626"/>
                    <a:pt x="3713191" y="2605140"/>
                    <a:pt x="3715812" y="2617957"/>
                  </a:cubicBezTo>
                  <a:cubicBezTo>
                    <a:pt x="3718434" y="2630778"/>
                    <a:pt x="3730942" y="2639047"/>
                    <a:pt x="3743765" y="2636432"/>
                  </a:cubicBezTo>
                  <a:cubicBezTo>
                    <a:pt x="3756589" y="2633813"/>
                    <a:pt x="3764864" y="2621302"/>
                    <a:pt x="3762243" y="2608482"/>
                  </a:cubicBezTo>
                  <a:cubicBezTo>
                    <a:pt x="3760348" y="2599180"/>
                    <a:pt x="3753083" y="2591909"/>
                    <a:pt x="3743765" y="2590010"/>
                  </a:cubicBezTo>
                  <a:lnTo>
                    <a:pt x="3743765" y="2577376"/>
                  </a:lnTo>
                  <a:close/>
                  <a:moveTo>
                    <a:pt x="4724495" y="1764997"/>
                  </a:moveTo>
                  <a:cubicBezTo>
                    <a:pt x="4732360" y="1764997"/>
                    <a:pt x="4738709" y="1771362"/>
                    <a:pt x="4738709" y="1779211"/>
                  </a:cubicBezTo>
                  <a:cubicBezTo>
                    <a:pt x="4738709" y="1787060"/>
                    <a:pt x="4732360" y="1793424"/>
                    <a:pt x="4724495" y="1793424"/>
                  </a:cubicBezTo>
                  <a:cubicBezTo>
                    <a:pt x="4716630" y="1793424"/>
                    <a:pt x="4710282" y="1787060"/>
                    <a:pt x="4710282" y="1779211"/>
                  </a:cubicBezTo>
                  <a:cubicBezTo>
                    <a:pt x="4710250" y="1771378"/>
                    <a:pt x="4716599" y="1765016"/>
                    <a:pt x="4724432" y="1764997"/>
                  </a:cubicBezTo>
                  <a:cubicBezTo>
                    <a:pt x="4724463" y="1764997"/>
                    <a:pt x="4724463" y="1764997"/>
                    <a:pt x="4724495" y="1764997"/>
                  </a:cubicBezTo>
                  <a:close/>
                  <a:moveTo>
                    <a:pt x="3753241" y="2613068"/>
                  </a:moveTo>
                  <a:cubicBezTo>
                    <a:pt x="3753241" y="2620917"/>
                    <a:pt x="3746892" y="2627281"/>
                    <a:pt x="3739028" y="2627281"/>
                  </a:cubicBezTo>
                  <a:cubicBezTo>
                    <a:pt x="3731163" y="2627281"/>
                    <a:pt x="3724814" y="2620917"/>
                    <a:pt x="3724814" y="2613068"/>
                  </a:cubicBezTo>
                  <a:cubicBezTo>
                    <a:pt x="3724814" y="2605219"/>
                    <a:pt x="3731163" y="2598854"/>
                    <a:pt x="3739028" y="2598854"/>
                  </a:cubicBezTo>
                  <a:cubicBezTo>
                    <a:pt x="3746892" y="2598854"/>
                    <a:pt x="3753241" y="2605219"/>
                    <a:pt x="3753241" y="2613068"/>
                  </a:cubicBezTo>
                  <a:close/>
                  <a:moveTo>
                    <a:pt x="3734290" y="2257257"/>
                  </a:moveTo>
                  <a:cubicBezTo>
                    <a:pt x="3747113" y="2259869"/>
                    <a:pt x="3759621" y="2251597"/>
                    <a:pt x="3762243" y="2238777"/>
                  </a:cubicBezTo>
                  <a:cubicBezTo>
                    <a:pt x="3764833" y="2225959"/>
                    <a:pt x="3756589" y="2213448"/>
                    <a:pt x="3743765" y="2210833"/>
                  </a:cubicBezTo>
                  <a:cubicBezTo>
                    <a:pt x="3730942" y="2208221"/>
                    <a:pt x="3718434" y="2216490"/>
                    <a:pt x="3715812" y="2229304"/>
                  </a:cubicBezTo>
                  <a:lnTo>
                    <a:pt x="3364740" y="2229304"/>
                  </a:lnTo>
                  <a:lnTo>
                    <a:pt x="3364740" y="1954037"/>
                  </a:lnTo>
                  <a:cubicBezTo>
                    <a:pt x="3377563" y="1951421"/>
                    <a:pt x="3385838" y="1938907"/>
                    <a:pt x="3383217" y="1926090"/>
                  </a:cubicBezTo>
                  <a:cubicBezTo>
                    <a:pt x="3380596" y="1913269"/>
                    <a:pt x="3368087" y="1905000"/>
                    <a:pt x="3355264" y="1907615"/>
                  </a:cubicBezTo>
                  <a:cubicBezTo>
                    <a:pt x="3342440" y="1910234"/>
                    <a:pt x="3334165" y="1922745"/>
                    <a:pt x="3336786" y="1935565"/>
                  </a:cubicBezTo>
                  <a:cubicBezTo>
                    <a:pt x="3338682" y="1944867"/>
                    <a:pt x="3345946" y="1952138"/>
                    <a:pt x="3355264" y="1954037"/>
                  </a:cubicBezTo>
                  <a:lnTo>
                    <a:pt x="3355264" y="2238780"/>
                  </a:lnTo>
                  <a:lnTo>
                    <a:pt x="3715812" y="2238780"/>
                  </a:lnTo>
                  <a:cubicBezTo>
                    <a:pt x="3717707" y="2248082"/>
                    <a:pt x="3724972" y="2255353"/>
                    <a:pt x="3734290" y="2257257"/>
                  </a:cubicBezTo>
                  <a:close/>
                  <a:moveTo>
                    <a:pt x="3739028" y="2219828"/>
                  </a:moveTo>
                  <a:cubicBezTo>
                    <a:pt x="3746892" y="2219828"/>
                    <a:pt x="3753241" y="2226193"/>
                    <a:pt x="3753241" y="2234042"/>
                  </a:cubicBezTo>
                  <a:cubicBezTo>
                    <a:pt x="3753241" y="2241891"/>
                    <a:pt x="3746892" y="2248255"/>
                    <a:pt x="3739028" y="2248255"/>
                  </a:cubicBezTo>
                  <a:cubicBezTo>
                    <a:pt x="3731163" y="2248255"/>
                    <a:pt x="3724814" y="2241891"/>
                    <a:pt x="3724814" y="2234042"/>
                  </a:cubicBezTo>
                  <a:cubicBezTo>
                    <a:pt x="3724783" y="2226209"/>
                    <a:pt x="3731131" y="2219847"/>
                    <a:pt x="3738964" y="2219828"/>
                  </a:cubicBezTo>
                  <a:cubicBezTo>
                    <a:pt x="3738996" y="2219828"/>
                    <a:pt x="3738996" y="2219828"/>
                    <a:pt x="3739028" y="2219828"/>
                  </a:cubicBezTo>
                  <a:close/>
                  <a:moveTo>
                    <a:pt x="3345788" y="1930821"/>
                  </a:moveTo>
                  <a:cubicBezTo>
                    <a:pt x="3345788" y="1922972"/>
                    <a:pt x="3352137" y="1916608"/>
                    <a:pt x="3360002" y="1916608"/>
                  </a:cubicBezTo>
                  <a:cubicBezTo>
                    <a:pt x="3367866" y="1916608"/>
                    <a:pt x="3374215" y="1922972"/>
                    <a:pt x="3374215" y="1930821"/>
                  </a:cubicBezTo>
                  <a:cubicBezTo>
                    <a:pt x="3374215" y="1938670"/>
                    <a:pt x="3367866" y="1945035"/>
                    <a:pt x="3360002" y="1945035"/>
                  </a:cubicBezTo>
                  <a:cubicBezTo>
                    <a:pt x="3352137" y="1945035"/>
                    <a:pt x="3345788" y="1938670"/>
                    <a:pt x="3345788" y="1930821"/>
                  </a:cubicBezTo>
                  <a:close/>
                  <a:moveTo>
                    <a:pt x="474667" y="1774473"/>
                  </a:moveTo>
                  <a:lnTo>
                    <a:pt x="474667" y="1850278"/>
                  </a:lnTo>
                  <a:lnTo>
                    <a:pt x="247251" y="1850278"/>
                  </a:lnTo>
                  <a:lnTo>
                    <a:pt x="247251" y="2077694"/>
                  </a:lnTo>
                  <a:lnTo>
                    <a:pt x="123594" y="2077694"/>
                  </a:lnTo>
                  <a:cubicBezTo>
                    <a:pt x="120977" y="2064876"/>
                    <a:pt x="108465" y="2056604"/>
                    <a:pt x="95646" y="2059223"/>
                  </a:cubicBezTo>
                  <a:cubicBezTo>
                    <a:pt x="82827" y="2061838"/>
                    <a:pt x="74556" y="2074352"/>
                    <a:pt x="77173" y="2087169"/>
                  </a:cubicBezTo>
                  <a:cubicBezTo>
                    <a:pt x="79790" y="2099987"/>
                    <a:pt x="92303" y="2108259"/>
                    <a:pt x="105121" y="2105641"/>
                  </a:cubicBezTo>
                  <a:cubicBezTo>
                    <a:pt x="114424" y="2103742"/>
                    <a:pt x="121695" y="2096471"/>
                    <a:pt x="123594" y="2087169"/>
                  </a:cubicBezTo>
                  <a:lnTo>
                    <a:pt x="256727" y="2087169"/>
                  </a:lnTo>
                  <a:lnTo>
                    <a:pt x="256727" y="1859754"/>
                  </a:lnTo>
                  <a:lnTo>
                    <a:pt x="484142" y="1859754"/>
                  </a:lnTo>
                  <a:lnTo>
                    <a:pt x="484142" y="1783949"/>
                  </a:lnTo>
                  <a:lnTo>
                    <a:pt x="550472" y="1783949"/>
                  </a:lnTo>
                  <a:lnTo>
                    <a:pt x="550472" y="1907764"/>
                  </a:lnTo>
                  <a:cubicBezTo>
                    <a:pt x="537655" y="1910379"/>
                    <a:pt x="529382" y="1922893"/>
                    <a:pt x="532001" y="1935711"/>
                  </a:cubicBezTo>
                  <a:cubicBezTo>
                    <a:pt x="534616" y="1948531"/>
                    <a:pt x="547130" y="1956800"/>
                    <a:pt x="559948" y="1954185"/>
                  </a:cubicBezTo>
                  <a:cubicBezTo>
                    <a:pt x="572765" y="1951566"/>
                    <a:pt x="581037" y="1939055"/>
                    <a:pt x="578419" y="1926235"/>
                  </a:cubicBezTo>
                  <a:cubicBezTo>
                    <a:pt x="576521" y="1916933"/>
                    <a:pt x="569250" y="1909662"/>
                    <a:pt x="559948" y="1907764"/>
                  </a:cubicBezTo>
                  <a:lnTo>
                    <a:pt x="559948" y="1774473"/>
                  </a:lnTo>
                  <a:close/>
                  <a:moveTo>
                    <a:pt x="100379" y="2096645"/>
                  </a:moveTo>
                  <a:cubicBezTo>
                    <a:pt x="92529" y="2096645"/>
                    <a:pt x="86165" y="2090280"/>
                    <a:pt x="86165" y="2082431"/>
                  </a:cubicBezTo>
                  <a:cubicBezTo>
                    <a:pt x="86165" y="2074582"/>
                    <a:pt x="92529" y="2068218"/>
                    <a:pt x="100379" y="2068218"/>
                  </a:cubicBezTo>
                  <a:cubicBezTo>
                    <a:pt x="108229" y="2068218"/>
                    <a:pt x="114592" y="2074582"/>
                    <a:pt x="114592" y="2082431"/>
                  </a:cubicBezTo>
                  <a:cubicBezTo>
                    <a:pt x="114575" y="2090274"/>
                    <a:pt x="108221" y="2096626"/>
                    <a:pt x="100379" y="2096645"/>
                  </a:cubicBezTo>
                  <a:close/>
                  <a:moveTo>
                    <a:pt x="569423" y="1930821"/>
                  </a:moveTo>
                  <a:cubicBezTo>
                    <a:pt x="569423" y="1938670"/>
                    <a:pt x="563059" y="1945035"/>
                    <a:pt x="555210" y="1945035"/>
                  </a:cubicBezTo>
                  <a:cubicBezTo>
                    <a:pt x="547361" y="1945035"/>
                    <a:pt x="540996" y="1938670"/>
                    <a:pt x="540996" y="1930821"/>
                  </a:cubicBezTo>
                  <a:cubicBezTo>
                    <a:pt x="540996" y="1922972"/>
                    <a:pt x="547361" y="1916608"/>
                    <a:pt x="555210" y="1916608"/>
                  </a:cubicBezTo>
                  <a:cubicBezTo>
                    <a:pt x="563059" y="1916608"/>
                    <a:pt x="569423" y="1922972"/>
                    <a:pt x="569423" y="1930821"/>
                  </a:cubicBezTo>
                  <a:close/>
                  <a:moveTo>
                    <a:pt x="2748822" y="3015309"/>
                  </a:moveTo>
                  <a:cubicBezTo>
                    <a:pt x="2761640" y="3017927"/>
                    <a:pt x="2774154" y="3009658"/>
                    <a:pt x="2776772" y="2996841"/>
                  </a:cubicBezTo>
                  <a:cubicBezTo>
                    <a:pt x="2776776" y="2996838"/>
                    <a:pt x="2776776" y="2996835"/>
                    <a:pt x="2776776" y="2996831"/>
                  </a:cubicBezTo>
                  <a:lnTo>
                    <a:pt x="3061519" y="2996831"/>
                  </a:lnTo>
                  <a:lnTo>
                    <a:pt x="3061519" y="2636283"/>
                  </a:lnTo>
                  <a:cubicBezTo>
                    <a:pt x="3074339" y="2633668"/>
                    <a:pt x="3082608" y="2621154"/>
                    <a:pt x="3079990" y="2608336"/>
                  </a:cubicBezTo>
                  <a:cubicBezTo>
                    <a:pt x="3077375" y="2595516"/>
                    <a:pt x="3064861" y="2587247"/>
                    <a:pt x="3052043" y="2589862"/>
                  </a:cubicBezTo>
                  <a:cubicBezTo>
                    <a:pt x="3039226" y="2592480"/>
                    <a:pt x="3030954" y="2604991"/>
                    <a:pt x="3033572" y="2617812"/>
                  </a:cubicBezTo>
                  <a:cubicBezTo>
                    <a:pt x="3035470" y="2627114"/>
                    <a:pt x="3042741" y="2634385"/>
                    <a:pt x="3052043" y="2636283"/>
                  </a:cubicBezTo>
                  <a:lnTo>
                    <a:pt x="3052043" y="2987356"/>
                  </a:lnTo>
                  <a:lnTo>
                    <a:pt x="2776776" y="2987356"/>
                  </a:lnTo>
                  <a:cubicBezTo>
                    <a:pt x="2774157" y="2974538"/>
                    <a:pt x="2761640" y="2966269"/>
                    <a:pt x="2748822" y="2968891"/>
                  </a:cubicBezTo>
                  <a:cubicBezTo>
                    <a:pt x="2736005" y="2971509"/>
                    <a:pt x="2727736" y="2984027"/>
                    <a:pt x="2730358" y="2996844"/>
                  </a:cubicBezTo>
                  <a:cubicBezTo>
                    <a:pt x="2732259" y="3006143"/>
                    <a:pt x="2739524" y="3013407"/>
                    <a:pt x="2748822" y="3015309"/>
                  </a:cubicBezTo>
                  <a:close/>
                  <a:moveTo>
                    <a:pt x="3042568" y="2613068"/>
                  </a:moveTo>
                  <a:cubicBezTo>
                    <a:pt x="3042568" y="2605219"/>
                    <a:pt x="3048932" y="2598854"/>
                    <a:pt x="3056781" y="2598854"/>
                  </a:cubicBezTo>
                  <a:cubicBezTo>
                    <a:pt x="3064630" y="2598854"/>
                    <a:pt x="3070994" y="2605219"/>
                    <a:pt x="3070994" y="2613068"/>
                  </a:cubicBezTo>
                  <a:cubicBezTo>
                    <a:pt x="3070994" y="2620917"/>
                    <a:pt x="3064630" y="2627281"/>
                    <a:pt x="3056781" y="2627281"/>
                  </a:cubicBezTo>
                  <a:cubicBezTo>
                    <a:pt x="3048932" y="2627281"/>
                    <a:pt x="3042568" y="2620917"/>
                    <a:pt x="3042568" y="2613068"/>
                  </a:cubicBezTo>
                  <a:close/>
                  <a:moveTo>
                    <a:pt x="2753560" y="2977880"/>
                  </a:moveTo>
                  <a:cubicBezTo>
                    <a:pt x="2761409" y="2977880"/>
                    <a:pt x="2767774" y="2984245"/>
                    <a:pt x="2767774" y="2992094"/>
                  </a:cubicBezTo>
                  <a:cubicBezTo>
                    <a:pt x="2767774" y="2999943"/>
                    <a:pt x="2761409" y="3006307"/>
                    <a:pt x="2753560" y="3006307"/>
                  </a:cubicBezTo>
                  <a:cubicBezTo>
                    <a:pt x="2745711" y="3006307"/>
                    <a:pt x="2739347" y="2999943"/>
                    <a:pt x="2739347" y="2992094"/>
                  </a:cubicBezTo>
                  <a:cubicBezTo>
                    <a:pt x="2739328" y="2984260"/>
                    <a:pt x="2745664" y="2977899"/>
                    <a:pt x="2753497" y="2977880"/>
                  </a:cubicBezTo>
                  <a:cubicBezTo>
                    <a:pt x="2753519" y="2977880"/>
                    <a:pt x="2753538" y="2977880"/>
                    <a:pt x="2753560" y="2977880"/>
                  </a:cubicBezTo>
                  <a:close/>
                  <a:moveTo>
                    <a:pt x="3506874" y="2105647"/>
                  </a:moveTo>
                  <a:cubicBezTo>
                    <a:pt x="3519698" y="2108265"/>
                    <a:pt x="3532206" y="2099996"/>
                    <a:pt x="3534827" y="2087179"/>
                  </a:cubicBezTo>
                  <a:cubicBezTo>
                    <a:pt x="3534827" y="2087176"/>
                    <a:pt x="3534827" y="2087173"/>
                    <a:pt x="3534827" y="2087169"/>
                  </a:cubicBezTo>
                  <a:lnTo>
                    <a:pt x="3627278" y="2087169"/>
                  </a:lnTo>
                  <a:lnTo>
                    <a:pt x="3703083" y="2011364"/>
                  </a:lnTo>
                  <a:lnTo>
                    <a:pt x="3715718" y="2011364"/>
                  </a:lnTo>
                  <a:cubicBezTo>
                    <a:pt x="3718339" y="2024181"/>
                    <a:pt x="3730847" y="2032454"/>
                    <a:pt x="3743671" y="2029835"/>
                  </a:cubicBezTo>
                  <a:cubicBezTo>
                    <a:pt x="3756494" y="2027220"/>
                    <a:pt x="3764770" y="2014706"/>
                    <a:pt x="3762148" y="2001888"/>
                  </a:cubicBezTo>
                  <a:cubicBezTo>
                    <a:pt x="3759527" y="1989071"/>
                    <a:pt x="3747019" y="1980799"/>
                    <a:pt x="3734195" y="1983417"/>
                  </a:cubicBezTo>
                  <a:cubicBezTo>
                    <a:pt x="3724877" y="1985315"/>
                    <a:pt x="3717613" y="1992586"/>
                    <a:pt x="3715718" y="2001888"/>
                  </a:cubicBezTo>
                  <a:lnTo>
                    <a:pt x="3699104" y="2001888"/>
                  </a:lnTo>
                  <a:lnTo>
                    <a:pt x="3658390" y="2042634"/>
                  </a:lnTo>
                  <a:lnTo>
                    <a:pt x="3658390" y="2042634"/>
                  </a:lnTo>
                  <a:lnTo>
                    <a:pt x="3623298" y="2077757"/>
                  </a:lnTo>
                  <a:lnTo>
                    <a:pt x="3534859" y="2077757"/>
                  </a:lnTo>
                  <a:cubicBezTo>
                    <a:pt x="3532237" y="2064939"/>
                    <a:pt x="3519729" y="2056670"/>
                    <a:pt x="3506906" y="2059292"/>
                  </a:cubicBezTo>
                  <a:cubicBezTo>
                    <a:pt x="3494082" y="2061910"/>
                    <a:pt x="3485807" y="2074428"/>
                    <a:pt x="3488428" y="2087245"/>
                  </a:cubicBezTo>
                  <a:cubicBezTo>
                    <a:pt x="3490355" y="2096544"/>
                    <a:pt x="3497620" y="2103809"/>
                    <a:pt x="3506906" y="2105710"/>
                  </a:cubicBezTo>
                  <a:close/>
                  <a:moveTo>
                    <a:pt x="3739028" y="1992413"/>
                  </a:moveTo>
                  <a:cubicBezTo>
                    <a:pt x="3746892" y="1992413"/>
                    <a:pt x="3753241" y="1998777"/>
                    <a:pt x="3753241" y="2006626"/>
                  </a:cubicBezTo>
                  <a:cubicBezTo>
                    <a:pt x="3753241" y="2014475"/>
                    <a:pt x="3746892" y="2020840"/>
                    <a:pt x="3739028" y="2020840"/>
                  </a:cubicBezTo>
                  <a:cubicBezTo>
                    <a:pt x="3731163" y="2020840"/>
                    <a:pt x="3724814" y="2014475"/>
                    <a:pt x="3724814" y="2006626"/>
                  </a:cubicBezTo>
                  <a:cubicBezTo>
                    <a:pt x="3724783" y="1998793"/>
                    <a:pt x="3731131" y="1992432"/>
                    <a:pt x="3738964" y="1992413"/>
                  </a:cubicBezTo>
                  <a:cubicBezTo>
                    <a:pt x="3738996" y="1992413"/>
                    <a:pt x="3738996" y="1992413"/>
                    <a:pt x="3739028" y="1992413"/>
                  </a:cubicBezTo>
                  <a:close/>
                  <a:moveTo>
                    <a:pt x="3511612" y="2068218"/>
                  </a:moveTo>
                  <a:cubicBezTo>
                    <a:pt x="3519477" y="2068218"/>
                    <a:pt x="3525826" y="2074582"/>
                    <a:pt x="3525826" y="2082431"/>
                  </a:cubicBezTo>
                  <a:cubicBezTo>
                    <a:pt x="3525826" y="2090280"/>
                    <a:pt x="3519477" y="2096645"/>
                    <a:pt x="3511612" y="2096645"/>
                  </a:cubicBezTo>
                  <a:cubicBezTo>
                    <a:pt x="3503747" y="2096645"/>
                    <a:pt x="3497399" y="2090280"/>
                    <a:pt x="3497399" y="2082431"/>
                  </a:cubicBezTo>
                  <a:cubicBezTo>
                    <a:pt x="3497367" y="2074598"/>
                    <a:pt x="3503716" y="2068237"/>
                    <a:pt x="3511549" y="2068218"/>
                  </a:cubicBezTo>
                  <a:cubicBezTo>
                    <a:pt x="3511580" y="2068218"/>
                    <a:pt x="3511580" y="2068218"/>
                    <a:pt x="3511612" y="2068218"/>
                  </a:cubicBezTo>
                  <a:close/>
                  <a:moveTo>
                    <a:pt x="742796" y="2077694"/>
                  </a:moveTo>
                  <a:lnTo>
                    <a:pt x="654357" y="2077694"/>
                  </a:lnTo>
                  <a:cubicBezTo>
                    <a:pt x="651741" y="2064876"/>
                    <a:pt x="639227" y="2056604"/>
                    <a:pt x="626410" y="2059223"/>
                  </a:cubicBezTo>
                  <a:cubicBezTo>
                    <a:pt x="613589" y="2061838"/>
                    <a:pt x="605320" y="2074352"/>
                    <a:pt x="607935" y="2087169"/>
                  </a:cubicBezTo>
                  <a:cubicBezTo>
                    <a:pt x="610551" y="2099987"/>
                    <a:pt x="623065" y="2108259"/>
                    <a:pt x="635885" y="2105641"/>
                  </a:cubicBezTo>
                  <a:cubicBezTo>
                    <a:pt x="645187" y="2103742"/>
                    <a:pt x="652458" y="2096471"/>
                    <a:pt x="654357" y="2087169"/>
                  </a:cubicBezTo>
                  <a:lnTo>
                    <a:pt x="746681" y="2087169"/>
                  </a:lnTo>
                  <a:lnTo>
                    <a:pt x="777888" y="2055931"/>
                  </a:lnTo>
                  <a:lnTo>
                    <a:pt x="822486" y="2011364"/>
                  </a:lnTo>
                  <a:lnTo>
                    <a:pt x="835120" y="2011364"/>
                  </a:lnTo>
                  <a:cubicBezTo>
                    <a:pt x="837736" y="2024181"/>
                    <a:pt x="850250" y="2032454"/>
                    <a:pt x="863067" y="2029835"/>
                  </a:cubicBezTo>
                  <a:cubicBezTo>
                    <a:pt x="875888" y="2027220"/>
                    <a:pt x="884157" y="2014706"/>
                    <a:pt x="881542" y="2001888"/>
                  </a:cubicBezTo>
                  <a:cubicBezTo>
                    <a:pt x="878926" y="1989071"/>
                    <a:pt x="866412" y="1980799"/>
                    <a:pt x="853592" y="1983417"/>
                  </a:cubicBezTo>
                  <a:cubicBezTo>
                    <a:pt x="844290" y="1985315"/>
                    <a:pt x="837019" y="1992586"/>
                    <a:pt x="835120" y="2001888"/>
                  </a:cubicBezTo>
                  <a:lnTo>
                    <a:pt x="818507" y="2001888"/>
                  </a:lnTo>
                  <a:lnTo>
                    <a:pt x="777793" y="2042634"/>
                  </a:lnTo>
                  <a:lnTo>
                    <a:pt x="777793" y="2042634"/>
                  </a:lnTo>
                  <a:close/>
                  <a:moveTo>
                    <a:pt x="631015" y="2096645"/>
                  </a:moveTo>
                  <a:cubicBezTo>
                    <a:pt x="623166" y="2096645"/>
                    <a:pt x="616802" y="2090280"/>
                    <a:pt x="616802" y="2082431"/>
                  </a:cubicBezTo>
                  <a:cubicBezTo>
                    <a:pt x="616802" y="2074582"/>
                    <a:pt x="623166" y="2068218"/>
                    <a:pt x="631015" y="2068218"/>
                  </a:cubicBezTo>
                  <a:cubicBezTo>
                    <a:pt x="638864" y="2068218"/>
                    <a:pt x="645228" y="2074582"/>
                    <a:pt x="645228" y="2082431"/>
                  </a:cubicBezTo>
                  <a:cubicBezTo>
                    <a:pt x="645213" y="2090274"/>
                    <a:pt x="638858" y="2096626"/>
                    <a:pt x="631015" y="2096645"/>
                  </a:cubicBezTo>
                  <a:close/>
                  <a:moveTo>
                    <a:pt x="858431" y="1992413"/>
                  </a:moveTo>
                  <a:cubicBezTo>
                    <a:pt x="866280" y="1992413"/>
                    <a:pt x="872644" y="1998777"/>
                    <a:pt x="872644" y="2006626"/>
                  </a:cubicBezTo>
                  <a:cubicBezTo>
                    <a:pt x="872644" y="2014475"/>
                    <a:pt x="866280" y="2020840"/>
                    <a:pt x="858431" y="2020840"/>
                  </a:cubicBezTo>
                  <a:cubicBezTo>
                    <a:pt x="850582" y="2020840"/>
                    <a:pt x="844217" y="2014475"/>
                    <a:pt x="844217" y="2006626"/>
                  </a:cubicBezTo>
                  <a:cubicBezTo>
                    <a:pt x="844198" y="1998793"/>
                    <a:pt x="850534" y="1992432"/>
                    <a:pt x="858367" y="1992413"/>
                  </a:cubicBezTo>
                  <a:cubicBezTo>
                    <a:pt x="858389" y="1992413"/>
                    <a:pt x="858408" y="1992413"/>
                    <a:pt x="858431" y="1992413"/>
                  </a:cubicBezTo>
                  <a:close/>
                  <a:moveTo>
                    <a:pt x="559948" y="2029842"/>
                  </a:moveTo>
                  <a:cubicBezTo>
                    <a:pt x="572765" y="2027226"/>
                    <a:pt x="581037" y="2014712"/>
                    <a:pt x="578419" y="2001895"/>
                  </a:cubicBezTo>
                  <a:cubicBezTo>
                    <a:pt x="575804" y="1989074"/>
                    <a:pt x="563289" y="1980805"/>
                    <a:pt x="550472" y="1983420"/>
                  </a:cubicBezTo>
                  <a:cubicBezTo>
                    <a:pt x="537655" y="1986039"/>
                    <a:pt x="529382" y="1998550"/>
                    <a:pt x="532001" y="2011370"/>
                  </a:cubicBezTo>
                  <a:cubicBezTo>
                    <a:pt x="533899" y="2020672"/>
                    <a:pt x="541170" y="2027943"/>
                    <a:pt x="550472" y="2029842"/>
                  </a:cubicBezTo>
                  <a:lnTo>
                    <a:pt x="550472" y="2162974"/>
                  </a:lnTo>
                  <a:lnTo>
                    <a:pt x="822486" y="2162974"/>
                  </a:lnTo>
                  <a:lnTo>
                    <a:pt x="938974" y="2046456"/>
                  </a:lnTo>
                  <a:lnTo>
                    <a:pt x="938974" y="1547057"/>
                  </a:lnTo>
                  <a:lnTo>
                    <a:pt x="578425" y="1547057"/>
                  </a:lnTo>
                  <a:cubicBezTo>
                    <a:pt x="575810" y="1534240"/>
                    <a:pt x="563296" y="1525968"/>
                    <a:pt x="550478" y="1528586"/>
                  </a:cubicBezTo>
                  <a:cubicBezTo>
                    <a:pt x="537658" y="1531201"/>
                    <a:pt x="529389" y="1543716"/>
                    <a:pt x="532004" y="1556533"/>
                  </a:cubicBezTo>
                  <a:cubicBezTo>
                    <a:pt x="534622" y="1569350"/>
                    <a:pt x="547133" y="1577623"/>
                    <a:pt x="559954" y="1575004"/>
                  </a:cubicBezTo>
                  <a:cubicBezTo>
                    <a:pt x="569256" y="1573106"/>
                    <a:pt x="576527" y="1565835"/>
                    <a:pt x="578425" y="1556533"/>
                  </a:cubicBezTo>
                  <a:lnTo>
                    <a:pt x="929498" y="1556533"/>
                  </a:lnTo>
                  <a:lnTo>
                    <a:pt x="929498" y="2042571"/>
                  </a:lnTo>
                  <a:lnTo>
                    <a:pt x="818601" y="2153499"/>
                  </a:lnTo>
                  <a:lnTo>
                    <a:pt x="559948" y="2153499"/>
                  </a:lnTo>
                  <a:close/>
                  <a:moveTo>
                    <a:pt x="555210" y="1566009"/>
                  </a:moveTo>
                  <a:cubicBezTo>
                    <a:pt x="547361" y="1566009"/>
                    <a:pt x="540996" y="1559644"/>
                    <a:pt x="540996" y="1551795"/>
                  </a:cubicBezTo>
                  <a:cubicBezTo>
                    <a:pt x="540996" y="1543946"/>
                    <a:pt x="547361" y="1537582"/>
                    <a:pt x="555210" y="1537582"/>
                  </a:cubicBezTo>
                  <a:cubicBezTo>
                    <a:pt x="563059" y="1537582"/>
                    <a:pt x="569423" y="1543946"/>
                    <a:pt x="569423" y="1551795"/>
                  </a:cubicBezTo>
                  <a:cubicBezTo>
                    <a:pt x="569407" y="1559638"/>
                    <a:pt x="563052" y="1565990"/>
                    <a:pt x="555210" y="1566009"/>
                  </a:cubicBezTo>
                  <a:close/>
                  <a:moveTo>
                    <a:pt x="540996" y="2006626"/>
                  </a:moveTo>
                  <a:cubicBezTo>
                    <a:pt x="540996" y="1998777"/>
                    <a:pt x="547361" y="1992413"/>
                    <a:pt x="555210" y="1992413"/>
                  </a:cubicBezTo>
                  <a:cubicBezTo>
                    <a:pt x="563059" y="1992413"/>
                    <a:pt x="569423" y="1998777"/>
                    <a:pt x="569423" y="2006626"/>
                  </a:cubicBezTo>
                  <a:cubicBezTo>
                    <a:pt x="569423" y="2014475"/>
                    <a:pt x="563059" y="2020840"/>
                    <a:pt x="555210" y="2020840"/>
                  </a:cubicBezTo>
                  <a:cubicBezTo>
                    <a:pt x="547361" y="2020840"/>
                    <a:pt x="540996" y="2014475"/>
                    <a:pt x="540996" y="2006626"/>
                  </a:cubicBezTo>
                  <a:close/>
                  <a:moveTo>
                    <a:pt x="4823516" y="495261"/>
                  </a:moveTo>
                  <a:cubicBezTo>
                    <a:pt x="4826137" y="482440"/>
                    <a:pt x="4817862" y="469929"/>
                    <a:pt x="4805038" y="467317"/>
                  </a:cubicBezTo>
                  <a:cubicBezTo>
                    <a:pt x="4792214" y="464702"/>
                    <a:pt x="4779706" y="472977"/>
                    <a:pt x="4777085" y="485798"/>
                  </a:cubicBezTo>
                  <a:cubicBezTo>
                    <a:pt x="4774495" y="498612"/>
                    <a:pt x="4782739" y="511120"/>
                    <a:pt x="4795562" y="513738"/>
                  </a:cubicBezTo>
                  <a:lnTo>
                    <a:pt x="4795562" y="798481"/>
                  </a:lnTo>
                  <a:lnTo>
                    <a:pt x="5156111" y="798481"/>
                  </a:lnTo>
                  <a:cubicBezTo>
                    <a:pt x="5158732" y="811299"/>
                    <a:pt x="5171240" y="819571"/>
                    <a:pt x="5184064" y="816952"/>
                  </a:cubicBezTo>
                  <a:cubicBezTo>
                    <a:pt x="5196888" y="814337"/>
                    <a:pt x="5205163" y="801823"/>
                    <a:pt x="5202541" y="789006"/>
                  </a:cubicBezTo>
                  <a:cubicBezTo>
                    <a:pt x="5199920" y="776188"/>
                    <a:pt x="5187412" y="767916"/>
                    <a:pt x="5174588" y="770534"/>
                  </a:cubicBezTo>
                  <a:cubicBezTo>
                    <a:pt x="5165270" y="772433"/>
                    <a:pt x="5158006" y="779704"/>
                    <a:pt x="5156111" y="789006"/>
                  </a:cubicBezTo>
                  <a:lnTo>
                    <a:pt x="4805038" y="789006"/>
                  </a:lnTo>
                  <a:lnTo>
                    <a:pt x="4805038" y="513738"/>
                  </a:lnTo>
                  <a:cubicBezTo>
                    <a:pt x="4814356" y="511849"/>
                    <a:pt x="4821620" y="504572"/>
                    <a:pt x="4823516" y="495261"/>
                  </a:cubicBezTo>
                  <a:close/>
                  <a:moveTo>
                    <a:pt x="5179326" y="779530"/>
                  </a:moveTo>
                  <a:cubicBezTo>
                    <a:pt x="5187191" y="779530"/>
                    <a:pt x="5193540" y="785894"/>
                    <a:pt x="5193540" y="793743"/>
                  </a:cubicBezTo>
                  <a:cubicBezTo>
                    <a:pt x="5193540" y="801592"/>
                    <a:pt x="5187191" y="807957"/>
                    <a:pt x="5179326" y="807957"/>
                  </a:cubicBezTo>
                  <a:cubicBezTo>
                    <a:pt x="5171461" y="807957"/>
                    <a:pt x="5165113" y="801592"/>
                    <a:pt x="5165113" y="793743"/>
                  </a:cubicBezTo>
                  <a:cubicBezTo>
                    <a:pt x="5165081" y="785910"/>
                    <a:pt x="5171430" y="779549"/>
                    <a:pt x="5179263" y="779530"/>
                  </a:cubicBezTo>
                  <a:cubicBezTo>
                    <a:pt x="5179295" y="779530"/>
                    <a:pt x="5179295" y="779530"/>
                    <a:pt x="5179326" y="779530"/>
                  </a:cubicBezTo>
                  <a:close/>
                  <a:moveTo>
                    <a:pt x="4800300" y="504736"/>
                  </a:moveTo>
                  <a:cubicBezTo>
                    <a:pt x="4792436" y="504736"/>
                    <a:pt x="4786087" y="498372"/>
                    <a:pt x="4786087" y="490523"/>
                  </a:cubicBezTo>
                  <a:cubicBezTo>
                    <a:pt x="4786087" y="482674"/>
                    <a:pt x="4792436" y="476309"/>
                    <a:pt x="4800300" y="476309"/>
                  </a:cubicBezTo>
                  <a:cubicBezTo>
                    <a:pt x="4808165" y="476309"/>
                    <a:pt x="4814514" y="482674"/>
                    <a:pt x="4814514" y="490523"/>
                  </a:cubicBezTo>
                  <a:cubicBezTo>
                    <a:pt x="4814482" y="498365"/>
                    <a:pt x="4808133" y="504720"/>
                    <a:pt x="4800300" y="504736"/>
                  </a:cubicBezTo>
                  <a:close/>
                  <a:moveTo>
                    <a:pt x="3658485" y="1095006"/>
                  </a:moveTo>
                  <a:lnTo>
                    <a:pt x="3658485" y="1404923"/>
                  </a:lnTo>
                  <a:lnTo>
                    <a:pt x="3791618" y="1404923"/>
                  </a:lnTo>
                  <a:cubicBezTo>
                    <a:pt x="3794239" y="1417740"/>
                    <a:pt x="3806747" y="1426012"/>
                    <a:pt x="3819571" y="1423394"/>
                  </a:cubicBezTo>
                  <a:cubicBezTo>
                    <a:pt x="3832394" y="1420779"/>
                    <a:pt x="3840670" y="1408264"/>
                    <a:pt x="3838048" y="1395447"/>
                  </a:cubicBezTo>
                  <a:cubicBezTo>
                    <a:pt x="3835427" y="1382630"/>
                    <a:pt x="3822918" y="1374357"/>
                    <a:pt x="3810095" y="1376976"/>
                  </a:cubicBezTo>
                  <a:cubicBezTo>
                    <a:pt x="3800777" y="1378874"/>
                    <a:pt x="3793513" y="1386145"/>
                    <a:pt x="3791618" y="1395447"/>
                  </a:cubicBezTo>
                  <a:lnTo>
                    <a:pt x="3667960" y="1395447"/>
                  </a:lnTo>
                  <a:lnTo>
                    <a:pt x="3667960" y="1098891"/>
                  </a:lnTo>
                  <a:lnTo>
                    <a:pt x="3895376" y="871475"/>
                  </a:lnTo>
                  <a:lnTo>
                    <a:pt x="3895376" y="665348"/>
                  </a:lnTo>
                  <a:cubicBezTo>
                    <a:pt x="3908199" y="662733"/>
                    <a:pt x="3916475" y="650219"/>
                    <a:pt x="3913853" y="637402"/>
                  </a:cubicBezTo>
                  <a:cubicBezTo>
                    <a:pt x="3911232" y="624581"/>
                    <a:pt x="3898724" y="616312"/>
                    <a:pt x="3885900" y="618927"/>
                  </a:cubicBezTo>
                  <a:cubicBezTo>
                    <a:pt x="3873076" y="621542"/>
                    <a:pt x="3864801" y="634057"/>
                    <a:pt x="3867423" y="646877"/>
                  </a:cubicBezTo>
                  <a:cubicBezTo>
                    <a:pt x="3869318" y="656179"/>
                    <a:pt x="3876582" y="663450"/>
                    <a:pt x="3885900" y="665348"/>
                  </a:cubicBezTo>
                  <a:lnTo>
                    <a:pt x="3885900" y="867496"/>
                  </a:lnTo>
                  <a:close/>
                  <a:moveTo>
                    <a:pt x="3814833" y="1385971"/>
                  </a:moveTo>
                  <a:cubicBezTo>
                    <a:pt x="3822698" y="1385971"/>
                    <a:pt x="3829046" y="1392336"/>
                    <a:pt x="3829046" y="1400185"/>
                  </a:cubicBezTo>
                  <a:cubicBezTo>
                    <a:pt x="3829046" y="1408034"/>
                    <a:pt x="3822698" y="1414398"/>
                    <a:pt x="3814833" y="1414398"/>
                  </a:cubicBezTo>
                  <a:cubicBezTo>
                    <a:pt x="3806968" y="1414398"/>
                    <a:pt x="3800619" y="1408034"/>
                    <a:pt x="3800619" y="1400185"/>
                  </a:cubicBezTo>
                  <a:cubicBezTo>
                    <a:pt x="3800588" y="1392352"/>
                    <a:pt x="3806936" y="1385990"/>
                    <a:pt x="3814770" y="1385971"/>
                  </a:cubicBezTo>
                  <a:cubicBezTo>
                    <a:pt x="3814801" y="1385971"/>
                    <a:pt x="3814801" y="1385971"/>
                    <a:pt x="3814833" y="1385971"/>
                  </a:cubicBezTo>
                  <a:close/>
                  <a:moveTo>
                    <a:pt x="3876425" y="642133"/>
                  </a:moveTo>
                  <a:cubicBezTo>
                    <a:pt x="3876425" y="634284"/>
                    <a:pt x="3882773" y="627920"/>
                    <a:pt x="3890638" y="627920"/>
                  </a:cubicBezTo>
                  <a:cubicBezTo>
                    <a:pt x="3898503" y="627920"/>
                    <a:pt x="3904851" y="634284"/>
                    <a:pt x="3904851" y="642133"/>
                  </a:cubicBezTo>
                  <a:cubicBezTo>
                    <a:pt x="3904851" y="649982"/>
                    <a:pt x="3898503" y="656347"/>
                    <a:pt x="3890638" y="656347"/>
                  </a:cubicBezTo>
                  <a:cubicBezTo>
                    <a:pt x="3882773" y="656347"/>
                    <a:pt x="3876425" y="649982"/>
                    <a:pt x="3876425" y="642133"/>
                  </a:cubicBezTo>
                  <a:close/>
                  <a:moveTo>
                    <a:pt x="2881955" y="1471252"/>
                  </a:moveTo>
                  <a:cubicBezTo>
                    <a:pt x="2879343" y="1484073"/>
                    <a:pt x="2887615" y="1496584"/>
                    <a:pt x="2900436" y="1499196"/>
                  </a:cubicBezTo>
                  <a:cubicBezTo>
                    <a:pt x="2913253" y="1501808"/>
                    <a:pt x="2925764" y="1493536"/>
                    <a:pt x="2928380" y="1480715"/>
                  </a:cubicBezTo>
                  <a:cubicBezTo>
                    <a:pt x="2930992" y="1467901"/>
                    <a:pt x="2922723" y="1455393"/>
                    <a:pt x="2909908" y="1452775"/>
                  </a:cubicBezTo>
                  <a:lnTo>
                    <a:pt x="2909908" y="1395447"/>
                  </a:lnTo>
                  <a:lnTo>
                    <a:pt x="2834103" y="1395447"/>
                  </a:lnTo>
                  <a:lnTo>
                    <a:pt x="2834103" y="1044374"/>
                  </a:lnTo>
                  <a:cubicBezTo>
                    <a:pt x="2846924" y="1041759"/>
                    <a:pt x="2855193" y="1029245"/>
                    <a:pt x="2852574" y="1016427"/>
                  </a:cubicBezTo>
                  <a:cubicBezTo>
                    <a:pt x="2849959" y="1003607"/>
                    <a:pt x="2837445" y="995338"/>
                    <a:pt x="2824628" y="997953"/>
                  </a:cubicBezTo>
                  <a:cubicBezTo>
                    <a:pt x="2811810" y="1000568"/>
                    <a:pt x="2803538" y="1013083"/>
                    <a:pt x="2806156" y="1025903"/>
                  </a:cubicBezTo>
                  <a:cubicBezTo>
                    <a:pt x="2808055" y="1035205"/>
                    <a:pt x="2815326" y="1042476"/>
                    <a:pt x="2824628" y="1044374"/>
                  </a:cubicBezTo>
                  <a:lnTo>
                    <a:pt x="2824628" y="1404923"/>
                  </a:lnTo>
                  <a:lnTo>
                    <a:pt x="2900433" y="1404923"/>
                  </a:lnTo>
                  <a:lnTo>
                    <a:pt x="2900433" y="1452933"/>
                  </a:lnTo>
                  <a:cubicBezTo>
                    <a:pt x="2891172" y="1454809"/>
                    <a:pt x="2883910" y="1462007"/>
                    <a:pt x="2881955" y="1471252"/>
                  </a:cubicBezTo>
                  <a:close/>
                  <a:moveTo>
                    <a:pt x="2815152" y="1021159"/>
                  </a:moveTo>
                  <a:cubicBezTo>
                    <a:pt x="2815152" y="1013310"/>
                    <a:pt x="2821516" y="1006945"/>
                    <a:pt x="2829365" y="1006945"/>
                  </a:cubicBezTo>
                  <a:cubicBezTo>
                    <a:pt x="2837214" y="1006945"/>
                    <a:pt x="2843579" y="1013310"/>
                    <a:pt x="2843579" y="1021159"/>
                  </a:cubicBezTo>
                  <a:cubicBezTo>
                    <a:pt x="2843579" y="1029008"/>
                    <a:pt x="2837214" y="1035372"/>
                    <a:pt x="2829365" y="1035372"/>
                  </a:cubicBezTo>
                  <a:cubicBezTo>
                    <a:pt x="2821516" y="1035372"/>
                    <a:pt x="2815152" y="1029008"/>
                    <a:pt x="2815152" y="1021159"/>
                  </a:cubicBezTo>
                  <a:close/>
                  <a:moveTo>
                    <a:pt x="2905171" y="1461777"/>
                  </a:moveTo>
                  <a:cubicBezTo>
                    <a:pt x="2913020" y="1461777"/>
                    <a:pt x="2919384" y="1468141"/>
                    <a:pt x="2919384" y="1475990"/>
                  </a:cubicBezTo>
                  <a:cubicBezTo>
                    <a:pt x="2919384" y="1483839"/>
                    <a:pt x="2913020" y="1490203"/>
                    <a:pt x="2905171" y="1490203"/>
                  </a:cubicBezTo>
                  <a:cubicBezTo>
                    <a:pt x="2897321" y="1490203"/>
                    <a:pt x="2890957" y="1483839"/>
                    <a:pt x="2890957" y="1475990"/>
                  </a:cubicBezTo>
                  <a:cubicBezTo>
                    <a:pt x="2890938" y="1468157"/>
                    <a:pt x="2897274" y="1461796"/>
                    <a:pt x="2905107" y="1461777"/>
                  </a:cubicBezTo>
                  <a:cubicBezTo>
                    <a:pt x="2905130" y="1461777"/>
                    <a:pt x="2905148" y="1461777"/>
                    <a:pt x="2905171" y="1461777"/>
                  </a:cubicBezTo>
                  <a:close/>
                  <a:moveTo>
                    <a:pt x="2673017" y="1271790"/>
                  </a:moveTo>
                  <a:cubicBezTo>
                    <a:pt x="2685835" y="1274408"/>
                    <a:pt x="2698349" y="1266139"/>
                    <a:pt x="2700967" y="1253322"/>
                  </a:cubicBezTo>
                  <a:cubicBezTo>
                    <a:pt x="2700970" y="1253319"/>
                    <a:pt x="2700970" y="1253315"/>
                    <a:pt x="2700970" y="1253312"/>
                  </a:cubicBezTo>
                  <a:lnTo>
                    <a:pt x="2748822" y="1253312"/>
                  </a:lnTo>
                  <a:lnTo>
                    <a:pt x="2748822" y="1480728"/>
                  </a:lnTo>
                  <a:lnTo>
                    <a:pt x="2806150" y="1480728"/>
                  </a:lnTo>
                  <a:cubicBezTo>
                    <a:pt x="2808765" y="1493545"/>
                    <a:pt x="2821279" y="1501817"/>
                    <a:pt x="2834097" y="1499199"/>
                  </a:cubicBezTo>
                  <a:cubicBezTo>
                    <a:pt x="2846917" y="1496584"/>
                    <a:pt x="2855187" y="1484070"/>
                    <a:pt x="2852571" y="1471252"/>
                  </a:cubicBezTo>
                  <a:cubicBezTo>
                    <a:pt x="2849953" y="1458435"/>
                    <a:pt x="2837442" y="1450163"/>
                    <a:pt x="2824621" y="1452781"/>
                  </a:cubicBezTo>
                  <a:cubicBezTo>
                    <a:pt x="2815319" y="1454679"/>
                    <a:pt x="2808048" y="1461950"/>
                    <a:pt x="2806150" y="1471252"/>
                  </a:cubicBezTo>
                  <a:lnTo>
                    <a:pt x="2758298" y="1471252"/>
                  </a:lnTo>
                  <a:lnTo>
                    <a:pt x="2758298" y="1243837"/>
                  </a:lnTo>
                  <a:lnTo>
                    <a:pt x="2700970" y="1243837"/>
                  </a:lnTo>
                  <a:cubicBezTo>
                    <a:pt x="2698352" y="1231019"/>
                    <a:pt x="2685835" y="1222750"/>
                    <a:pt x="2673017" y="1225372"/>
                  </a:cubicBezTo>
                  <a:cubicBezTo>
                    <a:pt x="2660200" y="1227990"/>
                    <a:pt x="2651931" y="1240508"/>
                    <a:pt x="2654552" y="1253325"/>
                  </a:cubicBezTo>
                  <a:cubicBezTo>
                    <a:pt x="2656454" y="1262624"/>
                    <a:pt x="2663718" y="1269888"/>
                    <a:pt x="2673017" y="1271790"/>
                  </a:cubicBezTo>
                  <a:close/>
                  <a:moveTo>
                    <a:pt x="2829365" y="1461777"/>
                  </a:moveTo>
                  <a:cubicBezTo>
                    <a:pt x="2837214" y="1461777"/>
                    <a:pt x="2843579" y="1468141"/>
                    <a:pt x="2843579" y="1475990"/>
                  </a:cubicBezTo>
                  <a:cubicBezTo>
                    <a:pt x="2843579" y="1483839"/>
                    <a:pt x="2837214" y="1490203"/>
                    <a:pt x="2829365" y="1490203"/>
                  </a:cubicBezTo>
                  <a:cubicBezTo>
                    <a:pt x="2821516" y="1490203"/>
                    <a:pt x="2815152" y="1483839"/>
                    <a:pt x="2815152" y="1475990"/>
                  </a:cubicBezTo>
                  <a:cubicBezTo>
                    <a:pt x="2815133" y="1468157"/>
                    <a:pt x="2821469" y="1461796"/>
                    <a:pt x="2829302" y="1461777"/>
                  </a:cubicBezTo>
                  <a:cubicBezTo>
                    <a:pt x="2829324" y="1461777"/>
                    <a:pt x="2829343" y="1461777"/>
                    <a:pt x="2829365" y="1461777"/>
                  </a:cubicBezTo>
                  <a:close/>
                  <a:moveTo>
                    <a:pt x="2677755" y="1234361"/>
                  </a:moveTo>
                  <a:cubicBezTo>
                    <a:pt x="2685604" y="1234361"/>
                    <a:pt x="2691969" y="1240726"/>
                    <a:pt x="2691969" y="1248574"/>
                  </a:cubicBezTo>
                  <a:cubicBezTo>
                    <a:pt x="2691969" y="1256424"/>
                    <a:pt x="2685604" y="1262788"/>
                    <a:pt x="2677755" y="1262788"/>
                  </a:cubicBezTo>
                  <a:cubicBezTo>
                    <a:pt x="2669906" y="1262788"/>
                    <a:pt x="2663542" y="1256424"/>
                    <a:pt x="2663542" y="1248574"/>
                  </a:cubicBezTo>
                  <a:cubicBezTo>
                    <a:pt x="2663523" y="1240741"/>
                    <a:pt x="2669859" y="1234380"/>
                    <a:pt x="2677692" y="1234361"/>
                  </a:cubicBezTo>
                  <a:cubicBezTo>
                    <a:pt x="2677714" y="1234361"/>
                    <a:pt x="2677733" y="1234361"/>
                    <a:pt x="2677755" y="1234361"/>
                  </a:cubicBezTo>
                  <a:close/>
                  <a:moveTo>
                    <a:pt x="3913853" y="485785"/>
                  </a:moveTo>
                  <a:cubicBezTo>
                    <a:pt x="3911232" y="472967"/>
                    <a:pt x="3898724" y="464695"/>
                    <a:pt x="3885900" y="467314"/>
                  </a:cubicBezTo>
                  <a:cubicBezTo>
                    <a:pt x="3873076" y="469929"/>
                    <a:pt x="3864801" y="482443"/>
                    <a:pt x="3867423" y="495261"/>
                  </a:cubicBezTo>
                  <a:cubicBezTo>
                    <a:pt x="3870044" y="508078"/>
                    <a:pt x="3882552" y="516350"/>
                    <a:pt x="3895376" y="513732"/>
                  </a:cubicBezTo>
                  <a:cubicBezTo>
                    <a:pt x="3904693" y="511833"/>
                    <a:pt x="3911958" y="504562"/>
                    <a:pt x="3913853" y="495261"/>
                  </a:cubicBezTo>
                  <a:lnTo>
                    <a:pt x="3971181" y="495261"/>
                  </a:lnTo>
                  <a:lnTo>
                    <a:pt x="3971181" y="409980"/>
                  </a:lnTo>
                  <a:lnTo>
                    <a:pt x="3895376" y="409980"/>
                  </a:lnTo>
                  <a:lnTo>
                    <a:pt x="3895376" y="267845"/>
                  </a:lnTo>
                  <a:lnTo>
                    <a:pt x="3961705" y="267845"/>
                  </a:lnTo>
                  <a:lnTo>
                    <a:pt x="3961705" y="315855"/>
                  </a:lnTo>
                  <a:cubicBezTo>
                    <a:pt x="3948881" y="318470"/>
                    <a:pt x="3940606" y="330984"/>
                    <a:pt x="3943228" y="343802"/>
                  </a:cubicBezTo>
                  <a:cubicBezTo>
                    <a:pt x="3945849" y="356622"/>
                    <a:pt x="3958357" y="364891"/>
                    <a:pt x="3971181" y="362276"/>
                  </a:cubicBezTo>
                  <a:cubicBezTo>
                    <a:pt x="3984004" y="359661"/>
                    <a:pt x="3992280" y="347147"/>
                    <a:pt x="3989658" y="334326"/>
                  </a:cubicBezTo>
                  <a:cubicBezTo>
                    <a:pt x="3987763" y="325024"/>
                    <a:pt x="3980499" y="317753"/>
                    <a:pt x="3971181" y="315855"/>
                  </a:cubicBezTo>
                  <a:lnTo>
                    <a:pt x="3971181" y="258369"/>
                  </a:lnTo>
                  <a:lnTo>
                    <a:pt x="3885900" y="258369"/>
                  </a:lnTo>
                  <a:lnTo>
                    <a:pt x="3885900" y="419455"/>
                  </a:lnTo>
                  <a:lnTo>
                    <a:pt x="3961705" y="419455"/>
                  </a:lnTo>
                  <a:lnTo>
                    <a:pt x="3961705" y="485785"/>
                  </a:lnTo>
                  <a:close/>
                  <a:moveTo>
                    <a:pt x="3890638" y="504736"/>
                  </a:moveTo>
                  <a:cubicBezTo>
                    <a:pt x="3882773" y="504736"/>
                    <a:pt x="3876425" y="498372"/>
                    <a:pt x="3876425" y="490523"/>
                  </a:cubicBezTo>
                  <a:cubicBezTo>
                    <a:pt x="3876425" y="482674"/>
                    <a:pt x="3882773" y="476309"/>
                    <a:pt x="3890638" y="476309"/>
                  </a:cubicBezTo>
                  <a:cubicBezTo>
                    <a:pt x="3898503" y="476309"/>
                    <a:pt x="3904851" y="482674"/>
                    <a:pt x="3904851" y="490523"/>
                  </a:cubicBezTo>
                  <a:cubicBezTo>
                    <a:pt x="3904820" y="498365"/>
                    <a:pt x="3898471" y="504720"/>
                    <a:pt x="3890638" y="504736"/>
                  </a:cubicBezTo>
                  <a:close/>
                  <a:moveTo>
                    <a:pt x="3980657" y="338912"/>
                  </a:moveTo>
                  <a:cubicBezTo>
                    <a:pt x="3980657" y="346761"/>
                    <a:pt x="3974308" y="353126"/>
                    <a:pt x="3966443" y="353126"/>
                  </a:cubicBezTo>
                  <a:cubicBezTo>
                    <a:pt x="3958578" y="353126"/>
                    <a:pt x="3952230" y="346761"/>
                    <a:pt x="3952230" y="338912"/>
                  </a:cubicBezTo>
                  <a:cubicBezTo>
                    <a:pt x="3952230" y="331063"/>
                    <a:pt x="3958578" y="324699"/>
                    <a:pt x="3966443" y="324699"/>
                  </a:cubicBezTo>
                  <a:cubicBezTo>
                    <a:pt x="3974308" y="324699"/>
                    <a:pt x="3980657" y="331063"/>
                    <a:pt x="3980657" y="338912"/>
                  </a:cubicBezTo>
                  <a:close/>
                  <a:moveTo>
                    <a:pt x="3582679" y="1057103"/>
                  </a:moveTo>
                  <a:lnTo>
                    <a:pt x="3582679" y="1395447"/>
                  </a:lnTo>
                  <a:lnTo>
                    <a:pt x="3459022" y="1395447"/>
                  </a:lnTo>
                  <a:cubicBezTo>
                    <a:pt x="3456401" y="1382630"/>
                    <a:pt x="3443893" y="1374357"/>
                    <a:pt x="3431069" y="1376976"/>
                  </a:cubicBezTo>
                  <a:cubicBezTo>
                    <a:pt x="3418245" y="1379591"/>
                    <a:pt x="3409970" y="1392105"/>
                    <a:pt x="3412592" y="1404923"/>
                  </a:cubicBezTo>
                  <a:cubicBezTo>
                    <a:pt x="3415213" y="1417740"/>
                    <a:pt x="3427721" y="1426012"/>
                    <a:pt x="3440545" y="1423394"/>
                  </a:cubicBezTo>
                  <a:cubicBezTo>
                    <a:pt x="3449862" y="1421496"/>
                    <a:pt x="3457127" y="1414225"/>
                    <a:pt x="3459022" y="1404923"/>
                  </a:cubicBezTo>
                  <a:lnTo>
                    <a:pt x="3592155" y="1404923"/>
                  </a:lnTo>
                  <a:lnTo>
                    <a:pt x="3592155" y="1060988"/>
                  </a:lnTo>
                  <a:lnTo>
                    <a:pt x="3819571" y="833573"/>
                  </a:lnTo>
                  <a:lnTo>
                    <a:pt x="3819571" y="741154"/>
                  </a:lnTo>
                  <a:cubicBezTo>
                    <a:pt x="3832394" y="738538"/>
                    <a:pt x="3840670" y="726024"/>
                    <a:pt x="3838048" y="713207"/>
                  </a:cubicBezTo>
                  <a:cubicBezTo>
                    <a:pt x="3835427" y="700386"/>
                    <a:pt x="3822918" y="692117"/>
                    <a:pt x="3810095" y="694732"/>
                  </a:cubicBezTo>
                  <a:cubicBezTo>
                    <a:pt x="3797271" y="697348"/>
                    <a:pt x="3788996" y="709862"/>
                    <a:pt x="3791618" y="722682"/>
                  </a:cubicBezTo>
                  <a:cubicBezTo>
                    <a:pt x="3793513" y="731984"/>
                    <a:pt x="3800777" y="739255"/>
                    <a:pt x="3810095" y="741154"/>
                  </a:cubicBezTo>
                  <a:lnTo>
                    <a:pt x="3810095" y="829593"/>
                  </a:lnTo>
                  <a:close/>
                  <a:moveTo>
                    <a:pt x="3435807" y="1414398"/>
                  </a:moveTo>
                  <a:cubicBezTo>
                    <a:pt x="3427942" y="1414398"/>
                    <a:pt x="3421593" y="1408034"/>
                    <a:pt x="3421593" y="1400185"/>
                  </a:cubicBezTo>
                  <a:cubicBezTo>
                    <a:pt x="3421593" y="1392336"/>
                    <a:pt x="3427942" y="1385971"/>
                    <a:pt x="3435807" y="1385971"/>
                  </a:cubicBezTo>
                  <a:cubicBezTo>
                    <a:pt x="3443672" y="1385971"/>
                    <a:pt x="3450020" y="1392336"/>
                    <a:pt x="3450020" y="1400185"/>
                  </a:cubicBezTo>
                  <a:cubicBezTo>
                    <a:pt x="3449989" y="1408028"/>
                    <a:pt x="3443640" y="1414379"/>
                    <a:pt x="3435807" y="1414398"/>
                  </a:cubicBezTo>
                  <a:close/>
                  <a:moveTo>
                    <a:pt x="3800619" y="717938"/>
                  </a:moveTo>
                  <a:cubicBezTo>
                    <a:pt x="3800619" y="710089"/>
                    <a:pt x="3806968" y="703725"/>
                    <a:pt x="3814833" y="703725"/>
                  </a:cubicBezTo>
                  <a:cubicBezTo>
                    <a:pt x="3822698" y="703725"/>
                    <a:pt x="3829046" y="710089"/>
                    <a:pt x="3829046" y="717938"/>
                  </a:cubicBezTo>
                  <a:cubicBezTo>
                    <a:pt x="3829046" y="725787"/>
                    <a:pt x="3822698" y="732152"/>
                    <a:pt x="3814833" y="732152"/>
                  </a:cubicBezTo>
                  <a:cubicBezTo>
                    <a:pt x="3806968" y="732152"/>
                    <a:pt x="3800619" y="725787"/>
                    <a:pt x="3800619" y="717938"/>
                  </a:cubicBezTo>
                  <a:close/>
                  <a:moveTo>
                    <a:pt x="2606688" y="1149712"/>
                  </a:moveTo>
                  <a:cubicBezTo>
                    <a:pt x="2593867" y="1147100"/>
                    <a:pt x="2581356" y="1155372"/>
                    <a:pt x="2578744" y="1168193"/>
                  </a:cubicBezTo>
                  <a:cubicBezTo>
                    <a:pt x="2576132" y="1181010"/>
                    <a:pt x="2584404" y="1193521"/>
                    <a:pt x="2597225" y="1196136"/>
                  </a:cubicBezTo>
                  <a:cubicBezTo>
                    <a:pt x="2610039" y="1198748"/>
                    <a:pt x="2622547" y="1190479"/>
                    <a:pt x="2625165" y="1177665"/>
                  </a:cubicBezTo>
                  <a:lnTo>
                    <a:pt x="2758298" y="1177665"/>
                  </a:lnTo>
                  <a:lnTo>
                    <a:pt x="2758298" y="950250"/>
                  </a:lnTo>
                  <a:lnTo>
                    <a:pt x="2806150" y="950250"/>
                  </a:lnTo>
                  <a:cubicBezTo>
                    <a:pt x="2808765" y="963067"/>
                    <a:pt x="2821279" y="971339"/>
                    <a:pt x="2834097" y="968721"/>
                  </a:cubicBezTo>
                  <a:cubicBezTo>
                    <a:pt x="2846917" y="966105"/>
                    <a:pt x="2855187" y="953591"/>
                    <a:pt x="2852571" y="940774"/>
                  </a:cubicBezTo>
                  <a:cubicBezTo>
                    <a:pt x="2849953" y="927956"/>
                    <a:pt x="2837442" y="919684"/>
                    <a:pt x="2824621" y="922303"/>
                  </a:cubicBezTo>
                  <a:cubicBezTo>
                    <a:pt x="2815319" y="924201"/>
                    <a:pt x="2808048" y="931472"/>
                    <a:pt x="2806150" y="940774"/>
                  </a:cubicBezTo>
                  <a:lnTo>
                    <a:pt x="2748822" y="940774"/>
                  </a:lnTo>
                  <a:lnTo>
                    <a:pt x="2748822" y="1168189"/>
                  </a:lnTo>
                  <a:lnTo>
                    <a:pt x="2625165" y="1168189"/>
                  </a:lnTo>
                  <a:cubicBezTo>
                    <a:pt x="2623276" y="1158878"/>
                    <a:pt x="2615999" y="1151601"/>
                    <a:pt x="2606688" y="1149712"/>
                  </a:cubicBezTo>
                  <a:close/>
                  <a:moveTo>
                    <a:pt x="2601950" y="1187141"/>
                  </a:moveTo>
                  <a:cubicBezTo>
                    <a:pt x="2594101" y="1187141"/>
                    <a:pt x="2587736" y="1180776"/>
                    <a:pt x="2587736" y="1172927"/>
                  </a:cubicBezTo>
                  <a:cubicBezTo>
                    <a:pt x="2587736" y="1165078"/>
                    <a:pt x="2594101" y="1158714"/>
                    <a:pt x="2601950" y="1158714"/>
                  </a:cubicBezTo>
                  <a:cubicBezTo>
                    <a:pt x="2609799" y="1158714"/>
                    <a:pt x="2616163" y="1165078"/>
                    <a:pt x="2616163" y="1172927"/>
                  </a:cubicBezTo>
                  <a:cubicBezTo>
                    <a:pt x="2616059" y="1180707"/>
                    <a:pt x="2609733" y="1186967"/>
                    <a:pt x="2601950" y="1186983"/>
                  </a:cubicBezTo>
                  <a:close/>
                  <a:moveTo>
                    <a:pt x="2829365" y="931298"/>
                  </a:moveTo>
                  <a:cubicBezTo>
                    <a:pt x="2837214" y="931298"/>
                    <a:pt x="2843579" y="937663"/>
                    <a:pt x="2843579" y="945512"/>
                  </a:cubicBezTo>
                  <a:cubicBezTo>
                    <a:pt x="2843579" y="953361"/>
                    <a:pt x="2837214" y="959725"/>
                    <a:pt x="2829365" y="959725"/>
                  </a:cubicBezTo>
                  <a:cubicBezTo>
                    <a:pt x="2821516" y="959725"/>
                    <a:pt x="2815152" y="953361"/>
                    <a:pt x="2815152" y="945512"/>
                  </a:cubicBezTo>
                  <a:cubicBezTo>
                    <a:pt x="2815048" y="937678"/>
                    <a:pt x="2821311" y="931248"/>
                    <a:pt x="2829144" y="931140"/>
                  </a:cubicBezTo>
                  <a:cubicBezTo>
                    <a:pt x="2829217" y="931140"/>
                    <a:pt x="2829293" y="931140"/>
                    <a:pt x="2829365" y="931140"/>
                  </a:cubicBezTo>
                  <a:close/>
                  <a:moveTo>
                    <a:pt x="3885900" y="589701"/>
                  </a:moveTo>
                  <a:cubicBezTo>
                    <a:pt x="3898724" y="592320"/>
                    <a:pt x="3911232" y="584050"/>
                    <a:pt x="3913853" y="571233"/>
                  </a:cubicBezTo>
                  <a:cubicBezTo>
                    <a:pt x="3913853" y="571230"/>
                    <a:pt x="3913853" y="571227"/>
                    <a:pt x="3913853" y="571224"/>
                  </a:cubicBezTo>
                  <a:lnTo>
                    <a:pt x="4046986" y="571224"/>
                  </a:lnTo>
                  <a:lnTo>
                    <a:pt x="4046986" y="268003"/>
                  </a:lnTo>
                  <a:lnTo>
                    <a:pt x="4625475" y="268003"/>
                  </a:lnTo>
                  <a:cubicBezTo>
                    <a:pt x="4628096" y="280822"/>
                    <a:pt x="4640604" y="289092"/>
                    <a:pt x="4653428" y="286476"/>
                  </a:cubicBezTo>
                  <a:cubicBezTo>
                    <a:pt x="4666251" y="283859"/>
                    <a:pt x="4674527" y="271346"/>
                    <a:pt x="4671905" y="258527"/>
                  </a:cubicBezTo>
                  <a:cubicBezTo>
                    <a:pt x="4669284" y="245708"/>
                    <a:pt x="4656776" y="237438"/>
                    <a:pt x="4643952" y="240054"/>
                  </a:cubicBezTo>
                  <a:cubicBezTo>
                    <a:pt x="4634634" y="241954"/>
                    <a:pt x="4627370" y="249224"/>
                    <a:pt x="4625475" y="258527"/>
                  </a:cubicBezTo>
                  <a:lnTo>
                    <a:pt x="4037511" y="258527"/>
                  </a:lnTo>
                  <a:lnTo>
                    <a:pt x="4037511" y="561748"/>
                  </a:lnTo>
                  <a:lnTo>
                    <a:pt x="3913853" y="561748"/>
                  </a:lnTo>
                  <a:cubicBezTo>
                    <a:pt x="3911232" y="548931"/>
                    <a:pt x="3898724" y="540661"/>
                    <a:pt x="3885900" y="543283"/>
                  </a:cubicBezTo>
                  <a:cubicBezTo>
                    <a:pt x="3873076" y="545902"/>
                    <a:pt x="3864801" y="558419"/>
                    <a:pt x="3867423" y="571236"/>
                  </a:cubicBezTo>
                  <a:cubicBezTo>
                    <a:pt x="3869349" y="580535"/>
                    <a:pt x="3876614" y="587800"/>
                    <a:pt x="3885900" y="589701"/>
                  </a:cubicBezTo>
                  <a:close/>
                  <a:moveTo>
                    <a:pt x="4648690" y="248894"/>
                  </a:moveTo>
                  <a:cubicBezTo>
                    <a:pt x="4656555" y="248894"/>
                    <a:pt x="4662903" y="255257"/>
                    <a:pt x="4662903" y="263107"/>
                  </a:cubicBezTo>
                  <a:cubicBezTo>
                    <a:pt x="4662903" y="270957"/>
                    <a:pt x="4656555" y="277321"/>
                    <a:pt x="4648690" y="277321"/>
                  </a:cubicBezTo>
                  <a:cubicBezTo>
                    <a:pt x="4640825" y="277321"/>
                    <a:pt x="4634476" y="270957"/>
                    <a:pt x="4634476" y="263107"/>
                  </a:cubicBezTo>
                  <a:cubicBezTo>
                    <a:pt x="4634445" y="255275"/>
                    <a:pt x="4640794" y="248911"/>
                    <a:pt x="4648627" y="248894"/>
                  </a:cubicBezTo>
                  <a:cubicBezTo>
                    <a:pt x="4648658" y="248894"/>
                    <a:pt x="4648658" y="248894"/>
                    <a:pt x="4648690" y="248894"/>
                  </a:cubicBezTo>
                  <a:close/>
                  <a:moveTo>
                    <a:pt x="3890638" y="552114"/>
                  </a:moveTo>
                  <a:cubicBezTo>
                    <a:pt x="3898503" y="552114"/>
                    <a:pt x="3904851" y="558479"/>
                    <a:pt x="3904851" y="566328"/>
                  </a:cubicBezTo>
                  <a:cubicBezTo>
                    <a:pt x="3904851" y="574177"/>
                    <a:pt x="3898503" y="580541"/>
                    <a:pt x="3890638" y="580541"/>
                  </a:cubicBezTo>
                  <a:cubicBezTo>
                    <a:pt x="3882773" y="580541"/>
                    <a:pt x="3876425" y="574177"/>
                    <a:pt x="3876425" y="566328"/>
                  </a:cubicBezTo>
                  <a:cubicBezTo>
                    <a:pt x="3876393" y="558495"/>
                    <a:pt x="3882742" y="552133"/>
                    <a:pt x="3890575" y="552114"/>
                  </a:cubicBezTo>
                  <a:cubicBezTo>
                    <a:pt x="3890606" y="552114"/>
                    <a:pt x="3890606" y="552114"/>
                    <a:pt x="3890638" y="552114"/>
                  </a:cubicBezTo>
                  <a:close/>
                  <a:moveTo>
                    <a:pt x="3383217" y="495261"/>
                  </a:moveTo>
                  <a:cubicBezTo>
                    <a:pt x="3385838" y="482440"/>
                    <a:pt x="3377563" y="469929"/>
                    <a:pt x="3364740" y="467317"/>
                  </a:cubicBezTo>
                  <a:cubicBezTo>
                    <a:pt x="3351916" y="464702"/>
                    <a:pt x="3339408" y="472977"/>
                    <a:pt x="3336786" y="485798"/>
                  </a:cubicBezTo>
                  <a:cubicBezTo>
                    <a:pt x="3334196" y="498612"/>
                    <a:pt x="3342440" y="511120"/>
                    <a:pt x="3355264" y="513738"/>
                  </a:cubicBezTo>
                  <a:lnTo>
                    <a:pt x="3355264" y="798481"/>
                  </a:lnTo>
                  <a:lnTo>
                    <a:pt x="3715812" y="798481"/>
                  </a:lnTo>
                  <a:cubicBezTo>
                    <a:pt x="3718434" y="811299"/>
                    <a:pt x="3730942" y="819571"/>
                    <a:pt x="3743765" y="816952"/>
                  </a:cubicBezTo>
                  <a:cubicBezTo>
                    <a:pt x="3756589" y="814337"/>
                    <a:pt x="3764864" y="801823"/>
                    <a:pt x="3762243" y="789006"/>
                  </a:cubicBezTo>
                  <a:cubicBezTo>
                    <a:pt x="3759621" y="776188"/>
                    <a:pt x="3747113" y="767916"/>
                    <a:pt x="3734290" y="770534"/>
                  </a:cubicBezTo>
                  <a:cubicBezTo>
                    <a:pt x="3724972" y="772433"/>
                    <a:pt x="3717707" y="779704"/>
                    <a:pt x="3715812" y="789006"/>
                  </a:cubicBezTo>
                  <a:lnTo>
                    <a:pt x="3364740" y="789006"/>
                  </a:lnTo>
                  <a:lnTo>
                    <a:pt x="3364740" y="513738"/>
                  </a:lnTo>
                  <a:cubicBezTo>
                    <a:pt x="3374057" y="511849"/>
                    <a:pt x="3381322" y="504572"/>
                    <a:pt x="3383217" y="495261"/>
                  </a:cubicBezTo>
                  <a:close/>
                  <a:moveTo>
                    <a:pt x="3739028" y="779530"/>
                  </a:moveTo>
                  <a:cubicBezTo>
                    <a:pt x="3746892" y="779530"/>
                    <a:pt x="3753241" y="785894"/>
                    <a:pt x="3753241" y="793743"/>
                  </a:cubicBezTo>
                  <a:cubicBezTo>
                    <a:pt x="3753241" y="801592"/>
                    <a:pt x="3746892" y="807957"/>
                    <a:pt x="3739028" y="807957"/>
                  </a:cubicBezTo>
                  <a:cubicBezTo>
                    <a:pt x="3731163" y="807957"/>
                    <a:pt x="3724814" y="801592"/>
                    <a:pt x="3724814" y="793743"/>
                  </a:cubicBezTo>
                  <a:cubicBezTo>
                    <a:pt x="3724783" y="785910"/>
                    <a:pt x="3731131" y="779549"/>
                    <a:pt x="3738964" y="779530"/>
                  </a:cubicBezTo>
                  <a:cubicBezTo>
                    <a:pt x="3738996" y="779530"/>
                    <a:pt x="3738996" y="779530"/>
                    <a:pt x="3739028" y="779530"/>
                  </a:cubicBezTo>
                  <a:close/>
                  <a:moveTo>
                    <a:pt x="3360002" y="504736"/>
                  </a:moveTo>
                  <a:cubicBezTo>
                    <a:pt x="3352137" y="504736"/>
                    <a:pt x="3345788" y="498372"/>
                    <a:pt x="3345788" y="490523"/>
                  </a:cubicBezTo>
                  <a:cubicBezTo>
                    <a:pt x="3345788" y="482674"/>
                    <a:pt x="3352137" y="476309"/>
                    <a:pt x="3360002" y="476309"/>
                  </a:cubicBezTo>
                  <a:cubicBezTo>
                    <a:pt x="3367866" y="476309"/>
                    <a:pt x="3374215" y="482674"/>
                    <a:pt x="3374215" y="490523"/>
                  </a:cubicBezTo>
                  <a:cubicBezTo>
                    <a:pt x="3374184" y="498365"/>
                    <a:pt x="3367835" y="504720"/>
                    <a:pt x="3360002" y="504736"/>
                  </a:cubicBezTo>
                  <a:close/>
                  <a:moveTo>
                    <a:pt x="3506874" y="2011364"/>
                  </a:moveTo>
                  <a:lnTo>
                    <a:pt x="3564202" y="2011364"/>
                  </a:lnTo>
                  <a:cubicBezTo>
                    <a:pt x="3566823" y="2024181"/>
                    <a:pt x="3579331" y="2032454"/>
                    <a:pt x="3592155" y="2029835"/>
                  </a:cubicBezTo>
                  <a:cubicBezTo>
                    <a:pt x="3604979" y="2027220"/>
                    <a:pt x="3613254" y="2014706"/>
                    <a:pt x="3610633" y="2001888"/>
                  </a:cubicBezTo>
                  <a:cubicBezTo>
                    <a:pt x="3608011" y="1989071"/>
                    <a:pt x="3595503" y="1980799"/>
                    <a:pt x="3582679" y="1983417"/>
                  </a:cubicBezTo>
                  <a:cubicBezTo>
                    <a:pt x="3573361" y="1985315"/>
                    <a:pt x="3566097" y="1992586"/>
                    <a:pt x="3564202" y="2001888"/>
                  </a:cubicBezTo>
                  <a:lnTo>
                    <a:pt x="3516350" y="2001888"/>
                  </a:lnTo>
                  <a:lnTo>
                    <a:pt x="3516350" y="1698668"/>
                  </a:lnTo>
                  <a:lnTo>
                    <a:pt x="3288934" y="1698668"/>
                  </a:lnTo>
                  <a:lnTo>
                    <a:pt x="3288934" y="1253312"/>
                  </a:lnTo>
                  <a:lnTo>
                    <a:pt x="3336786" y="1253312"/>
                  </a:lnTo>
                  <a:cubicBezTo>
                    <a:pt x="3339408" y="1266130"/>
                    <a:pt x="3351916" y="1274402"/>
                    <a:pt x="3364740" y="1271784"/>
                  </a:cubicBezTo>
                  <a:cubicBezTo>
                    <a:pt x="3377563" y="1269168"/>
                    <a:pt x="3385838" y="1256654"/>
                    <a:pt x="3383217" y="1243837"/>
                  </a:cubicBezTo>
                  <a:cubicBezTo>
                    <a:pt x="3380596" y="1231019"/>
                    <a:pt x="3368087" y="1222747"/>
                    <a:pt x="3355264" y="1225365"/>
                  </a:cubicBezTo>
                  <a:cubicBezTo>
                    <a:pt x="3345946" y="1227264"/>
                    <a:pt x="3338682" y="1234535"/>
                    <a:pt x="3336786" y="1243837"/>
                  </a:cubicBezTo>
                  <a:lnTo>
                    <a:pt x="3279459" y="1243837"/>
                  </a:lnTo>
                  <a:lnTo>
                    <a:pt x="3279459" y="1708143"/>
                  </a:lnTo>
                  <a:lnTo>
                    <a:pt x="3506874" y="1708143"/>
                  </a:lnTo>
                  <a:close/>
                  <a:moveTo>
                    <a:pt x="3587417" y="1992413"/>
                  </a:moveTo>
                  <a:cubicBezTo>
                    <a:pt x="3595282" y="1992413"/>
                    <a:pt x="3601631" y="1998777"/>
                    <a:pt x="3601631" y="2006626"/>
                  </a:cubicBezTo>
                  <a:cubicBezTo>
                    <a:pt x="3601631" y="2014475"/>
                    <a:pt x="3595282" y="2020840"/>
                    <a:pt x="3587417" y="2020840"/>
                  </a:cubicBezTo>
                  <a:cubicBezTo>
                    <a:pt x="3579552" y="2020840"/>
                    <a:pt x="3573204" y="2014475"/>
                    <a:pt x="3573204" y="2006626"/>
                  </a:cubicBezTo>
                  <a:cubicBezTo>
                    <a:pt x="3573172" y="1998793"/>
                    <a:pt x="3579521" y="1992432"/>
                    <a:pt x="3587354" y="1992413"/>
                  </a:cubicBezTo>
                  <a:cubicBezTo>
                    <a:pt x="3587386" y="1992413"/>
                    <a:pt x="3587386" y="1992413"/>
                    <a:pt x="3587417" y="1992413"/>
                  </a:cubicBezTo>
                  <a:close/>
                  <a:moveTo>
                    <a:pt x="3360002" y="1234361"/>
                  </a:moveTo>
                  <a:cubicBezTo>
                    <a:pt x="3367866" y="1234361"/>
                    <a:pt x="3374215" y="1240726"/>
                    <a:pt x="3374215" y="1248574"/>
                  </a:cubicBezTo>
                  <a:cubicBezTo>
                    <a:pt x="3374215" y="1256424"/>
                    <a:pt x="3367866" y="1262788"/>
                    <a:pt x="3360002" y="1262788"/>
                  </a:cubicBezTo>
                  <a:cubicBezTo>
                    <a:pt x="3352137" y="1262788"/>
                    <a:pt x="3345788" y="1256424"/>
                    <a:pt x="3345788" y="1248574"/>
                  </a:cubicBezTo>
                  <a:cubicBezTo>
                    <a:pt x="3345757" y="1240741"/>
                    <a:pt x="3352105" y="1234380"/>
                    <a:pt x="3359938" y="1234361"/>
                  </a:cubicBezTo>
                  <a:cubicBezTo>
                    <a:pt x="3359970" y="1234361"/>
                    <a:pt x="3359970" y="1234361"/>
                    <a:pt x="3360002" y="1234361"/>
                  </a:cubicBezTo>
                  <a:close/>
                  <a:moveTo>
                    <a:pt x="3355264" y="334175"/>
                  </a:moveTo>
                  <a:lnTo>
                    <a:pt x="3355264" y="409980"/>
                  </a:lnTo>
                  <a:lnTo>
                    <a:pt x="3127848" y="409980"/>
                  </a:lnTo>
                  <a:lnTo>
                    <a:pt x="3127848" y="637395"/>
                  </a:lnTo>
                  <a:lnTo>
                    <a:pt x="3004191" y="637395"/>
                  </a:lnTo>
                  <a:cubicBezTo>
                    <a:pt x="3001576" y="624578"/>
                    <a:pt x="2989062" y="616306"/>
                    <a:pt x="2976244" y="618924"/>
                  </a:cubicBezTo>
                  <a:cubicBezTo>
                    <a:pt x="2963424" y="621539"/>
                    <a:pt x="2955155" y="634054"/>
                    <a:pt x="2957770" y="646871"/>
                  </a:cubicBezTo>
                  <a:cubicBezTo>
                    <a:pt x="2960388" y="659688"/>
                    <a:pt x="2972899" y="667961"/>
                    <a:pt x="2985720" y="665342"/>
                  </a:cubicBezTo>
                  <a:cubicBezTo>
                    <a:pt x="2995022" y="663444"/>
                    <a:pt x="3002293" y="656173"/>
                    <a:pt x="3004191" y="646871"/>
                  </a:cubicBezTo>
                  <a:lnTo>
                    <a:pt x="3137324" y="646871"/>
                  </a:lnTo>
                  <a:lnTo>
                    <a:pt x="3137324" y="419455"/>
                  </a:lnTo>
                  <a:lnTo>
                    <a:pt x="3364740" y="419455"/>
                  </a:lnTo>
                  <a:lnTo>
                    <a:pt x="3364740" y="343650"/>
                  </a:lnTo>
                  <a:lnTo>
                    <a:pt x="3431069" y="343650"/>
                  </a:lnTo>
                  <a:lnTo>
                    <a:pt x="3431069" y="467465"/>
                  </a:lnTo>
                  <a:cubicBezTo>
                    <a:pt x="3418245" y="470081"/>
                    <a:pt x="3409970" y="482595"/>
                    <a:pt x="3412592" y="495412"/>
                  </a:cubicBezTo>
                  <a:cubicBezTo>
                    <a:pt x="3415213" y="508233"/>
                    <a:pt x="3427721" y="516502"/>
                    <a:pt x="3440545" y="513886"/>
                  </a:cubicBezTo>
                  <a:cubicBezTo>
                    <a:pt x="3453368" y="511268"/>
                    <a:pt x="3461644" y="498757"/>
                    <a:pt x="3459022" y="485936"/>
                  </a:cubicBezTo>
                  <a:cubicBezTo>
                    <a:pt x="3457127" y="476635"/>
                    <a:pt x="3449862" y="469364"/>
                    <a:pt x="3440545" y="467465"/>
                  </a:cubicBezTo>
                  <a:lnTo>
                    <a:pt x="3440545" y="334175"/>
                  </a:lnTo>
                  <a:close/>
                  <a:moveTo>
                    <a:pt x="2980976" y="656347"/>
                  </a:moveTo>
                  <a:cubicBezTo>
                    <a:pt x="2973127" y="656347"/>
                    <a:pt x="2966762" y="649982"/>
                    <a:pt x="2966762" y="642133"/>
                  </a:cubicBezTo>
                  <a:cubicBezTo>
                    <a:pt x="2966762" y="634284"/>
                    <a:pt x="2973127" y="627920"/>
                    <a:pt x="2980976" y="627920"/>
                  </a:cubicBezTo>
                  <a:cubicBezTo>
                    <a:pt x="2988825" y="627920"/>
                    <a:pt x="2995189" y="634284"/>
                    <a:pt x="2995189" y="642133"/>
                  </a:cubicBezTo>
                  <a:cubicBezTo>
                    <a:pt x="2995173" y="649976"/>
                    <a:pt x="2988818" y="656331"/>
                    <a:pt x="2980976" y="656347"/>
                  </a:cubicBezTo>
                  <a:close/>
                  <a:moveTo>
                    <a:pt x="3450020" y="490523"/>
                  </a:moveTo>
                  <a:cubicBezTo>
                    <a:pt x="3450020" y="498372"/>
                    <a:pt x="3443672" y="504736"/>
                    <a:pt x="3435807" y="504736"/>
                  </a:cubicBezTo>
                  <a:cubicBezTo>
                    <a:pt x="3427942" y="504736"/>
                    <a:pt x="3421593" y="498372"/>
                    <a:pt x="3421593" y="490523"/>
                  </a:cubicBezTo>
                  <a:cubicBezTo>
                    <a:pt x="3421593" y="482674"/>
                    <a:pt x="3427942" y="476309"/>
                    <a:pt x="3435807" y="476309"/>
                  </a:cubicBezTo>
                  <a:cubicBezTo>
                    <a:pt x="3443672" y="476309"/>
                    <a:pt x="3450020" y="482674"/>
                    <a:pt x="3450020" y="490523"/>
                  </a:cubicBezTo>
                  <a:close/>
                  <a:moveTo>
                    <a:pt x="2445602" y="2560478"/>
                  </a:moveTo>
                  <a:cubicBezTo>
                    <a:pt x="2458419" y="2563096"/>
                    <a:pt x="2470933" y="2554827"/>
                    <a:pt x="2473552" y="2542010"/>
                  </a:cubicBezTo>
                  <a:cubicBezTo>
                    <a:pt x="2473555" y="2542007"/>
                    <a:pt x="2473555" y="2542004"/>
                    <a:pt x="2473555" y="2542000"/>
                  </a:cubicBezTo>
                  <a:lnTo>
                    <a:pt x="2682493" y="2542000"/>
                  </a:lnTo>
                  <a:lnTo>
                    <a:pt x="2682493" y="2333062"/>
                  </a:lnTo>
                  <a:cubicBezTo>
                    <a:pt x="2695313" y="2330447"/>
                    <a:pt x="2703582" y="2317933"/>
                    <a:pt x="2700964" y="2305116"/>
                  </a:cubicBezTo>
                  <a:cubicBezTo>
                    <a:pt x="2698349" y="2292295"/>
                    <a:pt x="2685835" y="2284026"/>
                    <a:pt x="2673017" y="2286641"/>
                  </a:cubicBezTo>
                  <a:cubicBezTo>
                    <a:pt x="2660200" y="2289260"/>
                    <a:pt x="2651928" y="2301771"/>
                    <a:pt x="2654546" y="2314591"/>
                  </a:cubicBezTo>
                  <a:cubicBezTo>
                    <a:pt x="2656444" y="2323893"/>
                    <a:pt x="2663715" y="2331164"/>
                    <a:pt x="2673017" y="2333062"/>
                  </a:cubicBezTo>
                  <a:lnTo>
                    <a:pt x="2673017" y="2532525"/>
                  </a:lnTo>
                  <a:lnTo>
                    <a:pt x="2473555" y="2532525"/>
                  </a:lnTo>
                  <a:cubicBezTo>
                    <a:pt x="2470936" y="2519707"/>
                    <a:pt x="2458419" y="2511438"/>
                    <a:pt x="2445602" y="2514060"/>
                  </a:cubicBezTo>
                  <a:cubicBezTo>
                    <a:pt x="2432784" y="2516678"/>
                    <a:pt x="2424515" y="2529196"/>
                    <a:pt x="2427137" y="2542013"/>
                  </a:cubicBezTo>
                  <a:cubicBezTo>
                    <a:pt x="2429038" y="2551312"/>
                    <a:pt x="2436303" y="2558576"/>
                    <a:pt x="2445602" y="2560478"/>
                  </a:cubicBezTo>
                  <a:close/>
                  <a:moveTo>
                    <a:pt x="2663542" y="2309847"/>
                  </a:moveTo>
                  <a:cubicBezTo>
                    <a:pt x="2663542" y="2301998"/>
                    <a:pt x="2669906" y="2295634"/>
                    <a:pt x="2677755" y="2295634"/>
                  </a:cubicBezTo>
                  <a:cubicBezTo>
                    <a:pt x="2685604" y="2295634"/>
                    <a:pt x="2691969" y="2301998"/>
                    <a:pt x="2691969" y="2309847"/>
                  </a:cubicBezTo>
                  <a:cubicBezTo>
                    <a:pt x="2691969" y="2317696"/>
                    <a:pt x="2685604" y="2324060"/>
                    <a:pt x="2677755" y="2324060"/>
                  </a:cubicBezTo>
                  <a:cubicBezTo>
                    <a:pt x="2669906" y="2324060"/>
                    <a:pt x="2663542" y="2317696"/>
                    <a:pt x="2663542" y="2309847"/>
                  </a:cubicBezTo>
                  <a:close/>
                  <a:moveTo>
                    <a:pt x="2450340" y="2523049"/>
                  </a:moveTo>
                  <a:cubicBezTo>
                    <a:pt x="2458188" y="2523049"/>
                    <a:pt x="2464553" y="2529414"/>
                    <a:pt x="2464553" y="2537263"/>
                  </a:cubicBezTo>
                  <a:cubicBezTo>
                    <a:pt x="2464553" y="2545112"/>
                    <a:pt x="2458188" y="2551476"/>
                    <a:pt x="2450340" y="2551476"/>
                  </a:cubicBezTo>
                  <a:cubicBezTo>
                    <a:pt x="2442490" y="2551476"/>
                    <a:pt x="2436126" y="2545112"/>
                    <a:pt x="2436126" y="2537263"/>
                  </a:cubicBezTo>
                  <a:cubicBezTo>
                    <a:pt x="2436107" y="2529429"/>
                    <a:pt x="2442443" y="2523068"/>
                    <a:pt x="2450276" y="2523049"/>
                  </a:cubicBezTo>
                  <a:cubicBezTo>
                    <a:pt x="2450298" y="2523049"/>
                    <a:pt x="2450317" y="2523049"/>
                    <a:pt x="2450340" y="2523049"/>
                  </a:cubicBezTo>
                  <a:close/>
                  <a:moveTo>
                    <a:pt x="3658485" y="892764"/>
                  </a:moveTo>
                  <a:cubicBezTo>
                    <a:pt x="3660032" y="893077"/>
                    <a:pt x="3661643" y="893238"/>
                    <a:pt x="3663222" y="893238"/>
                  </a:cubicBezTo>
                  <a:cubicBezTo>
                    <a:pt x="3676299" y="893238"/>
                    <a:pt x="3686912" y="882631"/>
                    <a:pt x="3686912" y="869549"/>
                  </a:cubicBezTo>
                  <a:cubicBezTo>
                    <a:pt x="3686912" y="868023"/>
                    <a:pt x="3686753" y="866501"/>
                    <a:pt x="3686469" y="865000"/>
                  </a:cubicBezTo>
                  <a:cubicBezTo>
                    <a:pt x="3683974" y="852161"/>
                    <a:pt x="3671529" y="843784"/>
                    <a:pt x="3658674" y="846289"/>
                  </a:cubicBezTo>
                  <a:cubicBezTo>
                    <a:pt x="3649293" y="848124"/>
                    <a:pt x="3641934" y="855433"/>
                    <a:pt x="3640007" y="864811"/>
                  </a:cubicBezTo>
                  <a:lnTo>
                    <a:pt x="3092757" y="864811"/>
                  </a:lnTo>
                  <a:lnTo>
                    <a:pt x="2976238" y="981298"/>
                  </a:lnTo>
                  <a:lnTo>
                    <a:pt x="2976238" y="1452933"/>
                  </a:lnTo>
                  <a:cubicBezTo>
                    <a:pt x="2963420" y="1455548"/>
                    <a:pt x="2955148" y="1468062"/>
                    <a:pt x="2957767" y="1480879"/>
                  </a:cubicBezTo>
                  <a:cubicBezTo>
                    <a:pt x="2960382" y="1493700"/>
                    <a:pt x="2972896" y="1501969"/>
                    <a:pt x="2985714" y="1499354"/>
                  </a:cubicBezTo>
                  <a:cubicBezTo>
                    <a:pt x="2998534" y="1496739"/>
                    <a:pt x="3006803" y="1484224"/>
                    <a:pt x="3004185" y="1471404"/>
                  </a:cubicBezTo>
                  <a:cubicBezTo>
                    <a:pt x="3002286" y="1462102"/>
                    <a:pt x="2995015" y="1454831"/>
                    <a:pt x="2985714" y="1452933"/>
                  </a:cubicBezTo>
                  <a:lnTo>
                    <a:pt x="2985714" y="985467"/>
                  </a:lnTo>
                  <a:lnTo>
                    <a:pt x="3096642" y="874286"/>
                  </a:lnTo>
                  <a:lnTo>
                    <a:pt x="3639912" y="874286"/>
                  </a:lnTo>
                  <a:cubicBezTo>
                    <a:pt x="3641839" y="883620"/>
                    <a:pt x="3649135" y="890900"/>
                    <a:pt x="3658485" y="892764"/>
                  </a:cubicBezTo>
                  <a:close/>
                  <a:moveTo>
                    <a:pt x="3658485" y="856125"/>
                  </a:moveTo>
                  <a:cubicBezTo>
                    <a:pt x="3665876" y="853519"/>
                    <a:pt x="3673993" y="857407"/>
                    <a:pt x="3676615" y="864811"/>
                  </a:cubicBezTo>
                  <a:cubicBezTo>
                    <a:pt x="3679204" y="872218"/>
                    <a:pt x="3675320" y="880332"/>
                    <a:pt x="3667929" y="882938"/>
                  </a:cubicBezTo>
                  <a:cubicBezTo>
                    <a:pt x="3660506" y="885544"/>
                    <a:pt x="3652420" y="881658"/>
                    <a:pt x="3649799" y="874255"/>
                  </a:cubicBezTo>
                  <a:cubicBezTo>
                    <a:pt x="3647208" y="866851"/>
                    <a:pt x="3651093" y="858746"/>
                    <a:pt x="3658485" y="856125"/>
                  </a:cubicBezTo>
                  <a:close/>
                  <a:moveTo>
                    <a:pt x="2995189" y="1475990"/>
                  </a:moveTo>
                  <a:cubicBezTo>
                    <a:pt x="2995189" y="1483839"/>
                    <a:pt x="2988825" y="1490203"/>
                    <a:pt x="2980976" y="1490203"/>
                  </a:cubicBezTo>
                  <a:cubicBezTo>
                    <a:pt x="2973127" y="1490203"/>
                    <a:pt x="2966762" y="1483839"/>
                    <a:pt x="2966762" y="1475990"/>
                  </a:cubicBezTo>
                  <a:cubicBezTo>
                    <a:pt x="2966762" y="1468141"/>
                    <a:pt x="2973127" y="1461777"/>
                    <a:pt x="2980976" y="1461777"/>
                  </a:cubicBezTo>
                  <a:cubicBezTo>
                    <a:pt x="2988825" y="1461777"/>
                    <a:pt x="2995189" y="1468141"/>
                    <a:pt x="2995189" y="1475990"/>
                  </a:cubicBezTo>
                  <a:close/>
                  <a:moveTo>
                    <a:pt x="2748822" y="1575011"/>
                  </a:moveTo>
                  <a:cubicBezTo>
                    <a:pt x="2761640" y="1577629"/>
                    <a:pt x="2774154" y="1569360"/>
                    <a:pt x="2776772" y="1556543"/>
                  </a:cubicBezTo>
                  <a:cubicBezTo>
                    <a:pt x="2776776" y="1556539"/>
                    <a:pt x="2776776" y="1556536"/>
                    <a:pt x="2776776" y="1556533"/>
                  </a:cubicBezTo>
                  <a:lnTo>
                    <a:pt x="3061519" y="1556533"/>
                  </a:lnTo>
                  <a:lnTo>
                    <a:pt x="3061519" y="1195985"/>
                  </a:lnTo>
                  <a:cubicBezTo>
                    <a:pt x="3074339" y="1193369"/>
                    <a:pt x="3082608" y="1180855"/>
                    <a:pt x="3079990" y="1168038"/>
                  </a:cubicBezTo>
                  <a:cubicBezTo>
                    <a:pt x="3077375" y="1155217"/>
                    <a:pt x="3064861" y="1146948"/>
                    <a:pt x="3052043" y="1149563"/>
                  </a:cubicBezTo>
                  <a:cubicBezTo>
                    <a:pt x="3039226" y="1152179"/>
                    <a:pt x="3030954" y="1164693"/>
                    <a:pt x="3033572" y="1177513"/>
                  </a:cubicBezTo>
                  <a:cubicBezTo>
                    <a:pt x="3035470" y="1186815"/>
                    <a:pt x="3042741" y="1194086"/>
                    <a:pt x="3052043" y="1195985"/>
                  </a:cubicBezTo>
                  <a:lnTo>
                    <a:pt x="3052043" y="1547057"/>
                  </a:lnTo>
                  <a:lnTo>
                    <a:pt x="2776776" y="1547057"/>
                  </a:lnTo>
                  <a:cubicBezTo>
                    <a:pt x="2774157" y="1534240"/>
                    <a:pt x="2761640" y="1525971"/>
                    <a:pt x="2748822" y="1528593"/>
                  </a:cubicBezTo>
                  <a:cubicBezTo>
                    <a:pt x="2736005" y="1531211"/>
                    <a:pt x="2727736" y="1543728"/>
                    <a:pt x="2730358" y="1556546"/>
                  </a:cubicBezTo>
                  <a:cubicBezTo>
                    <a:pt x="2732259" y="1565844"/>
                    <a:pt x="2739524" y="1573109"/>
                    <a:pt x="2748822" y="1575011"/>
                  </a:cubicBezTo>
                  <a:close/>
                  <a:moveTo>
                    <a:pt x="3042568" y="1172769"/>
                  </a:moveTo>
                  <a:cubicBezTo>
                    <a:pt x="3042568" y="1164920"/>
                    <a:pt x="3048932" y="1158556"/>
                    <a:pt x="3056781" y="1158556"/>
                  </a:cubicBezTo>
                  <a:cubicBezTo>
                    <a:pt x="3064630" y="1158556"/>
                    <a:pt x="3070994" y="1164920"/>
                    <a:pt x="3070994" y="1172769"/>
                  </a:cubicBezTo>
                  <a:cubicBezTo>
                    <a:pt x="3070994" y="1180618"/>
                    <a:pt x="3064630" y="1186983"/>
                    <a:pt x="3056781" y="1186983"/>
                  </a:cubicBezTo>
                  <a:cubicBezTo>
                    <a:pt x="3048932" y="1186983"/>
                    <a:pt x="3042568" y="1180618"/>
                    <a:pt x="3042568" y="1172769"/>
                  </a:cubicBezTo>
                  <a:close/>
                  <a:moveTo>
                    <a:pt x="2753560" y="1537582"/>
                  </a:moveTo>
                  <a:cubicBezTo>
                    <a:pt x="2761409" y="1537582"/>
                    <a:pt x="2767774" y="1543946"/>
                    <a:pt x="2767774" y="1551795"/>
                  </a:cubicBezTo>
                  <a:cubicBezTo>
                    <a:pt x="2767774" y="1559644"/>
                    <a:pt x="2761409" y="1566009"/>
                    <a:pt x="2753560" y="1566009"/>
                  </a:cubicBezTo>
                  <a:cubicBezTo>
                    <a:pt x="2745711" y="1566009"/>
                    <a:pt x="2739347" y="1559644"/>
                    <a:pt x="2739347" y="1551795"/>
                  </a:cubicBezTo>
                  <a:cubicBezTo>
                    <a:pt x="2739328" y="1543962"/>
                    <a:pt x="2745664" y="1537601"/>
                    <a:pt x="2753497" y="1537582"/>
                  </a:cubicBezTo>
                  <a:cubicBezTo>
                    <a:pt x="2753519" y="1537582"/>
                    <a:pt x="2753538" y="1537582"/>
                    <a:pt x="2753560" y="1537582"/>
                  </a:cubicBezTo>
                  <a:close/>
                  <a:moveTo>
                    <a:pt x="4795562" y="334175"/>
                  </a:moveTo>
                  <a:lnTo>
                    <a:pt x="4795562" y="409980"/>
                  </a:lnTo>
                  <a:lnTo>
                    <a:pt x="4568147" y="409980"/>
                  </a:lnTo>
                  <a:lnTo>
                    <a:pt x="4568147" y="637395"/>
                  </a:lnTo>
                  <a:lnTo>
                    <a:pt x="4444490" y="637395"/>
                  </a:lnTo>
                  <a:cubicBezTo>
                    <a:pt x="4441868" y="624578"/>
                    <a:pt x="4429360" y="616306"/>
                    <a:pt x="4416537" y="618924"/>
                  </a:cubicBezTo>
                  <a:cubicBezTo>
                    <a:pt x="4403713" y="621539"/>
                    <a:pt x="4395437" y="634054"/>
                    <a:pt x="4398059" y="646871"/>
                  </a:cubicBezTo>
                  <a:cubicBezTo>
                    <a:pt x="4400681" y="659688"/>
                    <a:pt x="4413188" y="667961"/>
                    <a:pt x="4426012" y="665342"/>
                  </a:cubicBezTo>
                  <a:cubicBezTo>
                    <a:pt x="4435330" y="663444"/>
                    <a:pt x="4442595" y="656173"/>
                    <a:pt x="4444490" y="646871"/>
                  </a:cubicBezTo>
                  <a:lnTo>
                    <a:pt x="4577623" y="646871"/>
                  </a:lnTo>
                  <a:lnTo>
                    <a:pt x="4577623" y="419455"/>
                  </a:lnTo>
                  <a:lnTo>
                    <a:pt x="4805038" y="419455"/>
                  </a:lnTo>
                  <a:lnTo>
                    <a:pt x="4805038" y="343650"/>
                  </a:lnTo>
                  <a:lnTo>
                    <a:pt x="4871368" y="343650"/>
                  </a:lnTo>
                  <a:lnTo>
                    <a:pt x="4871368" y="467465"/>
                  </a:lnTo>
                  <a:cubicBezTo>
                    <a:pt x="4858544" y="470081"/>
                    <a:pt x="4850268" y="482595"/>
                    <a:pt x="4852890" y="495412"/>
                  </a:cubicBezTo>
                  <a:cubicBezTo>
                    <a:pt x="4855512" y="508233"/>
                    <a:pt x="4868019" y="516502"/>
                    <a:pt x="4880843" y="513886"/>
                  </a:cubicBezTo>
                  <a:cubicBezTo>
                    <a:pt x="4893667" y="511268"/>
                    <a:pt x="4901942" y="498757"/>
                    <a:pt x="4899321" y="485936"/>
                  </a:cubicBezTo>
                  <a:cubicBezTo>
                    <a:pt x="4897426" y="476635"/>
                    <a:pt x="4890161" y="469364"/>
                    <a:pt x="4880843" y="467465"/>
                  </a:cubicBezTo>
                  <a:lnTo>
                    <a:pt x="4880843" y="334175"/>
                  </a:lnTo>
                  <a:close/>
                  <a:moveTo>
                    <a:pt x="4421274" y="656347"/>
                  </a:moveTo>
                  <a:cubicBezTo>
                    <a:pt x="4413410" y="656347"/>
                    <a:pt x="4407061" y="649982"/>
                    <a:pt x="4407061" y="642133"/>
                  </a:cubicBezTo>
                  <a:cubicBezTo>
                    <a:pt x="4407061" y="634284"/>
                    <a:pt x="4413410" y="627920"/>
                    <a:pt x="4421274" y="627920"/>
                  </a:cubicBezTo>
                  <a:cubicBezTo>
                    <a:pt x="4429139" y="627920"/>
                    <a:pt x="4435488" y="634284"/>
                    <a:pt x="4435488" y="642133"/>
                  </a:cubicBezTo>
                  <a:cubicBezTo>
                    <a:pt x="4435456" y="649976"/>
                    <a:pt x="4429108" y="656331"/>
                    <a:pt x="4421274" y="656347"/>
                  </a:cubicBezTo>
                  <a:close/>
                  <a:moveTo>
                    <a:pt x="4890319" y="490523"/>
                  </a:moveTo>
                  <a:cubicBezTo>
                    <a:pt x="4890319" y="498372"/>
                    <a:pt x="4883970" y="504736"/>
                    <a:pt x="4876105" y="504736"/>
                  </a:cubicBezTo>
                  <a:cubicBezTo>
                    <a:pt x="4868241" y="504736"/>
                    <a:pt x="4861892" y="498372"/>
                    <a:pt x="4861892" y="490523"/>
                  </a:cubicBezTo>
                  <a:cubicBezTo>
                    <a:pt x="4861892" y="482674"/>
                    <a:pt x="4868241" y="476309"/>
                    <a:pt x="4876105" y="476309"/>
                  </a:cubicBezTo>
                  <a:cubicBezTo>
                    <a:pt x="4883970" y="476309"/>
                    <a:pt x="4890319" y="482674"/>
                    <a:pt x="4890319" y="490523"/>
                  </a:cubicBezTo>
                  <a:close/>
                  <a:moveTo>
                    <a:pt x="4625475" y="3072637"/>
                  </a:moveTo>
                  <a:cubicBezTo>
                    <a:pt x="4628096" y="3085454"/>
                    <a:pt x="4640604" y="3093726"/>
                    <a:pt x="4653428" y="3091108"/>
                  </a:cubicBezTo>
                  <a:cubicBezTo>
                    <a:pt x="4666251" y="3088493"/>
                    <a:pt x="4674527" y="3075978"/>
                    <a:pt x="4671905" y="3063161"/>
                  </a:cubicBezTo>
                  <a:cubicBezTo>
                    <a:pt x="4669284" y="3050344"/>
                    <a:pt x="4656776" y="3042071"/>
                    <a:pt x="4643952" y="3044690"/>
                  </a:cubicBezTo>
                  <a:cubicBezTo>
                    <a:pt x="4634634" y="3046588"/>
                    <a:pt x="4627370" y="3053859"/>
                    <a:pt x="4625475" y="3063161"/>
                  </a:cubicBezTo>
                  <a:lnTo>
                    <a:pt x="4122791" y="3063161"/>
                  </a:lnTo>
                  <a:lnTo>
                    <a:pt x="4122791" y="2800686"/>
                  </a:lnTo>
                  <a:lnTo>
                    <a:pt x="3930436" y="2608330"/>
                  </a:lnTo>
                  <a:lnTo>
                    <a:pt x="3838048" y="2608330"/>
                  </a:lnTo>
                  <a:cubicBezTo>
                    <a:pt x="3835427" y="2595513"/>
                    <a:pt x="3822918" y="2587240"/>
                    <a:pt x="3810095" y="2589859"/>
                  </a:cubicBezTo>
                  <a:cubicBezTo>
                    <a:pt x="3797271" y="2592474"/>
                    <a:pt x="3788996" y="2604988"/>
                    <a:pt x="3791618" y="2617806"/>
                  </a:cubicBezTo>
                  <a:cubicBezTo>
                    <a:pt x="3794239" y="2630623"/>
                    <a:pt x="3806747" y="2638895"/>
                    <a:pt x="3819571" y="2636277"/>
                  </a:cubicBezTo>
                  <a:cubicBezTo>
                    <a:pt x="3828888" y="2634378"/>
                    <a:pt x="3836153" y="2627108"/>
                    <a:pt x="3838048" y="2617806"/>
                  </a:cubicBezTo>
                  <a:lnTo>
                    <a:pt x="3926487" y="2617806"/>
                  </a:lnTo>
                  <a:lnTo>
                    <a:pt x="4113158" y="2804476"/>
                  </a:lnTo>
                  <a:lnTo>
                    <a:pt x="4113158" y="3072637"/>
                  </a:lnTo>
                  <a:close/>
                  <a:moveTo>
                    <a:pt x="4648690" y="3053685"/>
                  </a:moveTo>
                  <a:cubicBezTo>
                    <a:pt x="4656555" y="3053685"/>
                    <a:pt x="4662903" y="3060050"/>
                    <a:pt x="4662903" y="3067899"/>
                  </a:cubicBezTo>
                  <a:cubicBezTo>
                    <a:pt x="4662903" y="3075748"/>
                    <a:pt x="4656555" y="3082112"/>
                    <a:pt x="4648690" y="3082112"/>
                  </a:cubicBezTo>
                  <a:cubicBezTo>
                    <a:pt x="4640825" y="3082112"/>
                    <a:pt x="4634476" y="3075748"/>
                    <a:pt x="4634476" y="3067899"/>
                  </a:cubicBezTo>
                  <a:cubicBezTo>
                    <a:pt x="4634445" y="3060066"/>
                    <a:pt x="4640794" y="3053704"/>
                    <a:pt x="4648627" y="3053685"/>
                  </a:cubicBezTo>
                  <a:cubicBezTo>
                    <a:pt x="4648658" y="3053685"/>
                    <a:pt x="4648658" y="3053685"/>
                    <a:pt x="4648690" y="3053685"/>
                  </a:cubicBezTo>
                  <a:close/>
                  <a:moveTo>
                    <a:pt x="3814833" y="2627281"/>
                  </a:moveTo>
                  <a:cubicBezTo>
                    <a:pt x="3806968" y="2627281"/>
                    <a:pt x="3800619" y="2620917"/>
                    <a:pt x="3800619" y="2613068"/>
                  </a:cubicBezTo>
                  <a:cubicBezTo>
                    <a:pt x="3800619" y="2605219"/>
                    <a:pt x="3806968" y="2598854"/>
                    <a:pt x="3814833" y="2598854"/>
                  </a:cubicBezTo>
                  <a:cubicBezTo>
                    <a:pt x="3822698" y="2598854"/>
                    <a:pt x="3829046" y="2605219"/>
                    <a:pt x="3829046" y="2613068"/>
                  </a:cubicBezTo>
                  <a:cubicBezTo>
                    <a:pt x="3829015" y="2620911"/>
                    <a:pt x="3822666" y="2627262"/>
                    <a:pt x="3814833" y="2627281"/>
                  </a:cubicBezTo>
                  <a:close/>
                  <a:moveTo>
                    <a:pt x="2473555" y="2987356"/>
                  </a:moveTo>
                  <a:cubicBezTo>
                    <a:pt x="2470940" y="2974538"/>
                    <a:pt x="2458425" y="2966266"/>
                    <a:pt x="2445608" y="2968885"/>
                  </a:cubicBezTo>
                  <a:cubicBezTo>
                    <a:pt x="2432787" y="2971500"/>
                    <a:pt x="2424518" y="2984014"/>
                    <a:pt x="2427134" y="2996831"/>
                  </a:cubicBezTo>
                  <a:cubicBezTo>
                    <a:pt x="2429752" y="3009649"/>
                    <a:pt x="2442263" y="3017921"/>
                    <a:pt x="2455084" y="3015303"/>
                  </a:cubicBezTo>
                  <a:cubicBezTo>
                    <a:pt x="2464385" y="3013404"/>
                    <a:pt x="2471656" y="3006133"/>
                    <a:pt x="2473555" y="2996831"/>
                  </a:cubicBezTo>
                  <a:lnTo>
                    <a:pt x="2530883" y="2996831"/>
                  </a:lnTo>
                  <a:lnTo>
                    <a:pt x="2530883" y="2876428"/>
                  </a:lnTo>
                  <a:lnTo>
                    <a:pt x="2414395" y="2759940"/>
                  </a:lnTo>
                  <a:lnTo>
                    <a:pt x="2321944" y="2759940"/>
                  </a:lnTo>
                  <a:cubicBezTo>
                    <a:pt x="2319329" y="2747123"/>
                    <a:pt x="2306815" y="2738851"/>
                    <a:pt x="2293998" y="2741469"/>
                  </a:cubicBezTo>
                  <a:cubicBezTo>
                    <a:pt x="2281177" y="2744084"/>
                    <a:pt x="2272908" y="2756599"/>
                    <a:pt x="2275523" y="2769416"/>
                  </a:cubicBezTo>
                  <a:cubicBezTo>
                    <a:pt x="2278142" y="2782233"/>
                    <a:pt x="2290653" y="2790506"/>
                    <a:pt x="2303473" y="2787887"/>
                  </a:cubicBezTo>
                  <a:cubicBezTo>
                    <a:pt x="2312775" y="2785989"/>
                    <a:pt x="2320046" y="2778718"/>
                    <a:pt x="2321944" y="2769416"/>
                  </a:cubicBezTo>
                  <a:lnTo>
                    <a:pt x="2410384" y="2769416"/>
                  </a:lnTo>
                  <a:lnTo>
                    <a:pt x="2521280" y="2880313"/>
                  </a:lnTo>
                  <a:lnTo>
                    <a:pt x="2521280" y="2987356"/>
                  </a:lnTo>
                  <a:close/>
                  <a:moveTo>
                    <a:pt x="2450340" y="3006307"/>
                  </a:moveTo>
                  <a:cubicBezTo>
                    <a:pt x="2442490" y="3006307"/>
                    <a:pt x="2436126" y="2999943"/>
                    <a:pt x="2436126" y="2992094"/>
                  </a:cubicBezTo>
                  <a:cubicBezTo>
                    <a:pt x="2436126" y="2984245"/>
                    <a:pt x="2442490" y="2977880"/>
                    <a:pt x="2450340" y="2977880"/>
                  </a:cubicBezTo>
                  <a:cubicBezTo>
                    <a:pt x="2458188" y="2977880"/>
                    <a:pt x="2464553" y="2984245"/>
                    <a:pt x="2464553" y="2992094"/>
                  </a:cubicBezTo>
                  <a:cubicBezTo>
                    <a:pt x="2464537" y="2999936"/>
                    <a:pt x="2458182" y="3006288"/>
                    <a:pt x="2450340" y="3006307"/>
                  </a:cubicBezTo>
                  <a:close/>
                  <a:moveTo>
                    <a:pt x="2298729" y="2778892"/>
                  </a:moveTo>
                  <a:cubicBezTo>
                    <a:pt x="2290880" y="2778892"/>
                    <a:pt x="2284516" y="2772527"/>
                    <a:pt x="2284516" y="2764678"/>
                  </a:cubicBezTo>
                  <a:cubicBezTo>
                    <a:pt x="2284516" y="2756829"/>
                    <a:pt x="2290880" y="2750465"/>
                    <a:pt x="2298729" y="2750465"/>
                  </a:cubicBezTo>
                  <a:cubicBezTo>
                    <a:pt x="2306578" y="2750465"/>
                    <a:pt x="2312943" y="2756829"/>
                    <a:pt x="2312943" y="2764678"/>
                  </a:cubicBezTo>
                  <a:cubicBezTo>
                    <a:pt x="2312927" y="2772521"/>
                    <a:pt x="2306572" y="2778873"/>
                    <a:pt x="2298729" y="2778892"/>
                  </a:cubicBezTo>
                  <a:close/>
                  <a:moveTo>
                    <a:pt x="2473555" y="1926083"/>
                  </a:moveTo>
                  <a:cubicBezTo>
                    <a:pt x="2470940" y="1913266"/>
                    <a:pt x="2458425" y="1904994"/>
                    <a:pt x="2445608" y="1907612"/>
                  </a:cubicBezTo>
                  <a:cubicBezTo>
                    <a:pt x="2432787" y="1910227"/>
                    <a:pt x="2424518" y="1922742"/>
                    <a:pt x="2427134" y="1935559"/>
                  </a:cubicBezTo>
                  <a:cubicBezTo>
                    <a:pt x="2429752" y="1948376"/>
                    <a:pt x="2442263" y="1956649"/>
                    <a:pt x="2455084" y="1954030"/>
                  </a:cubicBezTo>
                  <a:cubicBezTo>
                    <a:pt x="2464385" y="1952132"/>
                    <a:pt x="2471656" y="1944861"/>
                    <a:pt x="2473555" y="1935559"/>
                  </a:cubicBezTo>
                  <a:lnTo>
                    <a:pt x="2530883" y="1935559"/>
                  </a:lnTo>
                  <a:lnTo>
                    <a:pt x="2530883" y="1850278"/>
                  </a:lnTo>
                  <a:lnTo>
                    <a:pt x="2455077" y="1850278"/>
                  </a:lnTo>
                  <a:lnTo>
                    <a:pt x="2455077" y="1708143"/>
                  </a:lnTo>
                  <a:lnTo>
                    <a:pt x="2521407" y="1708143"/>
                  </a:lnTo>
                  <a:lnTo>
                    <a:pt x="2521407" y="1756153"/>
                  </a:lnTo>
                  <a:cubicBezTo>
                    <a:pt x="2508589" y="1758769"/>
                    <a:pt x="2500317" y="1771283"/>
                    <a:pt x="2502936" y="1784100"/>
                  </a:cubicBezTo>
                  <a:cubicBezTo>
                    <a:pt x="2505551" y="1796921"/>
                    <a:pt x="2518065" y="1805190"/>
                    <a:pt x="2530883" y="1802575"/>
                  </a:cubicBezTo>
                  <a:cubicBezTo>
                    <a:pt x="2543703" y="1799956"/>
                    <a:pt x="2551972" y="1787445"/>
                    <a:pt x="2549354" y="1774625"/>
                  </a:cubicBezTo>
                  <a:cubicBezTo>
                    <a:pt x="2547455" y="1765323"/>
                    <a:pt x="2540184" y="1758052"/>
                    <a:pt x="2530883" y="1756153"/>
                  </a:cubicBezTo>
                  <a:lnTo>
                    <a:pt x="2530883" y="1698668"/>
                  </a:lnTo>
                  <a:lnTo>
                    <a:pt x="2445602" y="1698668"/>
                  </a:lnTo>
                  <a:lnTo>
                    <a:pt x="2445602" y="1859754"/>
                  </a:lnTo>
                  <a:lnTo>
                    <a:pt x="2521407" y="1859754"/>
                  </a:lnTo>
                  <a:lnTo>
                    <a:pt x="2521407" y="1926083"/>
                  </a:lnTo>
                  <a:close/>
                  <a:moveTo>
                    <a:pt x="2450340" y="1945035"/>
                  </a:moveTo>
                  <a:cubicBezTo>
                    <a:pt x="2442490" y="1945035"/>
                    <a:pt x="2436126" y="1938670"/>
                    <a:pt x="2436126" y="1930821"/>
                  </a:cubicBezTo>
                  <a:cubicBezTo>
                    <a:pt x="2436126" y="1922972"/>
                    <a:pt x="2442490" y="1916608"/>
                    <a:pt x="2450340" y="1916608"/>
                  </a:cubicBezTo>
                  <a:cubicBezTo>
                    <a:pt x="2458188" y="1916608"/>
                    <a:pt x="2464553" y="1922972"/>
                    <a:pt x="2464553" y="1930821"/>
                  </a:cubicBezTo>
                  <a:cubicBezTo>
                    <a:pt x="2464537" y="1938664"/>
                    <a:pt x="2458182" y="1945016"/>
                    <a:pt x="2450340" y="1945035"/>
                  </a:cubicBezTo>
                  <a:close/>
                  <a:moveTo>
                    <a:pt x="2540358" y="1779211"/>
                  </a:moveTo>
                  <a:cubicBezTo>
                    <a:pt x="2540358" y="1787060"/>
                    <a:pt x="2533994" y="1793424"/>
                    <a:pt x="2526145" y="1793424"/>
                  </a:cubicBezTo>
                  <a:cubicBezTo>
                    <a:pt x="2518296" y="1793424"/>
                    <a:pt x="2511931" y="1787060"/>
                    <a:pt x="2511931" y="1779211"/>
                  </a:cubicBezTo>
                  <a:cubicBezTo>
                    <a:pt x="2511931" y="1771362"/>
                    <a:pt x="2518296" y="1764997"/>
                    <a:pt x="2526145" y="1764997"/>
                  </a:cubicBezTo>
                  <a:cubicBezTo>
                    <a:pt x="2533994" y="1764997"/>
                    <a:pt x="2540358" y="1771362"/>
                    <a:pt x="2540358" y="1779211"/>
                  </a:cubicBezTo>
                  <a:close/>
                  <a:moveTo>
                    <a:pt x="3913853" y="2987356"/>
                  </a:moveTo>
                  <a:cubicBezTo>
                    <a:pt x="3911232" y="2974538"/>
                    <a:pt x="3898724" y="2966266"/>
                    <a:pt x="3885900" y="2968885"/>
                  </a:cubicBezTo>
                  <a:cubicBezTo>
                    <a:pt x="3873076" y="2971500"/>
                    <a:pt x="3864801" y="2984014"/>
                    <a:pt x="3867423" y="2996831"/>
                  </a:cubicBezTo>
                  <a:cubicBezTo>
                    <a:pt x="3870044" y="3009649"/>
                    <a:pt x="3882552" y="3017921"/>
                    <a:pt x="3895376" y="3015303"/>
                  </a:cubicBezTo>
                  <a:cubicBezTo>
                    <a:pt x="3904693" y="3013404"/>
                    <a:pt x="3911958" y="3006133"/>
                    <a:pt x="3913853" y="2996831"/>
                  </a:cubicBezTo>
                  <a:lnTo>
                    <a:pt x="3971181" y="2996831"/>
                  </a:lnTo>
                  <a:lnTo>
                    <a:pt x="3971181" y="2876428"/>
                  </a:lnTo>
                  <a:lnTo>
                    <a:pt x="3854694" y="2759940"/>
                  </a:lnTo>
                  <a:lnTo>
                    <a:pt x="3762243" y="2759940"/>
                  </a:lnTo>
                  <a:cubicBezTo>
                    <a:pt x="3759621" y="2747123"/>
                    <a:pt x="3747113" y="2738851"/>
                    <a:pt x="3734290" y="2741469"/>
                  </a:cubicBezTo>
                  <a:cubicBezTo>
                    <a:pt x="3721466" y="2744084"/>
                    <a:pt x="3713191" y="2756599"/>
                    <a:pt x="3715812" y="2769416"/>
                  </a:cubicBezTo>
                  <a:cubicBezTo>
                    <a:pt x="3718434" y="2782233"/>
                    <a:pt x="3730942" y="2790506"/>
                    <a:pt x="3743765" y="2787887"/>
                  </a:cubicBezTo>
                  <a:cubicBezTo>
                    <a:pt x="3753083" y="2785989"/>
                    <a:pt x="3760348" y="2778718"/>
                    <a:pt x="3762243" y="2769416"/>
                  </a:cubicBezTo>
                  <a:lnTo>
                    <a:pt x="3850682" y="2769416"/>
                  </a:lnTo>
                  <a:lnTo>
                    <a:pt x="3961579" y="2880313"/>
                  </a:lnTo>
                  <a:lnTo>
                    <a:pt x="3961579" y="2987356"/>
                  </a:lnTo>
                  <a:close/>
                  <a:moveTo>
                    <a:pt x="3890638" y="3006307"/>
                  </a:moveTo>
                  <a:cubicBezTo>
                    <a:pt x="3882773" y="3006307"/>
                    <a:pt x="3876425" y="2999943"/>
                    <a:pt x="3876425" y="2992094"/>
                  </a:cubicBezTo>
                  <a:cubicBezTo>
                    <a:pt x="3876425" y="2984245"/>
                    <a:pt x="3882773" y="2977880"/>
                    <a:pt x="3890638" y="2977880"/>
                  </a:cubicBezTo>
                  <a:cubicBezTo>
                    <a:pt x="3898503" y="2977880"/>
                    <a:pt x="3904851" y="2984245"/>
                    <a:pt x="3904851" y="2992094"/>
                  </a:cubicBezTo>
                  <a:cubicBezTo>
                    <a:pt x="3904820" y="2999936"/>
                    <a:pt x="3898471" y="3006288"/>
                    <a:pt x="3890638" y="3006307"/>
                  </a:cubicBezTo>
                  <a:close/>
                  <a:moveTo>
                    <a:pt x="3739028" y="2778892"/>
                  </a:moveTo>
                  <a:cubicBezTo>
                    <a:pt x="3731163" y="2778892"/>
                    <a:pt x="3724814" y="2772527"/>
                    <a:pt x="3724814" y="2764678"/>
                  </a:cubicBezTo>
                  <a:cubicBezTo>
                    <a:pt x="3724814" y="2756829"/>
                    <a:pt x="3731163" y="2750465"/>
                    <a:pt x="3739028" y="2750465"/>
                  </a:cubicBezTo>
                  <a:cubicBezTo>
                    <a:pt x="3746892" y="2750465"/>
                    <a:pt x="3753241" y="2756829"/>
                    <a:pt x="3753241" y="2764678"/>
                  </a:cubicBezTo>
                  <a:cubicBezTo>
                    <a:pt x="3753209" y="2772521"/>
                    <a:pt x="3746861" y="2778873"/>
                    <a:pt x="3739028" y="2778892"/>
                  </a:cubicBezTo>
                  <a:close/>
                  <a:moveTo>
                    <a:pt x="2530883" y="2349676"/>
                  </a:moveTo>
                  <a:lnTo>
                    <a:pt x="2530883" y="2087169"/>
                  </a:lnTo>
                  <a:lnTo>
                    <a:pt x="2682493" y="2087169"/>
                  </a:lnTo>
                  <a:lnTo>
                    <a:pt x="2682493" y="1783949"/>
                  </a:lnTo>
                  <a:lnTo>
                    <a:pt x="3260981" y="1783949"/>
                  </a:lnTo>
                  <a:cubicBezTo>
                    <a:pt x="3263603" y="1796766"/>
                    <a:pt x="3276110" y="1805038"/>
                    <a:pt x="3288934" y="1802420"/>
                  </a:cubicBezTo>
                  <a:cubicBezTo>
                    <a:pt x="3301758" y="1799805"/>
                    <a:pt x="3310033" y="1787290"/>
                    <a:pt x="3307412" y="1774473"/>
                  </a:cubicBezTo>
                  <a:cubicBezTo>
                    <a:pt x="3304790" y="1761656"/>
                    <a:pt x="3292282" y="1753383"/>
                    <a:pt x="3279459" y="1756002"/>
                  </a:cubicBezTo>
                  <a:cubicBezTo>
                    <a:pt x="3270141" y="1757900"/>
                    <a:pt x="3262876" y="1765171"/>
                    <a:pt x="3260981" y="1774473"/>
                  </a:cubicBezTo>
                  <a:lnTo>
                    <a:pt x="2673017" y="1774473"/>
                  </a:lnTo>
                  <a:lnTo>
                    <a:pt x="2673017" y="2077694"/>
                  </a:lnTo>
                  <a:lnTo>
                    <a:pt x="2521407" y="2077694"/>
                  </a:lnTo>
                  <a:lnTo>
                    <a:pt x="2521407" y="2345791"/>
                  </a:lnTo>
                  <a:lnTo>
                    <a:pt x="2293991" y="2573207"/>
                  </a:lnTo>
                  <a:lnTo>
                    <a:pt x="2293991" y="2590010"/>
                  </a:lnTo>
                  <a:cubicBezTo>
                    <a:pt x="2281174" y="2592626"/>
                    <a:pt x="2272902" y="2605140"/>
                    <a:pt x="2275520" y="2617957"/>
                  </a:cubicBezTo>
                  <a:cubicBezTo>
                    <a:pt x="2278135" y="2630778"/>
                    <a:pt x="2290649" y="2639047"/>
                    <a:pt x="2303467" y="2636432"/>
                  </a:cubicBezTo>
                  <a:cubicBezTo>
                    <a:pt x="2316287" y="2633813"/>
                    <a:pt x="2324556" y="2621302"/>
                    <a:pt x="2321938" y="2608482"/>
                  </a:cubicBezTo>
                  <a:cubicBezTo>
                    <a:pt x="2320040" y="2599180"/>
                    <a:pt x="2312769" y="2591909"/>
                    <a:pt x="2303467" y="2590010"/>
                  </a:cubicBezTo>
                  <a:lnTo>
                    <a:pt x="2303467" y="2577376"/>
                  </a:lnTo>
                  <a:close/>
                  <a:moveTo>
                    <a:pt x="3284197" y="1764997"/>
                  </a:moveTo>
                  <a:cubicBezTo>
                    <a:pt x="3292061" y="1764997"/>
                    <a:pt x="3298410" y="1771362"/>
                    <a:pt x="3298410" y="1779211"/>
                  </a:cubicBezTo>
                  <a:cubicBezTo>
                    <a:pt x="3298410" y="1787060"/>
                    <a:pt x="3292061" y="1793424"/>
                    <a:pt x="3284197" y="1793424"/>
                  </a:cubicBezTo>
                  <a:cubicBezTo>
                    <a:pt x="3276332" y="1793424"/>
                    <a:pt x="3269983" y="1787060"/>
                    <a:pt x="3269983" y="1779211"/>
                  </a:cubicBezTo>
                  <a:cubicBezTo>
                    <a:pt x="3269951" y="1771378"/>
                    <a:pt x="3276300" y="1765016"/>
                    <a:pt x="3284133" y="1764997"/>
                  </a:cubicBezTo>
                  <a:cubicBezTo>
                    <a:pt x="3284165" y="1764997"/>
                    <a:pt x="3284165" y="1764997"/>
                    <a:pt x="3284197" y="1764997"/>
                  </a:cubicBezTo>
                  <a:close/>
                  <a:moveTo>
                    <a:pt x="2312943" y="2613068"/>
                  </a:moveTo>
                  <a:cubicBezTo>
                    <a:pt x="2312943" y="2620917"/>
                    <a:pt x="2306578" y="2627281"/>
                    <a:pt x="2298729" y="2627281"/>
                  </a:cubicBezTo>
                  <a:cubicBezTo>
                    <a:pt x="2290880" y="2627281"/>
                    <a:pt x="2284516" y="2620917"/>
                    <a:pt x="2284516" y="2613068"/>
                  </a:cubicBezTo>
                  <a:cubicBezTo>
                    <a:pt x="2284516" y="2605219"/>
                    <a:pt x="2290880" y="2598854"/>
                    <a:pt x="2298729" y="2598854"/>
                  </a:cubicBezTo>
                  <a:cubicBezTo>
                    <a:pt x="2306578" y="2598854"/>
                    <a:pt x="2312943" y="2605219"/>
                    <a:pt x="2312943" y="2613068"/>
                  </a:cubicBezTo>
                  <a:close/>
                  <a:moveTo>
                    <a:pt x="3185176" y="3072637"/>
                  </a:moveTo>
                  <a:cubicBezTo>
                    <a:pt x="3187798" y="3085454"/>
                    <a:pt x="3200305" y="3093726"/>
                    <a:pt x="3213129" y="3091108"/>
                  </a:cubicBezTo>
                  <a:cubicBezTo>
                    <a:pt x="3225953" y="3088493"/>
                    <a:pt x="3234228" y="3075978"/>
                    <a:pt x="3231607" y="3063161"/>
                  </a:cubicBezTo>
                  <a:cubicBezTo>
                    <a:pt x="3228985" y="3050344"/>
                    <a:pt x="3216477" y="3042071"/>
                    <a:pt x="3203654" y="3044690"/>
                  </a:cubicBezTo>
                  <a:cubicBezTo>
                    <a:pt x="3194336" y="3046588"/>
                    <a:pt x="3187071" y="3053859"/>
                    <a:pt x="3185176" y="3063161"/>
                  </a:cubicBezTo>
                  <a:lnTo>
                    <a:pt x="2682493" y="3063161"/>
                  </a:lnTo>
                  <a:lnTo>
                    <a:pt x="2682493" y="2800686"/>
                  </a:lnTo>
                  <a:lnTo>
                    <a:pt x="2490137" y="2608330"/>
                  </a:lnTo>
                  <a:lnTo>
                    <a:pt x="2397750" y="2608330"/>
                  </a:lnTo>
                  <a:cubicBezTo>
                    <a:pt x="2395134" y="2595513"/>
                    <a:pt x="2382620" y="2587240"/>
                    <a:pt x="2369803" y="2589859"/>
                  </a:cubicBezTo>
                  <a:cubicBezTo>
                    <a:pt x="2356982" y="2592474"/>
                    <a:pt x="2348713" y="2604988"/>
                    <a:pt x="2351328" y="2617806"/>
                  </a:cubicBezTo>
                  <a:cubicBezTo>
                    <a:pt x="2353947" y="2630623"/>
                    <a:pt x="2366458" y="2638895"/>
                    <a:pt x="2379278" y="2636277"/>
                  </a:cubicBezTo>
                  <a:cubicBezTo>
                    <a:pt x="2388580" y="2634378"/>
                    <a:pt x="2395851" y="2627108"/>
                    <a:pt x="2397750" y="2617806"/>
                  </a:cubicBezTo>
                  <a:lnTo>
                    <a:pt x="2486189" y="2617806"/>
                  </a:lnTo>
                  <a:lnTo>
                    <a:pt x="2672859" y="2804476"/>
                  </a:lnTo>
                  <a:lnTo>
                    <a:pt x="2672859" y="3072637"/>
                  </a:lnTo>
                  <a:close/>
                  <a:moveTo>
                    <a:pt x="3208391" y="3053685"/>
                  </a:moveTo>
                  <a:cubicBezTo>
                    <a:pt x="3216256" y="3053685"/>
                    <a:pt x="3222605" y="3060050"/>
                    <a:pt x="3222605" y="3067899"/>
                  </a:cubicBezTo>
                  <a:cubicBezTo>
                    <a:pt x="3222605" y="3075748"/>
                    <a:pt x="3216256" y="3082112"/>
                    <a:pt x="3208391" y="3082112"/>
                  </a:cubicBezTo>
                  <a:cubicBezTo>
                    <a:pt x="3200526" y="3082112"/>
                    <a:pt x="3194178" y="3075748"/>
                    <a:pt x="3194178" y="3067899"/>
                  </a:cubicBezTo>
                  <a:cubicBezTo>
                    <a:pt x="3194146" y="3060066"/>
                    <a:pt x="3200495" y="3053704"/>
                    <a:pt x="3208328" y="3053685"/>
                  </a:cubicBezTo>
                  <a:cubicBezTo>
                    <a:pt x="3208360" y="3053685"/>
                    <a:pt x="3208360" y="3053685"/>
                    <a:pt x="3208391" y="3053685"/>
                  </a:cubicBezTo>
                  <a:close/>
                  <a:moveTo>
                    <a:pt x="2374534" y="2627281"/>
                  </a:moveTo>
                  <a:cubicBezTo>
                    <a:pt x="2366685" y="2627281"/>
                    <a:pt x="2360321" y="2620917"/>
                    <a:pt x="2360321" y="2613068"/>
                  </a:cubicBezTo>
                  <a:cubicBezTo>
                    <a:pt x="2360321" y="2605219"/>
                    <a:pt x="2366685" y="2598854"/>
                    <a:pt x="2374534" y="2598854"/>
                  </a:cubicBezTo>
                  <a:cubicBezTo>
                    <a:pt x="2382383" y="2598854"/>
                    <a:pt x="2388748" y="2605219"/>
                    <a:pt x="2388748" y="2613068"/>
                  </a:cubicBezTo>
                  <a:cubicBezTo>
                    <a:pt x="2388732" y="2620911"/>
                    <a:pt x="2382377" y="2627262"/>
                    <a:pt x="2374534" y="2627281"/>
                  </a:cubicBezTo>
                  <a:close/>
                  <a:moveTo>
                    <a:pt x="4568147" y="1575011"/>
                  </a:moveTo>
                  <a:cubicBezTo>
                    <a:pt x="4580970" y="1577629"/>
                    <a:pt x="4593479" y="1569360"/>
                    <a:pt x="4596100" y="1556543"/>
                  </a:cubicBezTo>
                  <a:cubicBezTo>
                    <a:pt x="4596100" y="1556539"/>
                    <a:pt x="4596100" y="1556536"/>
                    <a:pt x="4596100" y="1556533"/>
                  </a:cubicBezTo>
                  <a:lnTo>
                    <a:pt x="4653428" y="1556533"/>
                  </a:lnTo>
                  <a:lnTo>
                    <a:pt x="4653428" y="1177507"/>
                  </a:lnTo>
                  <a:lnTo>
                    <a:pt x="4729233" y="1177507"/>
                  </a:lnTo>
                  <a:lnTo>
                    <a:pt x="4729233" y="1092226"/>
                  </a:lnTo>
                  <a:lnTo>
                    <a:pt x="4520295" y="1092226"/>
                  </a:lnTo>
                  <a:cubicBezTo>
                    <a:pt x="4517673" y="1079409"/>
                    <a:pt x="4505165" y="1071137"/>
                    <a:pt x="4492342" y="1073755"/>
                  </a:cubicBezTo>
                  <a:cubicBezTo>
                    <a:pt x="4479518" y="1076370"/>
                    <a:pt x="4471242" y="1088885"/>
                    <a:pt x="4473864" y="1101702"/>
                  </a:cubicBezTo>
                  <a:cubicBezTo>
                    <a:pt x="4476486" y="1114519"/>
                    <a:pt x="4488993" y="1122792"/>
                    <a:pt x="4501817" y="1120173"/>
                  </a:cubicBezTo>
                  <a:cubicBezTo>
                    <a:pt x="4511135" y="1118275"/>
                    <a:pt x="4518400" y="1111004"/>
                    <a:pt x="4520295" y="1101702"/>
                  </a:cubicBezTo>
                  <a:lnTo>
                    <a:pt x="4719757" y="1101702"/>
                  </a:lnTo>
                  <a:lnTo>
                    <a:pt x="4719757" y="1168031"/>
                  </a:lnTo>
                  <a:lnTo>
                    <a:pt x="4643952" y="1168031"/>
                  </a:lnTo>
                  <a:lnTo>
                    <a:pt x="4643952" y="1547057"/>
                  </a:lnTo>
                  <a:lnTo>
                    <a:pt x="4596100" y="1547057"/>
                  </a:lnTo>
                  <a:cubicBezTo>
                    <a:pt x="4593479" y="1534240"/>
                    <a:pt x="4580970" y="1525971"/>
                    <a:pt x="4568147" y="1528593"/>
                  </a:cubicBezTo>
                  <a:cubicBezTo>
                    <a:pt x="4555323" y="1531211"/>
                    <a:pt x="4547048" y="1543728"/>
                    <a:pt x="4549669" y="1556546"/>
                  </a:cubicBezTo>
                  <a:cubicBezTo>
                    <a:pt x="4551596" y="1565844"/>
                    <a:pt x="4558861" y="1573109"/>
                    <a:pt x="4568147" y="1575011"/>
                  </a:cubicBezTo>
                  <a:close/>
                  <a:moveTo>
                    <a:pt x="4497080" y="1111178"/>
                  </a:moveTo>
                  <a:cubicBezTo>
                    <a:pt x="4489215" y="1111178"/>
                    <a:pt x="4482866" y="1104813"/>
                    <a:pt x="4482866" y="1096964"/>
                  </a:cubicBezTo>
                  <a:cubicBezTo>
                    <a:pt x="4482866" y="1089115"/>
                    <a:pt x="4489215" y="1082751"/>
                    <a:pt x="4497080" y="1082751"/>
                  </a:cubicBezTo>
                  <a:cubicBezTo>
                    <a:pt x="4504944" y="1082751"/>
                    <a:pt x="4511293" y="1089115"/>
                    <a:pt x="4511293" y="1096964"/>
                  </a:cubicBezTo>
                  <a:cubicBezTo>
                    <a:pt x="4511261" y="1104807"/>
                    <a:pt x="4504913" y="1111159"/>
                    <a:pt x="4497080" y="1111178"/>
                  </a:cubicBezTo>
                  <a:close/>
                  <a:moveTo>
                    <a:pt x="4572885" y="1537582"/>
                  </a:moveTo>
                  <a:cubicBezTo>
                    <a:pt x="4580749" y="1537582"/>
                    <a:pt x="4587098" y="1543946"/>
                    <a:pt x="4587098" y="1551795"/>
                  </a:cubicBezTo>
                  <a:cubicBezTo>
                    <a:pt x="4587098" y="1559644"/>
                    <a:pt x="4580749" y="1566009"/>
                    <a:pt x="4572885" y="1566009"/>
                  </a:cubicBezTo>
                  <a:cubicBezTo>
                    <a:pt x="4565020" y="1566009"/>
                    <a:pt x="4558671" y="1559644"/>
                    <a:pt x="4558671" y="1551795"/>
                  </a:cubicBezTo>
                  <a:cubicBezTo>
                    <a:pt x="4558640" y="1543962"/>
                    <a:pt x="4564988" y="1537601"/>
                    <a:pt x="4572822" y="1537582"/>
                  </a:cubicBezTo>
                  <a:cubicBezTo>
                    <a:pt x="4572853" y="1537582"/>
                    <a:pt x="4572853" y="1537582"/>
                    <a:pt x="4572885" y="1537582"/>
                  </a:cubicBezTo>
                  <a:close/>
                  <a:moveTo>
                    <a:pt x="4549669" y="1471252"/>
                  </a:moveTo>
                  <a:cubicBezTo>
                    <a:pt x="4547048" y="1484073"/>
                    <a:pt x="4555323" y="1496584"/>
                    <a:pt x="4568147" y="1499196"/>
                  </a:cubicBezTo>
                  <a:cubicBezTo>
                    <a:pt x="4580970" y="1501808"/>
                    <a:pt x="4593479" y="1493536"/>
                    <a:pt x="4596100" y="1480715"/>
                  </a:cubicBezTo>
                  <a:cubicBezTo>
                    <a:pt x="4598690" y="1467901"/>
                    <a:pt x="4590446" y="1455393"/>
                    <a:pt x="4577623" y="1452775"/>
                  </a:cubicBezTo>
                  <a:lnTo>
                    <a:pt x="4577623" y="1195985"/>
                  </a:lnTo>
                  <a:cubicBezTo>
                    <a:pt x="4590446" y="1193369"/>
                    <a:pt x="4598721" y="1180855"/>
                    <a:pt x="4596100" y="1168038"/>
                  </a:cubicBezTo>
                  <a:cubicBezTo>
                    <a:pt x="4593479" y="1155217"/>
                    <a:pt x="4580970" y="1146948"/>
                    <a:pt x="4568147" y="1149563"/>
                  </a:cubicBezTo>
                  <a:cubicBezTo>
                    <a:pt x="4555323" y="1152179"/>
                    <a:pt x="4547048" y="1164693"/>
                    <a:pt x="4549669" y="1177513"/>
                  </a:cubicBezTo>
                  <a:cubicBezTo>
                    <a:pt x="4551565" y="1186815"/>
                    <a:pt x="4558829" y="1194086"/>
                    <a:pt x="4568147" y="1195985"/>
                  </a:cubicBezTo>
                  <a:lnTo>
                    <a:pt x="4568147" y="1452933"/>
                  </a:lnTo>
                  <a:cubicBezTo>
                    <a:pt x="4558892" y="1454809"/>
                    <a:pt x="4551628" y="1462007"/>
                    <a:pt x="4549669" y="1471252"/>
                  </a:cubicBezTo>
                  <a:close/>
                  <a:moveTo>
                    <a:pt x="4558671" y="1172769"/>
                  </a:moveTo>
                  <a:cubicBezTo>
                    <a:pt x="4558671" y="1164920"/>
                    <a:pt x="4565020" y="1158556"/>
                    <a:pt x="4572885" y="1158556"/>
                  </a:cubicBezTo>
                  <a:cubicBezTo>
                    <a:pt x="4580749" y="1158556"/>
                    <a:pt x="4587098" y="1164920"/>
                    <a:pt x="4587098" y="1172769"/>
                  </a:cubicBezTo>
                  <a:cubicBezTo>
                    <a:pt x="4587098" y="1180618"/>
                    <a:pt x="4580749" y="1186983"/>
                    <a:pt x="4572885" y="1186983"/>
                  </a:cubicBezTo>
                  <a:cubicBezTo>
                    <a:pt x="4565020" y="1186983"/>
                    <a:pt x="4558671" y="1180618"/>
                    <a:pt x="4558671" y="1172769"/>
                  </a:cubicBezTo>
                  <a:close/>
                  <a:moveTo>
                    <a:pt x="4572885" y="1461777"/>
                  </a:moveTo>
                  <a:cubicBezTo>
                    <a:pt x="4580749" y="1461777"/>
                    <a:pt x="4587098" y="1468141"/>
                    <a:pt x="4587098" y="1475990"/>
                  </a:cubicBezTo>
                  <a:cubicBezTo>
                    <a:pt x="4587098" y="1483839"/>
                    <a:pt x="4580749" y="1490203"/>
                    <a:pt x="4572885" y="1490203"/>
                  </a:cubicBezTo>
                  <a:cubicBezTo>
                    <a:pt x="4565020" y="1490203"/>
                    <a:pt x="4558671" y="1483839"/>
                    <a:pt x="4558671" y="1475990"/>
                  </a:cubicBezTo>
                  <a:cubicBezTo>
                    <a:pt x="4558640" y="1468157"/>
                    <a:pt x="4564988" y="1461796"/>
                    <a:pt x="4572822" y="1461777"/>
                  </a:cubicBezTo>
                  <a:cubicBezTo>
                    <a:pt x="4572853" y="1461777"/>
                    <a:pt x="4572853" y="1461777"/>
                    <a:pt x="4572885" y="1461777"/>
                  </a:cubicBezTo>
                  <a:close/>
                  <a:moveTo>
                    <a:pt x="3061519" y="2011364"/>
                  </a:moveTo>
                  <a:lnTo>
                    <a:pt x="3061519" y="1850278"/>
                  </a:lnTo>
                  <a:lnTo>
                    <a:pt x="2776776" y="1850278"/>
                  </a:lnTo>
                  <a:cubicBezTo>
                    <a:pt x="2774160" y="1837461"/>
                    <a:pt x="2761646" y="1829188"/>
                    <a:pt x="2748829" y="1831807"/>
                  </a:cubicBezTo>
                  <a:cubicBezTo>
                    <a:pt x="2736008" y="1834422"/>
                    <a:pt x="2727739" y="1846936"/>
                    <a:pt x="2730354" y="1859754"/>
                  </a:cubicBezTo>
                  <a:cubicBezTo>
                    <a:pt x="2732973" y="1872571"/>
                    <a:pt x="2745484" y="1880843"/>
                    <a:pt x="2758304" y="1878225"/>
                  </a:cubicBezTo>
                  <a:cubicBezTo>
                    <a:pt x="2767606" y="1876327"/>
                    <a:pt x="2774877" y="1869056"/>
                    <a:pt x="2776776" y="1859754"/>
                  </a:cubicBezTo>
                  <a:lnTo>
                    <a:pt x="3052043" y="1859754"/>
                  </a:lnTo>
                  <a:lnTo>
                    <a:pt x="3052043" y="2001888"/>
                  </a:lnTo>
                  <a:lnTo>
                    <a:pt x="2985714" y="2001888"/>
                  </a:lnTo>
                  <a:lnTo>
                    <a:pt x="2985714" y="1954037"/>
                  </a:lnTo>
                  <a:cubicBezTo>
                    <a:pt x="2998534" y="1951421"/>
                    <a:pt x="3006803" y="1938907"/>
                    <a:pt x="3004185" y="1926090"/>
                  </a:cubicBezTo>
                  <a:cubicBezTo>
                    <a:pt x="3001569" y="1913269"/>
                    <a:pt x="2989055" y="1905000"/>
                    <a:pt x="2976238" y="1907615"/>
                  </a:cubicBezTo>
                  <a:cubicBezTo>
                    <a:pt x="2963420" y="1910234"/>
                    <a:pt x="2955148" y="1922745"/>
                    <a:pt x="2957767" y="1935565"/>
                  </a:cubicBezTo>
                  <a:cubicBezTo>
                    <a:pt x="2959665" y="1944867"/>
                    <a:pt x="2966936" y="1952138"/>
                    <a:pt x="2976238" y="1954037"/>
                  </a:cubicBezTo>
                  <a:lnTo>
                    <a:pt x="2976238" y="2011364"/>
                  </a:lnTo>
                  <a:close/>
                  <a:moveTo>
                    <a:pt x="2766984" y="1859754"/>
                  </a:moveTo>
                  <a:cubicBezTo>
                    <a:pt x="2764369" y="1867157"/>
                    <a:pt x="2756242" y="1871039"/>
                    <a:pt x="2748838" y="1868424"/>
                  </a:cubicBezTo>
                  <a:cubicBezTo>
                    <a:pt x="2741434" y="1865809"/>
                    <a:pt x="2737553" y="1857682"/>
                    <a:pt x="2740168" y="1850278"/>
                  </a:cubicBezTo>
                  <a:cubicBezTo>
                    <a:pt x="2742783" y="1842874"/>
                    <a:pt x="2750910" y="1838993"/>
                    <a:pt x="2758314" y="1841608"/>
                  </a:cubicBezTo>
                  <a:cubicBezTo>
                    <a:pt x="2765718" y="1844223"/>
                    <a:pt x="2769599" y="1852350"/>
                    <a:pt x="2766984" y="1859754"/>
                  </a:cubicBezTo>
                  <a:close/>
                  <a:moveTo>
                    <a:pt x="2966762" y="1930853"/>
                  </a:moveTo>
                  <a:cubicBezTo>
                    <a:pt x="2966762" y="1923004"/>
                    <a:pt x="2973127" y="1916639"/>
                    <a:pt x="2980976" y="1916639"/>
                  </a:cubicBezTo>
                  <a:cubicBezTo>
                    <a:pt x="2988825" y="1916639"/>
                    <a:pt x="2995189" y="1923004"/>
                    <a:pt x="2995189" y="1930853"/>
                  </a:cubicBezTo>
                  <a:cubicBezTo>
                    <a:pt x="2995189" y="1938702"/>
                    <a:pt x="2988825" y="1945066"/>
                    <a:pt x="2980976" y="1945066"/>
                  </a:cubicBezTo>
                  <a:cubicBezTo>
                    <a:pt x="2973127" y="1945066"/>
                    <a:pt x="2966762" y="1938702"/>
                    <a:pt x="2966762" y="1930853"/>
                  </a:cubicBezTo>
                  <a:cubicBezTo>
                    <a:pt x="2966762" y="1930843"/>
                    <a:pt x="2966762" y="1930831"/>
                    <a:pt x="2966762" y="1930821"/>
                  </a:cubicBezTo>
                  <a:close/>
                  <a:moveTo>
                    <a:pt x="5383526" y="1774505"/>
                  </a:moveTo>
                  <a:cubicBezTo>
                    <a:pt x="5380905" y="1787325"/>
                    <a:pt x="5389180" y="1799836"/>
                    <a:pt x="5402004" y="1802448"/>
                  </a:cubicBezTo>
                  <a:cubicBezTo>
                    <a:pt x="5414827" y="1805060"/>
                    <a:pt x="5427336" y="1796788"/>
                    <a:pt x="5429957" y="1783968"/>
                  </a:cubicBezTo>
                  <a:cubicBezTo>
                    <a:pt x="5432547" y="1771153"/>
                    <a:pt x="5424303" y="1758645"/>
                    <a:pt x="5411480" y="1756027"/>
                  </a:cubicBezTo>
                  <a:lnTo>
                    <a:pt x="5411480" y="1698668"/>
                  </a:lnTo>
                  <a:lnTo>
                    <a:pt x="5326199" y="1698668"/>
                  </a:lnTo>
                  <a:lnTo>
                    <a:pt x="5326199" y="1859754"/>
                  </a:lnTo>
                  <a:lnTo>
                    <a:pt x="5402004" y="1859754"/>
                  </a:lnTo>
                  <a:lnTo>
                    <a:pt x="5402004" y="1926083"/>
                  </a:lnTo>
                  <a:lnTo>
                    <a:pt x="5354152" y="1926083"/>
                  </a:lnTo>
                  <a:cubicBezTo>
                    <a:pt x="5351530" y="1913266"/>
                    <a:pt x="5339022" y="1904994"/>
                    <a:pt x="5326199" y="1907612"/>
                  </a:cubicBezTo>
                  <a:cubicBezTo>
                    <a:pt x="5313375" y="1910227"/>
                    <a:pt x="5305099" y="1922742"/>
                    <a:pt x="5307721" y="1935559"/>
                  </a:cubicBezTo>
                  <a:cubicBezTo>
                    <a:pt x="5310343" y="1948376"/>
                    <a:pt x="5322850" y="1956649"/>
                    <a:pt x="5335674" y="1954030"/>
                  </a:cubicBezTo>
                  <a:cubicBezTo>
                    <a:pt x="5344992" y="1952132"/>
                    <a:pt x="5352257" y="1944861"/>
                    <a:pt x="5354152" y="1935559"/>
                  </a:cubicBezTo>
                  <a:lnTo>
                    <a:pt x="5411480" y="1935559"/>
                  </a:lnTo>
                  <a:lnTo>
                    <a:pt x="5411480" y="1850278"/>
                  </a:lnTo>
                  <a:lnTo>
                    <a:pt x="5335674" y="1850278"/>
                  </a:lnTo>
                  <a:lnTo>
                    <a:pt x="5335674" y="1708143"/>
                  </a:lnTo>
                  <a:lnTo>
                    <a:pt x="5402004" y="1708143"/>
                  </a:lnTo>
                  <a:lnTo>
                    <a:pt x="5402004" y="1756153"/>
                  </a:lnTo>
                  <a:cubicBezTo>
                    <a:pt x="5392749" y="1758030"/>
                    <a:pt x="5385485" y="1765228"/>
                    <a:pt x="5383526" y="1774473"/>
                  </a:cubicBezTo>
                  <a:close/>
                  <a:moveTo>
                    <a:pt x="5330937" y="1945066"/>
                  </a:moveTo>
                  <a:cubicBezTo>
                    <a:pt x="5323072" y="1945066"/>
                    <a:pt x="5316723" y="1938702"/>
                    <a:pt x="5316723" y="1930853"/>
                  </a:cubicBezTo>
                  <a:cubicBezTo>
                    <a:pt x="5316723" y="1923004"/>
                    <a:pt x="5323072" y="1916639"/>
                    <a:pt x="5330937" y="1916639"/>
                  </a:cubicBezTo>
                  <a:cubicBezTo>
                    <a:pt x="5338801" y="1916639"/>
                    <a:pt x="5345150" y="1923004"/>
                    <a:pt x="5345150" y="1930853"/>
                  </a:cubicBezTo>
                  <a:cubicBezTo>
                    <a:pt x="5345118" y="1938683"/>
                    <a:pt x="5338770" y="1945016"/>
                    <a:pt x="5330937" y="1945035"/>
                  </a:cubicBezTo>
                  <a:close/>
                  <a:moveTo>
                    <a:pt x="5406742" y="1765029"/>
                  </a:moveTo>
                  <a:cubicBezTo>
                    <a:pt x="5414606" y="1765029"/>
                    <a:pt x="5420955" y="1771393"/>
                    <a:pt x="5420955" y="1779242"/>
                  </a:cubicBezTo>
                  <a:cubicBezTo>
                    <a:pt x="5420955" y="1787091"/>
                    <a:pt x="5414606" y="1793456"/>
                    <a:pt x="5406742" y="1793456"/>
                  </a:cubicBezTo>
                  <a:cubicBezTo>
                    <a:pt x="5398877" y="1793456"/>
                    <a:pt x="5392528" y="1787091"/>
                    <a:pt x="5392528" y="1779242"/>
                  </a:cubicBezTo>
                  <a:cubicBezTo>
                    <a:pt x="5392497" y="1771409"/>
                    <a:pt x="5398814" y="1765032"/>
                    <a:pt x="5406647" y="1764997"/>
                  </a:cubicBezTo>
                  <a:cubicBezTo>
                    <a:pt x="5406678" y="1764997"/>
                    <a:pt x="5406710" y="1764997"/>
                    <a:pt x="5406742" y="1764997"/>
                  </a:cubicBezTo>
                  <a:close/>
                  <a:moveTo>
                    <a:pt x="5335674" y="871507"/>
                  </a:moveTo>
                  <a:lnTo>
                    <a:pt x="5335674" y="665348"/>
                  </a:lnTo>
                  <a:cubicBezTo>
                    <a:pt x="5348498" y="662733"/>
                    <a:pt x="5356773" y="650219"/>
                    <a:pt x="5354152" y="637402"/>
                  </a:cubicBezTo>
                  <a:cubicBezTo>
                    <a:pt x="5351530" y="624581"/>
                    <a:pt x="5339022" y="616312"/>
                    <a:pt x="5326199" y="618927"/>
                  </a:cubicBezTo>
                  <a:cubicBezTo>
                    <a:pt x="5313375" y="621542"/>
                    <a:pt x="5305099" y="634057"/>
                    <a:pt x="5307721" y="646877"/>
                  </a:cubicBezTo>
                  <a:cubicBezTo>
                    <a:pt x="5309616" y="656179"/>
                    <a:pt x="5316881" y="663450"/>
                    <a:pt x="5326199" y="665348"/>
                  </a:cubicBezTo>
                  <a:lnTo>
                    <a:pt x="5326199" y="867496"/>
                  </a:lnTo>
                  <a:lnTo>
                    <a:pt x="5098783" y="1094911"/>
                  </a:lnTo>
                  <a:lnTo>
                    <a:pt x="5098783" y="1404923"/>
                  </a:lnTo>
                  <a:lnTo>
                    <a:pt x="5231916" y="1404923"/>
                  </a:lnTo>
                  <a:cubicBezTo>
                    <a:pt x="5234538" y="1417740"/>
                    <a:pt x="5247045" y="1426012"/>
                    <a:pt x="5259869" y="1423394"/>
                  </a:cubicBezTo>
                  <a:cubicBezTo>
                    <a:pt x="5272693" y="1420779"/>
                    <a:pt x="5280968" y="1408264"/>
                    <a:pt x="5278347" y="1395447"/>
                  </a:cubicBezTo>
                  <a:cubicBezTo>
                    <a:pt x="5275725" y="1382630"/>
                    <a:pt x="5263217" y="1374357"/>
                    <a:pt x="5250394" y="1376976"/>
                  </a:cubicBezTo>
                  <a:cubicBezTo>
                    <a:pt x="5241076" y="1378874"/>
                    <a:pt x="5233811" y="1386145"/>
                    <a:pt x="5231916" y="1395447"/>
                  </a:cubicBezTo>
                  <a:lnTo>
                    <a:pt x="5108259" y="1395447"/>
                  </a:lnTo>
                  <a:lnTo>
                    <a:pt x="5108259" y="1098891"/>
                  </a:lnTo>
                  <a:close/>
                  <a:moveTo>
                    <a:pt x="5316723" y="642165"/>
                  </a:moveTo>
                  <a:cubicBezTo>
                    <a:pt x="5316723" y="634316"/>
                    <a:pt x="5323072" y="627951"/>
                    <a:pt x="5330937" y="627951"/>
                  </a:cubicBezTo>
                  <a:cubicBezTo>
                    <a:pt x="5338801" y="627951"/>
                    <a:pt x="5345150" y="634316"/>
                    <a:pt x="5345150" y="642165"/>
                  </a:cubicBezTo>
                  <a:cubicBezTo>
                    <a:pt x="5345150" y="650014"/>
                    <a:pt x="5338801" y="656378"/>
                    <a:pt x="5330937" y="656378"/>
                  </a:cubicBezTo>
                  <a:cubicBezTo>
                    <a:pt x="5323072" y="656378"/>
                    <a:pt x="5316723" y="650014"/>
                    <a:pt x="5316723" y="642165"/>
                  </a:cubicBezTo>
                  <a:cubicBezTo>
                    <a:pt x="5316723" y="642155"/>
                    <a:pt x="5316723" y="642143"/>
                    <a:pt x="5316723" y="642133"/>
                  </a:cubicBezTo>
                  <a:close/>
                  <a:moveTo>
                    <a:pt x="5255131" y="1386003"/>
                  </a:moveTo>
                  <a:cubicBezTo>
                    <a:pt x="5262996" y="1386003"/>
                    <a:pt x="5269345" y="1392367"/>
                    <a:pt x="5269345" y="1400216"/>
                  </a:cubicBezTo>
                  <a:cubicBezTo>
                    <a:pt x="5269345" y="1408065"/>
                    <a:pt x="5262996" y="1414430"/>
                    <a:pt x="5255131" y="1414430"/>
                  </a:cubicBezTo>
                  <a:cubicBezTo>
                    <a:pt x="5247267" y="1414430"/>
                    <a:pt x="5240918" y="1408065"/>
                    <a:pt x="5240918" y="1400216"/>
                  </a:cubicBezTo>
                  <a:cubicBezTo>
                    <a:pt x="5240886" y="1392383"/>
                    <a:pt x="5247203" y="1386006"/>
                    <a:pt x="5255037" y="1385971"/>
                  </a:cubicBezTo>
                  <a:cubicBezTo>
                    <a:pt x="5255068" y="1385971"/>
                    <a:pt x="5255100" y="1385971"/>
                    <a:pt x="5255131" y="1385971"/>
                  </a:cubicBezTo>
                  <a:close/>
                  <a:moveTo>
                    <a:pt x="5335674" y="2311805"/>
                  </a:moveTo>
                  <a:lnTo>
                    <a:pt x="5335674" y="2105647"/>
                  </a:lnTo>
                  <a:cubicBezTo>
                    <a:pt x="5348498" y="2103032"/>
                    <a:pt x="5356773" y="2090517"/>
                    <a:pt x="5354152" y="2077700"/>
                  </a:cubicBezTo>
                  <a:cubicBezTo>
                    <a:pt x="5351530" y="2064879"/>
                    <a:pt x="5339022" y="2056610"/>
                    <a:pt x="5326199" y="2059226"/>
                  </a:cubicBezTo>
                  <a:cubicBezTo>
                    <a:pt x="5313375" y="2061844"/>
                    <a:pt x="5305099" y="2074355"/>
                    <a:pt x="5307721" y="2087176"/>
                  </a:cubicBezTo>
                  <a:cubicBezTo>
                    <a:pt x="5309616" y="2096478"/>
                    <a:pt x="5316881" y="2103749"/>
                    <a:pt x="5326199" y="2105647"/>
                  </a:cubicBezTo>
                  <a:lnTo>
                    <a:pt x="5326199" y="2307794"/>
                  </a:lnTo>
                  <a:lnTo>
                    <a:pt x="5098783" y="2535210"/>
                  </a:lnTo>
                  <a:lnTo>
                    <a:pt x="5098783" y="2845221"/>
                  </a:lnTo>
                  <a:lnTo>
                    <a:pt x="5231916" y="2845221"/>
                  </a:lnTo>
                  <a:cubicBezTo>
                    <a:pt x="5234538" y="2858038"/>
                    <a:pt x="5247045" y="2866311"/>
                    <a:pt x="5259869" y="2863692"/>
                  </a:cubicBezTo>
                  <a:cubicBezTo>
                    <a:pt x="5272693" y="2861077"/>
                    <a:pt x="5280968" y="2848563"/>
                    <a:pt x="5278347" y="2835745"/>
                  </a:cubicBezTo>
                  <a:cubicBezTo>
                    <a:pt x="5275725" y="2822928"/>
                    <a:pt x="5263217" y="2814656"/>
                    <a:pt x="5250394" y="2817274"/>
                  </a:cubicBezTo>
                  <a:cubicBezTo>
                    <a:pt x="5241076" y="2819173"/>
                    <a:pt x="5233811" y="2826443"/>
                    <a:pt x="5231916" y="2835745"/>
                  </a:cubicBezTo>
                  <a:lnTo>
                    <a:pt x="5108259" y="2835745"/>
                  </a:lnTo>
                  <a:lnTo>
                    <a:pt x="5108259" y="2539189"/>
                  </a:lnTo>
                  <a:close/>
                  <a:moveTo>
                    <a:pt x="5316723" y="2082463"/>
                  </a:moveTo>
                  <a:cubicBezTo>
                    <a:pt x="5316723" y="2074614"/>
                    <a:pt x="5323072" y="2068250"/>
                    <a:pt x="5330937" y="2068250"/>
                  </a:cubicBezTo>
                  <a:cubicBezTo>
                    <a:pt x="5338801" y="2068250"/>
                    <a:pt x="5345150" y="2074614"/>
                    <a:pt x="5345150" y="2082463"/>
                  </a:cubicBezTo>
                  <a:cubicBezTo>
                    <a:pt x="5345150" y="2090312"/>
                    <a:pt x="5338801" y="2096677"/>
                    <a:pt x="5330937" y="2096677"/>
                  </a:cubicBezTo>
                  <a:cubicBezTo>
                    <a:pt x="5323072" y="2096677"/>
                    <a:pt x="5316723" y="2090312"/>
                    <a:pt x="5316723" y="2082463"/>
                  </a:cubicBezTo>
                  <a:cubicBezTo>
                    <a:pt x="5316723" y="2082454"/>
                    <a:pt x="5316723" y="2082441"/>
                    <a:pt x="5316723" y="2082431"/>
                  </a:cubicBezTo>
                  <a:close/>
                  <a:moveTo>
                    <a:pt x="5255131" y="2826301"/>
                  </a:moveTo>
                  <a:cubicBezTo>
                    <a:pt x="5262996" y="2826301"/>
                    <a:pt x="5269345" y="2832666"/>
                    <a:pt x="5269345" y="2840515"/>
                  </a:cubicBezTo>
                  <a:cubicBezTo>
                    <a:pt x="5269345" y="2848364"/>
                    <a:pt x="5262996" y="2854728"/>
                    <a:pt x="5255131" y="2854728"/>
                  </a:cubicBezTo>
                  <a:cubicBezTo>
                    <a:pt x="5247267" y="2854728"/>
                    <a:pt x="5240918" y="2848364"/>
                    <a:pt x="5240918" y="2840515"/>
                  </a:cubicBezTo>
                  <a:cubicBezTo>
                    <a:pt x="5240886" y="2832682"/>
                    <a:pt x="5247203" y="2826304"/>
                    <a:pt x="5255037" y="2826270"/>
                  </a:cubicBezTo>
                  <a:cubicBezTo>
                    <a:pt x="5255068" y="2826270"/>
                    <a:pt x="5255100" y="2826270"/>
                    <a:pt x="5255131" y="2826270"/>
                  </a:cubicBezTo>
                  <a:close/>
                  <a:moveTo>
                    <a:pt x="4141269" y="789037"/>
                  </a:moveTo>
                  <a:cubicBezTo>
                    <a:pt x="4138647" y="776220"/>
                    <a:pt x="4126139" y="767948"/>
                    <a:pt x="4113316" y="770566"/>
                  </a:cubicBezTo>
                  <a:cubicBezTo>
                    <a:pt x="4100492" y="773181"/>
                    <a:pt x="4092216" y="785695"/>
                    <a:pt x="4094838" y="798513"/>
                  </a:cubicBezTo>
                  <a:cubicBezTo>
                    <a:pt x="4097460" y="811330"/>
                    <a:pt x="4109967" y="819602"/>
                    <a:pt x="4122791" y="816984"/>
                  </a:cubicBezTo>
                  <a:cubicBezTo>
                    <a:pt x="4132109" y="815086"/>
                    <a:pt x="4139374" y="807815"/>
                    <a:pt x="4141269" y="798513"/>
                  </a:cubicBezTo>
                  <a:lnTo>
                    <a:pt x="4274402" y="798513"/>
                  </a:lnTo>
                  <a:lnTo>
                    <a:pt x="4274402" y="589543"/>
                  </a:lnTo>
                  <a:cubicBezTo>
                    <a:pt x="4287225" y="586928"/>
                    <a:pt x="4295501" y="574414"/>
                    <a:pt x="4292879" y="561596"/>
                  </a:cubicBezTo>
                  <a:cubicBezTo>
                    <a:pt x="4290258" y="548776"/>
                    <a:pt x="4277750" y="540507"/>
                    <a:pt x="4264926" y="543122"/>
                  </a:cubicBezTo>
                  <a:cubicBezTo>
                    <a:pt x="4252102" y="545737"/>
                    <a:pt x="4243827" y="558251"/>
                    <a:pt x="4246449" y="571072"/>
                  </a:cubicBezTo>
                  <a:cubicBezTo>
                    <a:pt x="4248344" y="580374"/>
                    <a:pt x="4255608" y="587645"/>
                    <a:pt x="4264926" y="589543"/>
                  </a:cubicBezTo>
                  <a:lnTo>
                    <a:pt x="4264926" y="789006"/>
                  </a:lnTo>
                  <a:close/>
                  <a:moveTo>
                    <a:pt x="4118054" y="807988"/>
                  </a:moveTo>
                  <a:cubicBezTo>
                    <a:pt x="4110189" y="807988"/>
                    <a:pt x="4103840" y="801624"/>
                    <a:pt x="4103840" y="793775"/>
                  </a:cubicBezTo>
                  <a:cubicBezTo>
                    <a:pt x="4103840" y="785926"/>
                    <a:pt x="4110189" y="779562"/>
                    <a:pt x="4118054" y="779562"/>
                  </a:cubicBezTo>
                  <a:cubicBezTo>
                    <a:pt x="4125918" y="779562"/>
                    <a:pt x="4132267" y="785926"/>
                    <a:pt x="4132267" y="793775"/>
                  </a:cubicBezTo>
                  <a:cubicBezTo>
                    <a:pt x="4132235" y="801605"/>
                    <a:pt x="4125887" y="807941"/>
                    <a:pt x="4118054" y="807957"/>
                  </a:cubicBezTo>
                  <a:close/>
                  <a:moveTo>
                    <a:pt x="4255451" y="566359"/>
                  </a:moveTo>
                  <a:cubicBezTo>
                    <a:pt x="4255451" y="558510"/>
                    <a:pt x="4261799" y="552146"/>
                    <a:pt x="4269664" y="552146"/>
                  </a:cubicBezTo>
                  <a:cubicBezTo>
                    <a:pt x="4277529" y="552146"/>
                    <a:pt x="4283877" y="558510"/>
                    <a:pt x="4283877" y="566359"/>
                  </a:cubicBezTo>
                  <a:cubicBezTo>
                    <a:pt x="4283877" y="574208"/>
                    <a:pt x="4277529" y="580573"/>
                    <a:pt x="4269664" y="580573"/>
                  </a:cubicBezTo>
                  <a:cubicBezTo>
                    <a:pt x="4261799" y="580573"/>
                    <a:pt x="4255451" y="574208"/>
                    <a:pt x="4255451" y="566359"/>
                  </a:cubicBezTo>
                  <a:cubicBezTo>
                    <a:pt x="4255451" y="566350"/>
                    <a:pt x="4255451" y="566337"/>
                    <a:pt x="4255451" y="566328"/>
                  </a:cubicBezTo>
                  <a:close/>
                  <a:moveTo>
                    <a:pt x="2218186" y="2535336"/>
                  </a:moveTo>
                  <a:lnTo>
                    <a:pt x="2218186" y="2845221"/>
                  </a:lnTo>
                  <a:lnTo>
                    <a:pt x="2351319" y="2845221"/>
                  </a:lnTo>
                  <a:cubicBezTo>
                    <a:pt x="2353934" y="2858038"/>
                    <a:pt x="2366448" y="2866311"/>
                    <a:pt x="2379266" y="2863692"/>
                  </a:cubicBezTo>
                  <a:cubicBezTo>
                    <a:pt x="2392086" y="2861077"/>
                    <a:pt x="2400355" y="2848563"/>
                    <a:pt x="2397740" y="2835745"/>
                  </a:cubicBezTo>
                  <a:cubicBezTo>
                    <a:pt x="2395122" y="2822928"/>
                    <a:pt x="2382611" y="2814656"/>
                    <a:pt x="2369790" y="2817274"/>
                  </a:cubicBezTo>
                  <a:cubicBezTo>
                    <a:pt x="2360488" y="2819173"/>
                    <a:pt x="2353217" y="2826443"/>
                    <a:pt x="2351319" y="2835745"/>
                  </a:cubicBezTo>
                  <a:lnTo>
                    <a:pt x="2227662" y="2835745"/>
                  </a:lnTo>
                  <a:lnTo>
                    <a:pt x="2227662" y="2539189"/>
                  </a:lnTo>
                  <a:lnTo>
                    <a:pt x="2455077" y="2311774"/>
                  </a:lnTo>
                  <a:lnTo>
                    <a:pt x="2455077" y="2105647"/>
                  </a:lnTo>
                  <a:cubicBezTo>
                    <a:pt x="2467898" y="2103032"/>
                    <a:pt x="2476167" y="2090517"/>
                    <a:pt x="2473548" y="2077700"/>
                  </a:cubicBezTo>
                  <a:cubicBezTo>
                    <a:pt x="2470933" y="2064879"/>
                    <a:pt x="2458419" y="2056610"/>
                    <a:pt x="2445602" y="2059226"/>
                  </a:cubicBezTo>
                  <a:cubicBezTo>
                    <a:pt x="2432784" y="2061844"/>
                    <a:pt x="2424512" y="2074355"/>
                    <a:pt x="2427130" y="2087176"/>
                  </a:cubicBezTo>
                  <a:cubicBezTo>
                    <a:pt x="2429029" y="2096478"/>
                    <a:pt x="2436300" y="2103749"/>
                    <a:pt x="2445602" y="2105647"/>
                  </a:cubicBezTo>
                  <a:lnTo>
                    <a:pt x="2445602" y="2307794"/>
                  </a:lnTo>
                  <a:close/>
                  <a:moveTo>
                    <a:pt x="2374534" y="2826301"/>
                  </a:moveTo>
                  <a:cubicBezTo>
                    <a:pt x="2382383" y="2826301"/>
                    <a:pt x="2388748" y="2832666"/>
                    <a:pt x="2388748" y="2840515"/>
                  </a:cubicBezTo>
                  <a:cubicBezTo>
                    <a:pt x="2388748" y="2848364"/>
                    <a:pt x="2382383" y="2854728"/>
                    <a:pt x="2374534" y="2854728"/>
                  </a:cubicBezTo>
                  <a:cubicBezTo>
                    <a:pt x="2366685" y="2854728"/>
                    <a:pt x="2360321" y="2848364"/>
                    <a:pt x="2360321" y="2840515"/>
                  </a:cubicBezTo>
                  <a:cubicBezTo>
                    <a:pt x="2360286" y="2832682"/>
                    <a:pt x="2366606" y="2826304"/>
                    <a:pt x="2374440" y="2826270"/>
                  </a:cubicBezTo>
                  <a:cubicBezTo>
                    <a:pt x="2374471" y="2826270"/>
                    <a:pt x="2374503" y="2826270"/>
                    <a:pt x="2374534" y="2826270"/>
                  </a:cubicBezTo>
                  <a:close/>
                  <a:moveTo>
                    <a:pt x="2436126" y="2082463"/>
                  </a:moveTo>
                  <a:cubicBezTo>
                    <a:pt x="2436126" y="2074614"/>
                    <a:pt x="2442490" y="2068250"/>
                    <a:pt x="2450340" y="2068250"/>
                  </a:cubicBezTo>
                  <a:cubicBezTo>
                    <a:pt x="2458188" y="2068250"/>
                    <a:pt x="2464553" y="2074614"/>
                    <a:pt x="2464553" y="2082463"/>
                  </a:cubicBezTo>
                  <a:cubicBezTo>
                    <a:pt x="2464553" y="2090312"/>
                    <a:pt x="2458188" y="2096677"/>
                    <a:pt x="2450340" y="2096677"/>
                  </a:cubicBezTo>
                  <a:cubicBezTo>
                    <a:pt x="2442490" y="2096677"/>
                    <a:pt x="2436126" y="2090312"/>
                    <a:pt x="2436126" y="2082463"/>
                  </a:cubicBezTo>
                  <a:cubicBezTo>
                    <a:pt x="2436126" y="2082454"/>
                    <a:pt x="2436126" y="2082441"/>
                    <a:pt x="2436126" y="2082431"/>
                  </a:cubicBezTo>
                  <a:close/>
                  <a:moveTo>
                    <a:pt x="2597212" y="2153530"/>
                  </a:moveTo>
                  <a:lnTo>
                    <a:pt x="2597212" y="2456751"/>
                  </a:lnTo>
                  <a:lnTo>
                    <a:pt x="2549360" y="2456751"/>
                  </a:lnTo>
                  <a:cubicBezTo>
                    <a:pt x="2546745" y="2443934"/>
                    <a:pt x="2534231" y="2435662"/>
                    <a:pt x="2521413" y="2438280"/>
                  </a:cubicBezTo>
                  <a:cubicBezTo>
                    <a:pt x="2508593" y="2440895"/>
                    <a:pt x="2500323" y="2453409"/>
                    <a:pt x="2502939" y="2466227"/>
                  </a:cubicBezTo>
                  <a:cubicBezTo>
                    <a:pt x="2505557" y="2479044"/>
                    <a:pt x="2518068" y="2487316"/>
                    <a:pt x="2530889" y="2484698"/>
                  </a:cubicBezTo>
                  <a:cubicBezTo>
                    <a:pt x="2540191" y="2482800"/>
                    <a:pt x="2547462" y="2475529"/>
                    <a:pt x="2549360" y="2466227"/>
                  </a:cubicBezTo>
                  <a:lnTo>
                    <a:pt x="2606688" y="2466227"/>
                  </a:lnTo>
                  <a:lnTo>
                    <a:pt x="2606688" y="2163006"/>
                  </a:lnTo>
                  <a:lnTo>
                    <a:pt x="2758298" y="2163006"/>
                  </a:lnTo>
                  <a:lnTo>
                    <a:pt x="2758298" y="2029842"/>
                  </a:lnTo>
                  <a:cubicBezTo>
                    <a:pt x="2771119" y="2027226"/>
                    <a:pt x="2779388" y="2014712"/>
                    <a:pt x="2776769" y="2001895"/>
                  </a:cubicBezTo>
                  <a:cubicBezTo>
                    <a:pt x="2774154" y="1989074"/>
                    <a:pt x="2761640" y="1980805"/>
                    <a:pt x="2748822" y="1983420"/>
                  </a:cubicBezTo>
                  <a:cubicBezTo>
                    <a:pt x="2736005" y="1986039"/>
                    <a:pt x="2727733" y="1998550"/>
                    <a:pt x="2730351" y="2011370"/>
                  </a:cubicBezTo>
                  <a:cubicBezTo>
                    <a:pt x="2732249" y="2020672"/>
                    <a:pt x="2739520" y="2027943"/>
                    <a:pt x="2748822" y="2029842"/>
                  </a:cubicBezTo>
                  <a:lnTo>
                    <a:pt x="2748822" y="2153499"/>
                  </a:lnTo>
                  <a:close/>
                  <a:moveTo>
                    <a:pt x="2526145" y="2475702"/>
                  </a:moveTo>
                  <a:cubicBezTo>
                    <a:pt x="2518296" y="2475702"/>
                    <a:pt x="2511931" y="2469338"/>
                    <a:pt x="2511931" y="2461489"/>
                  </a:cubicBezTo>
                  <a:cubicBezTo>
                    <a:pt x="2511931" y="2453640"/>
                    <a:pt x="2518296" y="2447276"/>
                    <a:pt x="2526145" y="2447276"/>
                  </a:cubicBezTo>
                  <a:cubicBezTo>
                    <a:pt x="2533994" y="2447276"/>
                    <a:pt x="2540358" y="2453640"/>
                    <a:pt x="2540358" y="2461489"/>
                  </a:cubicBezTo>
                  <a:cubicBezTo>
                    <a:pt x="2540323" y="2469319"/>
                    <a:pt x="2533975" y="2475652"/>
                    <a:pt x="2526145" y="2475671"/>
                  </a:cubicBezTo>
                  <a:close/>
                  <a:moveTo>
                    <a:pt x="2739347" y="2006658"/>
                  </a:moveTo>
                  <a:cubicBezTo>
                    <a:pt x="2739347" y="1998809"/>
                    <a:pt x="2745711" y="1992444"/>
                    <a:pt x="2753560" y="1992444"/>
                  </a:cubicBezTo>
                  <a:cubicBezTo>
                    <a:pt x="2761409" y="1992444"/>
                    <a:pt x="2767774" y="1998809"/>
                    <a:pt x="2767774" y="2006658"/>
                  </a:cubicBezTo>
                  <a:cubicBezTo>
                    <a:pt x="2767774" y="2014507"/>
                    <a:pt x="2761409" y="2020871"/>
                    <a:pt x="2753560" y="2020871"/>
                  </a:cubicBezTo>
                  <a:cubicBezTo>
                    <a:pt x="2745711" y="2020871"/>
                    <a:pt x="2739347" y="2014507"/>
                    <a:pt x="2739347" y="2006658"/>
                  </a:cubicBezTo>
                  <a:cubicBezTo>
                    <a:pt x="2739347" y="2006648"/>
                    <a:pt x="2739347" y="2006636"/>
                    <a:pt x="2739347" y="2006626"/>
                  </a:cubicBezTo>
                  <a:close/>
                  <a:moveTo>
                    <a:pt x="2881955" y="2153530"/>
                  </a:moveTo>
                  <a:cubicBezTo>
                    <a:pt x="2879343" y="2166351"/>
                    <a:pt x="2887615" y="2178862"/>
                    <a:pt x="2900436" y="2181474"/>
                  </a:cubicBezTo>
                  <a:cubicBezTo>
                    <a:pt x="2913253" y="2184086"/>
                    <a:pt x="2925764" y="2175814"/>
                    <a:pt x="2928380" y="2162994"/>
                  </a:cubicBezTo>
                  <a:cubicBezTo>
                    <a:pt x="2930992" y="2150179"/>
                    <a:pt x="2922723" y="2137671"/>
                    <a:pt x="2909908" y="2135053"/>
                  </a:cubicBezTo>
                  <a:lnTo>
                    <a:pt x="2909908" y="1926083"/>
                  </a:lnTo>
                  <a:lnTo>
                    <a:pt x="2776776" y="1926083"/>
                  </a:lnTo>
                  <a:cubicBezTo>
                    <a:pt x="2774160" y="1913266"/>
                    <a:pt x="2761646" y="1904994"/>
                    <a:pt x="2748829" y="1907612"/>
                  </a:cubicBezTo>
                  <a:cubicBezTo>
                    <a:pt x="2736008" y="1910227"/>
                    <a:pt x="2727739" y="1922742"/>
                    <a:pt x="2730354" y="1935559"/>
                  </a:cubicBezTo>
                  <a:cubicBezTo>
                    <a:pt x="2732973" y="1948376"/>
                    <a:pt x="2745484" y="1956649"/>
                    <a:pt x="2758304" y="1954030"/>
                  </a:cubicBezTo>
                  <a:cubicBezTo>
                    <a:pt x="2767606" y="1952132"/>
                    <a:pt x="2774877" y="1944861"/>
                    <a:pt x="2776776" y="1935559"/>
                  </a:cubicBezTo>
                  <a:lnTo>
                    <a:pt x="2900433" y="1935559"/>
                  </a:lnTo>
                  <a:lnTo>
                    <a:pt x="2900433" y="2135179"/>
                  </a:lnTo>
                  <a:cubicBezTo>
                    <a:pt x="2891172" y="2137055"/>
                    <a:pt x="2883910" y="2144254"/>
                    <a:pt x="2881955" y="2153499"/>
                  </a:cubicBezTo>
                  <a:close/>
                  <a:moveTo>
                    <a:pt x="2753560" y="1945066"/>
                  </a:moveTo>
                  <a:cubicBezTo>
                    <a:pt x="2745711" y="1945066"/>
                    <a:pt x="2739347" y="1938702"/>
                    <a:pt x="2739347" y="1930853"/>
                  </a:cubicBezTo>
                  <a:cubicBezTo>
                    <a:pt x="2739347" y="1923004"/>
                    <a:pt x="2745711" y="1916639"/>
                    <a:pt x="2753560" y="1916639"/>
                  </a:cubicBezTo>
                  <a:cubicBezTo>
                    <a:pt x="2761409" y="1916639"/>
                    <a:pt x="2767774" y="1923004"/>
                    <a:pt x="2767774" y="1930853"/>
                  </a:cubicBezTo>
                  <a:cubicBezTo>
                    <a:pt x="2767739" y="1938683"/>
                    <a:pt x="2761390" y="1945016"/>
                    <a:pt x="2753560" y="1945035"/>
                  </a:cubicBezTo>
                  <a:close/>
                  <a:moveTo>
                    <a:pt x="2905171" y="2144055"/>
                  </a:moveTo>
                  <a:cubicBezTo>
                    <a:pt x="2913020" y="2144055"/>
                    <a:pt x="2919384" y="2150419"/>
                    <a:pt x="2919384" y="2158268"/>
                  </a:cubicBezTo>
                  <a:cubicBezTo>
                    <a:pt x="2919384" y="2166117"/>
                    <a:pt x="2913020" y="2172482"/>
                    <a:pt x="2905171" y="2172482"/>
                  </a:cubicBezTo>
                  <a:cubicBezTo>
                    <a:pt x="2897321" y="2172482"/>
                    <a:pt x="2890957" y="2166117"/>
                    <a:pt x="2890957" y="2158268"/>
                  </a:cubicBezTo>
                  <a:cubicBezTo>
                    <a:pt x="2890922" y="2150435"/>
                    <a:pt x="2897243" y="2144058"/>
                    <a:pt x="2905076" y="2144023"/>
                  </a:cubicBezTo>
                  <a:cubicBezTo>
                    <a:pt x="2905107" y="2144023"/>
                    <a:pt x="2905139" y="2144023"/>
                    <a:pt x="2905171" y="2144023"/>
                  </a:cubicBezTo>
                  <a:close/>
                  <a:moveTo>
                    <a:pt x="2748822" y="2333094"/>
                  </a:moveTo>
                  <a:cubicBezTo>
                    <a:pt x="2761640" y="2335712"/>
                    <a:pt x="2774154" y="2327443"/>
                    <a:pt x="2776772" y="2314626"/>
                  </a:cubicBezTo>
                  <a:cubicBezTo>
                    <a:pt x="2776776" y="2314623"/>
                    <a:pt x="2776776" y="2314620"/>
                    <a:pt x="2776776" y="2314616"/>
                  </a:cubicBezTo>
                  <a:lnTo>
                    <a:pt x="2871121" y="2314616"/>
                  </a:lnTo>
                  <a:lnTo>
                    <a:pt x="3022732" y="2163006"/>
                  </a:lnTo>
                  <a:lnTo>
                    <a:pt x="3213034" y="2163006"/>
                  </a:lnTo>
                  <a:lnTo>
                    <a:pt x="3213034" y="1954037"/>
                  </a:lnTo>
                  <a:cubicBezTo>
                    <a:pt x="3225858" y="1951421"/>
                    <a:pt x="3234133" y="1938907"/>
                    <a:pt x="3231512" y="1926090"/>
                  </a:cubicBezTo>
                  <a:cubicBezTo>
                    <a:pt x="3228890" y="1913269"/>
                    <a:pt x="3216382" y="1905000"/>
                    <a:pt x="3203559" y="1907615"/>
                  </a:cubicBezTo>
                  <a:cubicBezTo>
                    <a:pt x="3190735" y="1910234"/>
                    <a:pt x="3182460" y="1922745"/>
                    <a:pt x="3185081" y="1935565"/>
                  </a:cubicBezTo>
                  <a:cubicBezTo>
                    <a:pt x="3186976" y="1944867"/>
                    <a:pt x="3194241" y="1952138"/>
                    <a:pt x="3203559" y="1954037"/>
                  </a:cubicBezTo>
                  <a:lnTo>
                    <a:pt x="3203559" y="2153499"/>
                  </a:lnTo>
                  <a:lnTo>
                    <a:pt x="3018784" y="2153499"/>
                  </a:lnTo>
                  <a:lnTo>
                    <a:pt x="2867173" y="2305109"/>
                  </a:lnTo>
                  <a:lnTo>
                    <a:pt x="2776776" y="2305109"/>
                  </a:lnTo>
                  <a:cubicBezTo>
                    <a:pt x="2774157" y="2292292"/>
                    <a:pt x="2761640" y="2284023"/>
                    <a:pt x="2748822" y="2286644"/>
                  </a:cubicBezTo>
                  <a:cubicBezTo>
                    <a:pt x="2736005" y="2289263"/>
                    <a:pt x="2727736" y="2301780"/>
                    <a:pt x="2730358" y="2314598"/>
                  </a:cubicBezTo>
                  <a:cubicBezTo>
                    <a:pt x="2732259" y="2323896"/>
                    <a:pt x="2739524" y="2331161"/>
                    <a:pt x="2748822" y="2333062"/>
                  </a:cubicBezTo>
                  <a:close/>
                  <a:moveTo>
                    <a:pt x="3194178" y="1930853"/>
                  </a:moveTo>
                  <a:cubicBezTo>
                    <a:pt x="3194178" y="1923004"/>
                    <a:pt x="3200526" y="1916639"/>
                    <a:pt x="3208391" y="1916639"/>
                  </a:cubicBezTo>
                  <a:cubicBezTo>
                    <a:pt x="3216256" y="1916639"/>
                    <a:pt x="3222605" y="1923004"/>
                    <a:pt x="3222605" y="1930853"/>
                  </a:cubicBezTo>
                  <a:cubicBezTo>
                    <a:pt x="3222605" y="1938702"/>
                    <a:pt x="3216256" y="1945066"/>
                    <a:pt x="3208391" y="1945066"/>
                  </a:cubicBezTo>
                  <a:cubicBezTo>
                    <a:pt x="3200526" y="1945066"/>
                    <a:pt x="3194178" y="1938702"/>
                    <a:pt x="3194178" y="1930853"/>
                  </a:cubicBezTo>
                  <a:cubicBezTo>
                    <a:pt x="3194178" y="1930843"/>
                    <a:pt x="3194178" y="1930831"/>
                    <a:pt x="3194178" y="1930821"/>
                  </a:cubicBezTo>
                  <a:close/>
                  <a:moveTo>
                    <a:pt x="2753560" y="2295634"/>
                  </a:moveTo>
                  <a:cubicBezTo>
                    <a:pt x="2761409" y="2295634"/>
                    <a:pt x="2767774" y="2301998"/>
                    <a:pt x="2767774" y="2309847"/>
                  </a:cubicBezTo>
                  <a:cubicBezTo>
                    <a:pt x="2767774" y="2317696"/>
                    <a:pt x="2761409" y="2324060"/>
                    <a:pt x="2753560" y="2324060"/>
                  </a:cubicBezTo>
                  <a:cubicBezTo>
                    <a:pt x="2745711" y="2324060"/>
                    <a:pt x="2739347" y="2317696"/>
                    <a:pt x="2739347" y="2309847"/>
                  </a:cubicBezTo>
                  <a:cubicBezTo>
                    <a:pt x="2739328" y="2302014"/>
                    <a:pt x="2745664" y="2295653"/>
                    <a:pt x="2753497" y="2295634"/>
                  </a:cubicBezTo>
                  <a:cubicBezTo>
                    <a:pt x="2753519" y="2295634"/>
                    <a:pt x="2753538" y="2295634"/>
                    <a:pt x="2753560" y="2295634"/>
                  </a:cubicBezTo>
                  <a:close/>
                  <a:moveTo>
                    <a:pt x="3885900" y="1499205"/>
                  </a:moveTo>
                  <a:cubicBezTo>
                    <a:pt x="3898724" y="1501817"/>
                    <a:pt x="3911232" y="1493545"/>
                    <a:pt x="3913853" y="1480725"/>
                  </a:cubicBezTo>
                  <a:cubicBezTo>
                    <a:pt x="3916443" y="1467907"/>
                    <a:pt x="3908199" y="1455396"/>
                    <a:pt x="3895376" y="1452781"/>
                  </a:cubicBezTo>
                  <a:cubicBezTo>
                    <a:pt x="3882552" y="1450169"/>
                    <a:pt x="3870044" y="1458438"/>
                    <a:pt x="3867423" y="1471252"/>
                  </a:cubicBezTo>
                  <a:lnTo>
                    <a:pt x="3459022" y="1471252"/>
                  </a:lnTo>
                  <a:cubicBezTo>
                    <a:pt x="3456401" y="1458435"/>
                    <a:pt x="3443893" y="1450163"/>
                    <a:pt x="3431069" y="1452781"/>
                  </a:cubicBezTo>
                  <a:cubicBezTo>
                    <a:pt x="3418245" y="1455396"/>
                    <a:pt x="3409970" y="1467910"/>
                    <a:pt x="3412592" y="1480728"/>
                  </a:cubicBezTo>
                  <a:cubicBezTo>
                    <a:pt x="3415213" y="1493545"/>
                    <a:pt x="3427721" y="1501817"/>
                    <a:pt x="3440545" y="1499199"/>
                  </a:cubicBezTo>
                  <a:cubicBezTo>
                    <a:pt x="3449862" y="1497301"/>
                    <a:pt x="3457127" y="1490030"/>
                    <a:pt x="3459022" y="1480728"/>
                  </a:cubicBezTo>
                  <a:lnTo>
                    <a:pt x="3867423" y="1480728"/>
                  </a:lnTo>
                  <a:cubicBezTo>
                    <a:pt x="3869318" y="1490033"/>
                    <a:pt x="3876582" y="1497307"/>
                    <a:pt x="3885900" y="1499205"/>
                  </a:cubicBezTo>
                  <a:close/>
                  <a:moveTo>
                    <a:pt x="3890638" y="1461777"/>
                  </a:moveTo>
                  <a:cubicBezTo>
                    <a:pt x="3898503" y="1461777"/>
                    <a:pt x="3904851" y="1468141"/>
                    <a:pt x="3904851" y="1475990"/>
                  </a:cubicBezTo>
                  <a:cubicBezTo>
                    <a:pt x="3904851" y="1483839"/>
                    <a:pt x="3898503" y="1490203"/>
                    <a:pt x="3890638" y="1490203"/>
                  </a:cubicBezTo>
                  <a:cubicBezTo>
                    <a:pt x="3882773" y="1490203"/>
                    <a:pt x="3876425" y="1483839"/>
                    <a:pt x="3876425" y="1475990"/>
                  </a:cubicBezTo>
                  <a:cubicBezTo>
                    <a:pt x="3876393" y="1468157"/>
                    <a:pt x="3882742" y="1461796"/>
                    <a:pt x="3890575" y="1461777"/>
                  </a:cubicBezTo>
                  <a:cubicBezTo>
                    <a:pt x="3890606" y="1461777"/>
                    <a:pt x="3890606" y="1461777"/>
                    <a:pt x="3890638" y="1461777"/>
                  </a:cubicBezTo>
                  <a:close/>
                  <a:moveTo>
                    <a:pt x="3435807" y="1490203"/>
                  </a:moveTo>
                  <a:cubicBezTo>
                    <a:pt x="3427942" y="1490203"/>
                    <a:pt x="3421593" y="1483839"/>
                    <a:pt x="3421593" y="1475990"/>
                  </a:cubicBezTo>
                  <a:cubicBezTo>
                    <a:pt x="3421593" y="1468141"/>
                    <a:pt x="3427942" y="1461777"/>
                    <a:pt x="3435807" y="1461777"/>
                  </a:cubicBezTo>
                  <a:cubicBezTo>
                    <a:pt x="3443672" y="1461777"/>
                    <a:pt x="3450020" y="1468141"/>
                    <a:pt x="3450020" y="1475990"/>
                  </a:cubicBezTo>
                  <a:cubicBezTo>
                    <a:pt x="3449989" y="1483833"/>
                    <a:pt x="3443640" y="1490185"/>
                    <a:pt x="3435807" y="1490203"/>
                  </a:cubicBezTo>
                  <a:close/>
                  <a:moveTo>
                    <a:pt x="247251" y="3015309"/>
                  </a:moveTo>
                  <a:cubicBezTo>
                    <a:pt x="260070" y="3017927"/>
                    <a:pt x="272584" y="3009658"/>
                    <a:pt x="275203" y="2996841"/>
                  </a:cubicBezTo>
                  <a:cubicBezTo>
                    <a:pt x="275203" y="2996838"/>
                    <a:pt x="275204" y="2996835"/>
                    <a:pt x="275204" y="2996831"/>
                  </a:cubicBezTo>
                  <a:lnTo>
                    <a:pt x="332532" y="2996831"/>
                  </a:lnTo>
                  <a:lnTo>
                    <a:pt x="332532" y="2617806"/>
                  </a:lnTo>
                  <a:lnTo>
                    <a:pt x="408337" y="2617806"/>
                  </a:lnTo>
                  <a:lnTo>
                    <a:pt x="408337" y="2532525"/>
                  </a:lnTo>
                  <a:lnTo>
                    <a:pt x="199399" y="2532525"/>
                  </a:lnTo>
                  <a:cubicBezTo>
                    <a:pt x="196783" y="2519707"/>
                    <a:pt x="184270" y="2511435"/>
                    <a:pt x="171451" y="2514054"/>
                  </a:cubicBezTo>
                  <a:cubicBezTo>
                    <a:pt x="158632" y="2516669"/>
                    <a:pt x="150361" y="2529183"/>
                    <a:pt x="152978" y="2542000"/>
                  </a:cubicBezTo>
                  <a:cubicBezTo>
                    <a:pt x="155595" y="2554818"/>
                    <a:pt x="168108" y="2563090"/>
                    <a:pt x="180926" y="2560472"/>
                  </a:cubicBezTo>
                  <a:cubicBezTo>
                    <a:pt x="190230" y="2558573"/>
                    <a:pt x="197500" y="2551302"/>
                    <a:pt x="199399" y="2542000"/>
                  </a:cubicBezTo>
                  <a:lnTo>
                    <a:pt x="398862" y="2542000"/>
                  </a:lnTo>
                  <a:lnTo>
                    <a:pt x="398862" y="2608330"/>
                  </a:lnTo>
                  <a:lnTo>
                    <a:pt x="323056" y="2608330"/>
                  </a:lnTo>
                  <a:lnTo>
                    <a:pt x="323056" y="2987356"/>
                  </a:lnTo>
                  <a:lnTo>
                    <a:pt x="275204" y="2987356"/>
                  </a:lnTo>
                  <a:cubicBezTo>
                    <a:pt x="272584" y="2974538"/>
                    <a:pt x="260069" y="2966269"/>
                    <a:pt x="247251" y="2968891"/>
                  </a:cubicBezTo>
                  <a:cubicBezTo>
                    <a:pt x="234433" y="2971509"/>
                    <a:pt x="226166" y="2984027"/>
                    <a:pt x="228786" y="2996844"/>
                  </a:cubicBezTo>
                  <a:cubicBezTo>
                    <a:pt x="230687" y="3006143"/>
                    <a:pt x="237953" y="3013407"/>
                    <a:pt x="247251" y="3015309"/>
                  </a:cubicBezTo>
                  <a:close/>
                  <a:moveTo>
                    <a:pt x="176184" y="2551476"/>
                  </a:moveTo>
                  <a:cubicBezTo>
                    <a:pt x="168334" y="2551476"/>
                    <a:pt x="161970" y="2545112"/>
                    <a:pt x="161970" y="2537263"/>
                  </a:cubicBezTo>
                  <a:cubicBezTo>
                    <a:pt x="161970" y="2529414"/>
                    <a:pt x="168334" y="2523049"/>
                    <a:pt x="176184" y="2523049"/>
                  </a:cubicBezTo>
                  <a:cubicBezTo>
                    <a:pt x="184034" y="2523049"/>
                    <a:pt x="190397" y="2529414"/>
                    <a:pt x="190397" y="2537263"/>
                  </a:cubicBezTo>
                  <a:cubicBezTo>
                    <a:pt x="190380" y="2545105"/>
                    <a:pt x="184027" y="2551457"/>
                    <a:pt x="176184" y="2551476"/>
                  </a:cubicBezTo>
                  <a:close/>
                  <a:moveTo>
                    <a:pt x="251989" y="2977880"/>
                  </a:moveTo>
                  <a:cubicBezTo>
                    <a:pt x="259839" y="2977880"/>
                    <a:pt x="266203" y="2984245"/>
                    <a:pt x="266203" y="2992094"/>
                  </a:cubicBezTo>
                  <a:cubicBezTo>
                    <a:pt x="266203" y="2999943"/>
                    <a:pt x="259839" y="3006307"/>
                    <a:pt x="251989" y="3006307"/>
                  </a:cubicBezTo>
                  <a:cubicBezTo>
                    <a:pt x="244139" y="3006307"/>
                    <a:pt x="237776" y="2999943"/>
                    <a:pt x="237776" y="2992094"/>
                  </a:cubicBezTo>
                  <a:cubicBezTo>
                    <a:pt x="237758" y="2984260"/>
                    <a:pt x="244093" y="2977899"/>
                    <a:pt x="251926" y="2977880"/>
                  </a:cubicBezTo>
                  <a:cubicBezTo>
                    <a:pt x="251947" y="2977880"/>
                    <a:pt x="251968" y="2977880"/>
                    <a:pt x="251989" y="2977880"/>
                  </a:cubicBezTo>
                  <a:close/>
                  <a:moveTo>
                    <a:pt x="216045" y="2314585"/>
                  </a:moveTo>
                  <a:lnTo>
                    <a:pt x="759315" y="2314585"/>
                  </a:lnTo>
                  <a:cubicBezTo>
                    <a:pt x="761214" y="2323890"/>
                    <a:pt x="768488" y="2331164"/>
                    <a:pt x="777793" y="2333062"/>
                  </a:cubicBezTo>
                  <a:cubicBezTo>
                    <a:pt x="779353" y="2333375"/>
                    <a:pt x="780939" y="2333536"/>
                    <a:pt x="782531" y="2333536"/>
                  </a:cubicBezTo>
                  <a:cubicBezTo>
                    <a:pt x="795613" y="2333536"/>
                    <a:pt x="806220" y="2322930"/>
                    <a:pt x="806220" y="2309847"/>
                  </a:cubicBezTo>
                  <a:cubicBezTo>
                    <a:pt x="806213" y="2308322"/>
                    <a:pt x="806065" y="2306799"/>
                    <a:pt x="805778" y="2305299"/>
                  </a:cubicBezTo>
                  <a:cubicBezTo>
                    <a:pt x="803270" y="2292459"/>
                    <a:pt x="790828" y="2284083"/>
                    <a:pt x="777989" y="2286587"/>
                  </a:cubicBezTo>
                  <a:cubicBezTo>
                    <a:pt x="768592" y="2288423"/>
                    <a:pt x="761226" y="2295731"/>
                    <a:pt x="759315" y="2305109"/>
                  </a:cubicBezTo>
                  <a:lnTo>
                    <a:pt x="212160" y="2305109"/>
                  </a:lnTo>
                  <a:lnTo>
                    <a:pt x="95641" y="2421597"/>
                  </a:lnTo>
                  <a:lnTo>
                    <a:pt x="95641" y="2893231"/>
                  </a:lnTo>
                  <a:cubicBezTo>
                    <a:pt x="82822" y="2895846"/>
                    <a:pt x="74552" y="2908360"/>
                    <a:pt x="77168" y="2921178"/>
                  </a:cubicBezTo>
                  <a:cubicBezTo>
                    <a:pt x="79785" y="2933998"/>
                    <a:pt x="92298" y="2942268"/>
                    <a:pt x="105117" y="2939652"/>
                  </a:cubicBezTo>
                  <a:cubicBezTo>
                    <a:pt x="117935" y="2937034"/>
                    <a:pt x="126206" y="2924523"/>
                    <a:pt x="123589" y="2911702"/>
                  </a:cubicBezTo>
                  <a:cubicBezTo>
                    <a:pt x="121690" y="2902400"/>
                    <a:pt x="114420" y="2895129"/>
                    <a:pt x="105117" y="2893231"/>
                  </a:cubicBezTo>
                  <a:lnTo>
                    <a:pt x="105117" y="2425766"/>
                  </a:lnTo>
                  <a:close/>
                  <a:moveTo>
                    <a:pt x="777888" y="2296423"/>
                  </a:moveTo>
                  <a:cubicBezTo>
                    <a:pt x="785291" y="2293817"/>
                    <a:pt x="793409" y="2297706"/>
                    <a:pt x="796014" y="2305109"/>
                  </a:cubicBezTo>
                  <a:cubicBezTo>
                    <a:pt x="798620" y="2312516"/>
                    <a:pt x="794732" y="2320630"/>
                    <a:pt x="787328" y="2323236"/>
                  </a:cubicBezTo>
                  <a:cubicBezTo>
                    <a:pt x="779925" y="2325842"/>
                    <a:pt x="771810" y="2321957"/>
                    <a:pt x="769202" y="2314553"/>
                  </a:cubicBezTo>
                  <a:cubicBezTo>
                    <a:pt x="766612" y="2307150"/>
                    <a:pt x="770493" y="2299045"/>
                    <a:pt x="777888" y="2296423"/>
                  </a:cubicBezTo>
                  <a:close/>
                  <a:moveTo>
                    <a:pt x="114592" y="2916288"/>
                  </a:moveTo>
                  <a:cubicBezTo>
                    <a:pt x="114592" y="2924137"/>
                    <a:pt x="108229" y="2930502"/>
                    <a:pt x="100379" y="2930502"/>
                  </a:cubicBezTo>
                  <a:cubicBezTo>
                    <a:pt x="92529" y="2930502"/>
                    <a:pt x="86165" y="2924137"/>
                    <a:pt x="86165" y="2916288"/>
                  </a:cubicBezTo>
                  <a:cubicBezTo>
                    <a:pt x="86165" y="2908439"/>
                    <a:pt x="92529" y="2902075"/>
                    <a:pt x="100379" y="2902075"/>
                  </a:cubicBezTo>
                  <a:cubicBezTo>
                    <a:pt x="108229" y="2902075"/>
                    <a:pt x="114592" y="2908439"/>
                    <a:pt x="114592" y="2916288"/>
                  </a:cubicBezTo>
                  <a:close/>
                  <a:moveTo>
                    <a:pt x="1744877" y="3072637"/>
                  </a:moveTo>
                  <a:cubicBezTo>
                    <a:pt x="1747493" y="3085454"/>
                    <a:pt x="1760007" y="3093726"/>
                    <a:pt x="1772824" y="3091108"/>
                  </a:cubicBezTo>
                  <a:cubicBezTo>
                    <a:pt x="1785645" y="3088493"/>
                    <a:pt x="1793914" y="3075978"/>
                    <a:pt x="1791299" y="3063161"/>
                  </a:cubicBezTo>
                  <a:cubicBezTo>
                    <a:pt x="1788680" y="3050344"/>
                    <a:pt x="1776169" y="3042071"/>
                    <a:pt x="1763349" y="3044690"/>
                  </a:cubicBezTo>
                  <a:cubicBezTo>
                    <a:pt x="1754047" y="3046588"/>
                    <a:pt x="1746776" y="3053859"/>
                    <a:pt x="1744877" y="3063161"/>
                  </a:cubicBezTo>
                  <a:lnTo>
                    <a:pt x="1242194" y="3063161"/>
                  </a:lnTo>
                  <a:lnTo>
                    <a:pt x="1242194" y="2800686"/>
                  </a:lnTo>
                  <a:lnTo>
                    <a:pt x="1049839" y="2608330"/>
                  </a:lnTo>
                  <a:lnTo>
                    <a:pt x="957451" y="2608330"/>
                  </a:lnTo>
                  <a:cubicBezTo>
                    <a:pt x="954836" y="2595513"/>
                    <a:pt x="942322" y="2587240"/>
                    <a:pt x="929504" y="2589859"/>
                  </a:cubicBezTo>
                  <a:cubicBezTo>
                    <a:pt x="916684" y="2592474"/>
                    <a:pt x="908415" y="2604988"/>
                    <a:pt x="911030" y="2617806"/>
                  </a:cubicBezTo>
                  <a:cubicBezTo>
                    <a:pt x="913645" y="2630623"/>
                    <a:pt x="926159" y="2638895"/>
                    <a:pt x="938980" y="2636277"/>
                  </a:cubicBezTo>
                  <a:cubicBezTo>
                    <a:pt x="948282" y="2634378"/>
                    <a:pt x="955553" y="2627108"/>
                    <a:pt x="957451" y="2617806"/>
                  </a:cubicBezTo>
                  <a:lnTo>
                    <a:pt x="1046048" y="2617806"/>
                  </a:lnTo>
                  <a:lnTo>
                    <a:pt x="1232719" y="2804476"/>
                  </a:lnTo>
                  <a:lnTo>
                    <a:pt x="1232719" y="3072637"/>
                  </a:lnTo>
                  <a:close/>
                  <a:moveTo>
                    <a:pt x="1768093" y="3053685"/>
                  </a:moveTo>
                  <a:cubicBezTo>
                    <a:pt x="1775942" y="3053685"/>
                    <a:pt x="1782306" y="3060050"/>
                    <a:pt x="1782306" y="3067899"/>
                  </a:cubicBezTo>
                  <a:cubicBezTo>
                    <a:pt x="1782306" y="3075748"/>
                    <a:pt x="1775942" y="3082112"/>
                    <a:pt x="1768093" y="3082112"/>
                  </a:cubicBezTo>
                  <a:cubicBezTo>
                    <a:pt x="1760244" y="3082112"/>
                    <a:pt x="1753879" y="3075748"/>
                    <a:pt x="1753879" y="3067899"/>
                  </a:cubicBezTo>
                  <a:cubicBezTo>
                    <a:pt x="1753860" y="3060066"/>
                    <a:pt x="1760196" y="3053704"/>
                    <a:pt x="1768030" y="3053685"/>
                  </a:cubicBezTo>
                  <a:cubicBezTo>
                    <a:pt x="1768052" y="3053685"/>
                    <a:pt x="1768071" y="3053685"/>
                    <a:pt x="1768093" y="3053685"/>
                  </a:cubicBezTo>
                  <a:close/>
                  <a:moveTo>
                    <a:pt x="934236" y="2627281"/>
                  </a:moveTo>
                  <a:cubicBezTo>
                    <a:pt x="926387" y="2627281"/>
                    <a:pt x="920022" y="2620917"/>
                    <a:pt x="920022" y="2613068"/>
                  </a:cubicBezTo>
                  <a:cubicBezTo>
                    <a:pt x="920022" y="2605219"/>
                    <a:pt x="926387" y="2598854"/>
                    <a:pt x="934236" y="2598854"/>
                  </a:cubicBezTo>
                  <a:cubicBezTo>
                    <a:pt x="942085" y="2598854"/>
                    <a:pt x="948449" y="2605219"/>
                    <a:pt x="948449" y="2613068"/>
                  </a:cubicBezTo>
                  <a:cubicBezTo>
                    <a:pt x="948433" y="2620911"/>
                    <a:pt x="942078" y="2627262"/>
                    <a:pt x="934236" y="2627281"/>
                  </a:cubicBezTo>
                  <a:close/>
                  <a:moveTo>
                    <a:pt x="3819571" y="1547057"/>
                  </a:moveTo>
                  <a:lnTo>
                    <a:pt x="3459022" y="1547057"/>
                  </a:lnTo>
                  <a:cubicBezTo>
                    <a:pt x="3456401" y="1534240"/>
                    <a:pt x="3443893" y="1525968"/>
                    <a:pt x="3431069" y="1528586"/>
                  </a:cubicBezTo>
                  <a:cubicBezTo>
                    <a:pt x="3418245" y="1531201"/>
                    <a:pt x="3409970" y="1543716"/>
                    <a:pt x="3412592" y="1556533"/>
                  </a:cubicBezTo>
                  <a:cubicBezTo>
                    <a:pt x="3415213" y="1569350"/>
                    <a:pt x="3427721" y="1577623"/>
                    <a:pt x="3440545" y="1575004"/>
                  </a:cubicBezTo>
                  <a:cubicBezTo>
                    <a:pt x="3449862" y="1573106"/>
                    <a:pt x="3457127" y="1565835"/>
                    <a:pt x="3459022" y="1556533"/>
                  </a:cubicBezTo>
                  <a:lnTo>
                    <a:pt x="3810095" y="1556533"/>
                  </a:lnTo>
                  <a:lnTo>
                    <a:pt x="3810095" y="2042571"/>
                  </a:lnTo>
                  <a:lnTo>
                    <a:pt x="3699198" y="2153499"/>
                  </a:lnTo>
                  <a:lnTo>
                    <a:pt x="3440545" y="2153499"/>
                  </a:lnTo>
                  <a:lnTo>
                    <a:pt x="3440545" y="2029842"/>
                  </a:lnTo>
                  <a:cubicBezTo>
                    <a:pt x="3453368" y="2027226"/>
                    <a:pt x="3461644" y="2014712"/>
                    <a:pt x="3459022" y="2001895"/>
                  </a:cubicBezTo>
                  <a:cubicBezTo>
                    <a:pt x="3456401" y="1989074"/>
                    <a:pt x="3443893" y="1980805"/>
                    <a:pt x="3431069" y="1983420"/>
                  </a:cubicBezTo>
                  <a:cubicBezTo>
                    <a:pt x="3418245" y="1986039"/>
                    <a:pt x="3409970" y="1998550"/>
                    <a:pt x="3412592" y="2011370"/>
                  </a:cubicBezTo>
                  <a:cubicBezTo>
                    <a:pt x="3414487" y="2020672"/>
                    <a:pt x="3421751" y="2027943"/>
                    <a:pt x="3431069" y="2029842"/>
                  </a:cubicBezTo>
                  <a:lnTo>
                    <a:pt x="3431069" y="2162974"/>
                  </a:lnTo>
                  <a:lnTo>
                    <a:pt x="3703083" y="2162974"/>
                  </a:lnTo>
                  <a:lnTo>
                    <a:pt x="3819571" y="2046456"/>
                  </a:lnTo>
                  <a:close/>
                  <a:moveTo>
                    <a:pt x="3435807" y="1566009"/>
                  </a:moveTo>
                  <a:cubicBezTo>
                    <a:pt x="3427942" y="1566009"/>
                    <a:pt x="3421593" y="1559644"/>
                    <a:pt x="3421593" y="1551795"/>
                  </a:cubicBezTo>
                  <a:cubicBezTo>
                    <a:pt x="3421593" y="1543946"/>
                    <a:pt x="3427942" y="1537582"/>
                    <a:pt x="3435807" y="1537582"/>
                  </a:cubicBezTo>
                  <a:cubicBezTo>
                    <a:pt x="3443672" y="1537582"/>
                    <a:pt x="3450020" y="1543946"/>
                    <a:pt x="3450020" y="1551795"/>
                  </a:cubicBezTo>
                  <a:cubicBezTo>
                    <a:pt x="3449989" y="1559638"/>
                    <a:pt x="3443640" y="1565990"/>
                    <a:pt x="3435807" y="1566009"/>
                  </a:cubicBezTo>
                  <a:close/>
                  <a:moveTo>
                    <a:pt x="3421593" y="2006626"/>
                  </a:moveTo>
                  <a:cubicBezTo>
                    <a:pt x="3421593" y="1998777"/>
                    <a:pt x="3427942" y="1992413"/>
                    <a:pt x="3435807" y="1992413"/>
                  </a:cubicBezTo>
                  <a:cubicBezTo>
                    <a:pt x="3443672" y="1992413"/>
                    <a:pt x="3450020" y="1998777"/>
                    <a:pt x="3450020" y="2006626"/>
                  </a:cubicBezTo>
                  <a:cubicBezTo>
                    <a:pt x="3450020" y="2014475"/>
                    <a:pt x="3443672" y="2020840"/>
                    <a:pt x="3435807" y="2020840"/>
                  </a:cubicBezTo>
                  <a:cubicBezTo>
                    <a:pt x="3427942" y="2020840"/>
                    <a:pt x="3421593" y="2014475"/>
                    <a:pt x="3421593" y="2006626"/>
                  </a:cubicBezTo>
                  <a:close/>
                  <a:moveTo>
                    <a:pt x="3658485" y="2535304"/>
                  </a:moveTo>
                  <a:lnTo>
                    <a:pt x="3658485" y="2845221"/>
                  </a:lnTo>
                  <a:lnTo>
                    <a:pt x="3791618" y="2845221"/>
                  </a:lnTo>
                  <a:cubicBezTo>
                    <a:pt x="3794239" y="2858038"/>
                    <a:pt x="3806747" y="2866311"/>
                    <a:pt x="3819571" y="2863692"/>
                  </a:cubicBezTo>
                  <a:cubicBezTo>
                    <a:pt x="3832394" y="2861077"/>
                    <a:pt x="3840670" y="2848563"/>
                    <a:pt x="3838048" y="2835745"/>
                  </a:cubicBezTo>
                  <a:cubicBezTo>
                    <a:pt x="3835427" y="2822928"/>
                    <a:pt x="3822918" y="2814656"/>
                    <a:pt x="3810095" y="2817274"/>
                  </a:cubicBezTo>
                  <a:cubicBezTo>
                    <a:pt x="3800777" y="2819173"/>
                    <a:pt x="3793513" y="2826443"/>
                    <a:pt x="3791618" y="2835745"/>
                  </a:cubicBezTo>
                  <a:lnTo>
                    <a:pt x="3667960" y="2835745"/>
                  </a:lnTo>
                  <a:lnTo>
                    <a:pt x="3667960" y="2539189"/>
                  </a:lnTo>
                  <a:lnTo>
                    <a:pt x="3895376" y="2311774"/>
                  </a:lnTo>
                  <a:lnTo>
                    <a:pt x="3895376" y="2105647"/>
                  </a:lnTo>
                  <a:cubicBezTo>
                    <a:pt x="3908199" y="2103032"/>
                    <a:pt x="3916475" y="2090517"/>
                    <a:pt x="3913853" y="2077700"/>
                  </a:cubicBezTo>
                  <a:cubicBezTo>
                    <a:pt x="3911232" y="2064879"/>
                    <a:pt x="3898724" y="2056610"/>
                    <a:pt x="3885900" y="2059226"/>
                  </a:cubicBezTo>
                  <a:cubicBezTo>
                    <a:pt x="3873076" y="2061844"/>
                    <a:pt x="3864801" y="2074355"/>
                    <a:pt x="3867423" y="2087176"/>
                  </a:cubicBezTo>
                  <a:cubicBezTo>
                    <a:pt x="3869318" y="2096478"/>
                    <a:pt x="3876582" y="2103749"/>
                    <a:pt x="3885900" y="2105647"/>
                  </a:cubicBezTo>
                  <a:lnTo>
                    <a:pt x="3885900" y="2307794"/>
                  </a:lnTo>
                  <a:close/>
                  <a:moveTo>
                    <a:pt x="3814833" y="2826270"/>
                  </a:moveTo>
                  <a:cubicBezTo>
                    <a:pt x="3822698" y="2826270"/>
                    <a:pt x="3829046" y="2832634"/>
                    <a:pt x="3829046" y="2840483"/>
                  </a:cubicBezTo>
                  <a:cubicBezTo>
                    <a:pt x="3829046" y="2848332"/>
                    <a:pt x="3822698" y="2854697"/>
                    <a:pt x="3814833" y="2854697"/>
                  </a:cubicBezTo>
                  <a:cubicBezTo>
                    <a:pt x="3806968" y="2854697"/>
                    <a:pt x="3800619" y="2848332"/>
                    <a:pt x="3800619" y="2840483"/>
                  </a:cubicBezTo>
                  <a:cubicBezTo>
                    <a:pt x="3800588" y="2832650"/>
                    <a:pt x="3806936" y="2826289"/>
                    <a:pt x="3814770" y="2826270"/>
                  </a:cubicBezTo>
                  <a:cubicBezTo>
                    <a:pt x="3814801" y="2826270"/>
                    <a:pt x="3814801" y="2826270"/>
                    <a:pt x="3814833" y="2826270"/>
                  </a:cubicBezTo>
                  <a:close/>
                  <a:moveTo>
                    <a:pt x="3876425" y="2082431"/>
                  </a:moveTo>
                  <a:cubicBezTo>
                    <a:pt x="3876425" y="2074582"/>
                    <a:pt x="3882773" y="2068218"/>
                    <a:pt x="3890638" y="2068218"/>
                  </a:cubicBezTo>
                  <a:cubicBezTo>
                    <a:pt x="3898503" y="2068218"/>
                    <a:pt x="3904851" y="2074582"/>
                    <a:pt x="3904851" y="2082431"/>
                  </a:cubicBezTo>
                  <a:cubicBezTo>
                    <a:pt x="3904851" y="2090280"/>
                    <a:pt x="3898503" y="2096645"/>
                    <a:pt x="3890638" y="2096645"/>
                  </a:cubicBezTo>
                  <a:cubicBezTo>
                    <a:pt x="3882773" y="2096645"/>
                    <a:pt x="3876425" y="2090280"/>
                    <a:pt x="3876425" y="2082431"/>
                  </a:cubicBezTo>
                  <a:close/>
                  <a:moveTo>
                    <a:pt x="173404" y="2238780"/>
                  </a:moveTo>
                  <a:lnTo>
                    <a:pt x="408337" y="2238780"/>
                  </a:lnTo>
                  <a:lnTo>
                    <a:pt x="408337" y="1954037"/>
                  </a:lnTo>
                  <a:cubicBezTo>
                    <a:pt x="421155" y="1951421"/>
                    <a:pt x="429427" y="1938907"/>
                    <a:pt x="426808" y="1926090"/>
                  </a:cubicBezTo>
                  <a:cubicBezTo>
                    <a:pt x="424193" y="1913269"/>
                    <a:pt x="411679" y="1905000"/>
                    <a:pt x="398862" y="1907615"/>
                  </a:cubicBezTo>
                  <a:cubicBezTo>
                    <a:pt x="386044" y="1910234"/>
                    <a:pt x="377772" y="1922745"/>
                    <a:pt x="380390" y="1935565"/>
                  </a:cubicBezTo>
                  <a:cubicBezTo>
                    <a:pt x="382289" y="1944867"/>
                    <a:pt x="389560" y="1952138"/>
                    <a:pt x="398862" y="1954037"/>
                  </a:cubicBezTo>
                  <a:lnTo>
                    <a:pt x="398862" y="2229304"/>
                  </a:lnTo>
                  <a:lnTo>
                    <a:pt x="169519" y="2229304"/>
                  </a:lnTo>
                  <a:lnTo>
                    <a:pt x="19836" y="2378956"/>
                  </a:lnTo>
                  <a:lnTo>
                    <a:pt x="19836" y="2741621"/>
                  </a:lnTo>
                  <a:cubicBezTo>
                    <a:pt x="7017" y="2744236"/>
                    <a:pt x="-1254" y="2756750"/>
                    <a:pt x="1363" y="2769568"/>
                  </a:cubicBezTo>
                  <a:cubicBezTo>
                    <a:pt x="3980" y="2782388"/>
                    <a:pt x="16493" y="2790657"/>
                    <a:pt x="29311" y="2788042"/>
                  </a:cubicBezTo>
                  <a:cubicBezTo>
                    <a:pt x="42130" y="2785423"/>
                    <a:pt x="50401" y="2772912"/>
                    <a:pt x="47784" y="2760092"/>
                  </a:cubicBezTo>
                  <a:cubicBezTo>
                    <a:pt x="45885" y="2750790"/>
                    <a:pt x="38615" y="2743519"/>
                    <a:pt x="29311" y="2741621"/>
                  </a:cubicBezTo>
                  <a:lnTo>
                    <a:pt x="29311" y="2382841"/>
                  </a:lnTo>
                  <a:close/>
                  <a:moveTo>
                    <a:pt x="389386" y="1930821"/>
                  </a:moveTo>
                  <a:cubicBezTo>
                    <a:pt x="389386" y="1922972"/>
                    <a:pt x="395750" y="1916608"/>
                    <a:pt x="403599" y="1916608"/>
                  </a:cubicBezTo>
                  <a:cubicBezTo>
                    <a:pt x="411448" y="1916608"/>
                    <a:pt x="417813" y="1922972"/>
                    <a:pt x="417813" y="1930821"/>
                  </a:cubicBezTo>
                  <a:cubicBezTo>
                    <a:pt x="417813" y="1938670"/>
                    <a:pt x="411448" y="1945035"/>
                    <a:pt x="403599" y="1945035"/>
                  </a:cubicBezTo>
                  <a:cubicBezTo>
                    <a:pt x="395750" y="1945035"/>
                    <a:pt x="389386" y="1938670"/>
                    <a:pt x="389386" y="1930821"/>
                  </a:cubicBezTo>
                  <a:close/>
                  <a:moveTo>
                    <a:pt x="38787" y="2764678"/>
                  </a:moveTo>
                  <a:cubicBezTo>
                    <a:pt x="38787" y="2772527"/>
                    <a:pt x="32423" y="2778892"/>
                    <a:pt x="24574" y="2778892"/>
                  </a:cubicBezTo>
                  <a:cubicBezTo>
                    <a:pt x="16724" y="2778892"/>
                    <a:pt x="10360" y="2772527"/>
                    <a:pt x="10360" y="2764678"/>
                  </a:cubicBezTo>
                  <a:cubicBezTo>
                    <a:pt x="10360" y="2756829"/>
                    <a:pt x="16724" y="2750465"/>
                    <a:pt x="24574" y="2750465"/>
                  </a:cubicBezTo>
                  <a:cubicBezTo>
                    <a:pt x="32423" y="2750465"/>
                    <a:pt x="38787" y="2756829"/>
                    <a:pt x="38787" y="2764678"/>
                  </a:cubicBezTo>
                  <a:close/>
                  <a:moveTo>
                    <a:pt x="3564202" y="2380914"/>
                  </a:moveTo>
                  <a:lnTo>
                    <a:pt x="3155801" y="2380914"/>
                  </a:lnTo>
                  <a:cubicBezTo>
                    <a:pt x="3153186" y="2368097"/>
                    <a:pt x="3140672" y="2359825"/>
                    <a:pt x="3127855" y="2362443"/>
                  </a:cubicBezTo>
                  <a:cubicBezTo>
                    <a:pt x="3115034" y="2365059"/>
                    <a:pt x="3106765" y="2377573"/>
                    <a:pt x="3109380" y="2390390"/>
                  </a:cubicBezTo>
                  <a:cubicBezTo>
                    <a:pt x="3111999" y="2403207"/>
                    <a:pt x="3124510" y="2411480"/>
                    <a:pt x="3137330" y="2408861"/>
                  </a:cubicBezTo>
                  <a:cubicBezTo>
                    <a:pt x="3146632" y="2406963"/>
                    <a:pt x="3153903" y="2399692"/>
                    <a:pt x="3155801" y="2390390"/>
                  </a:cubicBezTo>
                  <a:lnTo>
                    <a:pt x="3564202" y="2390390"/>
                  </a:lnTo>
                  <a:cubicBezTo>
                    <a:pt x="3566823" y="2403207"/>
                    <a:pt x="3579331" y="2411480"/>
                    <a:pt x="3592155" y="2408861"/>
                  </a:cubicBezTo>
                  <a:cubicBezTo>
                    <a:pt x="3604979" y="2406246"/>
                    <a:pt x="3613254" y="2393732"/>
                    <a:pt x="3610633" y="2380914"/>
                  </a:cubicBezTo>
                  <a:cubicBezTo>
                    <a:pt x="3608011" y="2368097"/>
                    <a:pt x="3595503" y="2359825"/>
                    <a:pt x="3582679" y="2362443"/>
                  </a:cubicBezTo>
                  <a:cubicBezTo>
                    <a:pt x="3573361" y="2364341"/>
                    <a:pt x="3566097" y="2371612"/>
                    <a:pt x="3564202" y="2380914"/>
                  </a:cubicBezTo>
                  <a:close/>
                  <a:moveTo>
                    <a:pt x="3132586" y="2399866"/>
                  </a:moveTo>
                  <a:cubicBezTo>
                    <a:pt x="3124737" y="2399866"/>
                    <a:pt x="3118373" y="2393501"/>
                    <a:pt x="3118373" y="2385652"/>
                  </a:cubicBezTo>
                  <a:cubicBezTo>
                    <a:pt x="3118373" y="2377803"/>
                    <a:pt x="3124737" y="2371439"/>
                    <a:pt x="3132586" y="2371439"/>
                  </a:cubicBezTo>
                  <a:cubicBezTo>
                    <a:pt x="3140435" y="2371439"/>
                    <a:pt x="3146800" y="2377803"/>
                    <a:pt x="3146800" y="2385652"/>
                  </a:cubicBezTo>
                  <a:cubicBezTo>
                    <a:pt x="3146784" y="2393495"/>
                    <a:pt x="3140429" y="2399847"/>
                    <a:pt x="3132586" y="2399866"/>
                  </a:cubicBezTo>
                  <a:close/>
                  <a:moveTo>
                    <a:pt x="3601631" y="2385652"/>
                  </a:moveTo>
                  <a:cubicBezTo>
                    <a:pt x="3601631" y="2393501"/>
                    <a:pt x="3595282" y="2399866"/>
                    <a:pt x="3587417" y="2399866"/>
                  </a:cubicBezTo>
                  <a:cubicBezTo>
                    <a:pt x="3579552" y="2399866"/>
                    <a:pt x="3573204" y="2393501"/>
                    <a:pt x="3573204" y="2385652"/>
                  </a:cubicBezTo>
                  <a:cubicBezTo>
                    <a:pt x="3573204" y="2377803"/>
                    <a:pt x="3579552" y="2371439"/>
                    <a:pt x="3587417" y="2371439"/>
                  </a:cubicBezTo>
                  <a:cubicBezTo>
                    <a:pt x="3595282" y="2371439"/>
                    <a:pt x="3601631" y="2377803"/>
                    <a:pt x="3601631" y="2385652"/>
                  </a:cubicBezTo>
                  <a:close/>
                  <a:moveTo>
                    <a:pt x="2673017" y="2257257"/>
                  </a:moveTo>
                  <a:cubicBezTo>
                    <a:pt x="2685835" y="2259876"/>
                    <a:pt x="2698349" y="2251607"/>
                    <a:pt x="2700967" y="2238789"/>
                  </a:cubicBezTo>
                  <a:cubicBezTo>
                    <a:pt x="2700970" y="2238786"/>
                    <a:pt x="2700970" y="2238783"/>
                    <a:pt x="2700970" y="2238780"/>
                  </a:cubicBezTo>
                  <a:lnTo>
                    <a:pt x="2834103" y="2238780"/>
                  </a:lnTo>
                  <a:lnTo>
                    <a:pt x="2834103" y="2029842"/>
                  </a:lnTo>
                  <a:cubicBezTo>
                    <a:pt x="2846924" y="2027226"/>
                    <a:pt x="2855193" y="2014712"/>
                    <a:pt x="2852574" y="2001895"/>
                  </a:cubicBezTo>
                  <a:cubicBezTo>
                    <a:pt x="2849959" y="1989074"/>
                    <a:pt x="2837445" y="1980805"/>
                    <a:pt x="2824628" y="1983420"/>
                  </a:cubicBezTo>
                  <a:cubicBezTo>
                    <a:pt x="2811810" y="1986039"/>
                    <a:pt x="2803538" y="1998550"/>
                    <a:pt x="2806156" y="2011370"/>
                  </a:cubicBezTo>
                  <a:cubicBezTo>
                    <a:pt x="2808055" y="2020672"/>
                    <a:pt x="2815326" y="2027943"/>
                    <a:pt x="2824628" y="2029842"/>
                  </a:cubicBezTo>
                  <a:lnTo>
                    <a:pt x="2824628" y="2229304"/>
                  </a:lnTo>
                  <a:lnTo>
                    <a:pt x="2700970" y="2229304"/>
                  </a:lnTo>
                  <a:cubicBezTo>
                    <a:pt x="2698352" y="2216487"/>
                    <a:pt x="2685835" y="2208218"/>
                    <a:pt x="2673017" y="2210839"/>
                  </a:cubicBezTo>
                  <a:cubicBezTo>
                    <a:pt x="2660200" y="2213458"/>
                    <a:pt x="2651931" y="2225975"/>
                    <a:pt x="2654552" y="2238792"/>
                  </a:cubicBezTo>
                  <a:cubicBezTo>
                    <a:pt x="2656454" y="2248091"/>
                    <a:pt x="2663718" y="2255356"/>
                    <a:pt x="2673017" y="2257257"/>
                  </a:cubicBezTo>
                  <a:close/>
                  <a:moveTo>
                    <a:pt x="2815152" y="2006626"/>
                  </a:moveTo>
                  <a:cubicBezTo>
                    <a:pt x="2815152" y="1998777"/>
                    <a:pt x="2821516" y="1992413"/>
                    <a:pt x="2829365" y="1992413"/>
                  </a:cubicBezTo>
                  <a:cubicBezTo>
                    <a:pt x="2837214" y="1992413"/>
                    <a:pt x="2843579" y="1998777"/>
                    <a:pt x="2843579" y="2006626"/>
                  </a:cubicBezTo>
                  <a:cubicBezTo>
                    <a:pt x="2843579" y="2014475"/>
                    <a:pt x="2837214" y="2020840"/>
                    <a:pt x="2829365" y="2020840"/>
                  </a:cubicBezTo>
                  <a:cubicBezTo>
                    <a:pt x="2821516" y="2020840"/>
                    <a:pt x="2815152" y="2014475"/>
                    <a:pt x="2815152" y="2006626"/>
                  </a:cubicBezTo>
                  <a:close/>
                  <a:moveTo>
                    <a:pt x="2677755" y="2219828"/>
                  </a:moveTo>
                  <a:cubicBezTo>
                    <a:pt x="2685604" y="2219828"/>
                    <a:pt x="2691969" y="2226193"/>
                    <a:pt x="2691969" y="2234042"/>
                  </a:cubicBezTo>
                  <a:cubicBezTo>
                    <a:pt x="2691969" y="2241891"/>
                    <a:pt x="2685604" y="2248255"/>
                    <a:pt x="2677755" y="2248255"/>
                  </a:cubicBezTo>
                  <a:cubicBezTo>
                    <a:pt x="2669906" y="2248255"/>
                    <a:pt x="2663542" y="2241891"/>
                    <a:pt x="2663542" y="2234042"/>
                  </a:cubicBezTo>
                  <a:cubicBezTo>
                    <a:pt x="2663523" y="2226209"/>
                    <a:pt x="2669859" y="2219847"/>
                    <a:pt x="2677692" y="2219828"/>
                  </a:cubicBezTo>
                  <a:cubicBezTo>
                    <a:pt x="2677714" y="2219828"/>
                    <a:pt x="2677733" y="2219828"/>
                    <a:pt x="2677755" y="2219828"/>
                  </a:cubicBezTo>
                  <a:close/>
                  <a:moveTo>
                    <a:pt x="3895376" y="1983569"/>
                  </a:moveTo>
                  <a:cubicBezTo>
                    <a:pt x="3882552" y="1980957"/>
                    <a:pt x="3870044" y="1989229"/>
                    <a:pt x="3867423" y="2002050"/>
                  </a:cubicBezTo>
                  <a:cubicBezTo>
                    <a:pt x="3864832" y="2014867"/>
                    <a:pt x="3873076" y="2027378"/>
                    <a:pt x="3885900" y="2029993"/>
                  </a:cubicBezTo>
                  <a:cubicBezTo>
                    <a:pt x="3898724" y="2032605"/>
                    <a:pt x="3911232" y="2024336"/>
                    <a:pt x="3913853" y="2011522"/>
                  </a:cubicBezTo>
                  <a:lnTo>
                    <a:pt x="4046986" y="2011522"/>
                  </a:lnTo>
                  <a:lnTo>
                    <a:pt x="4046986" y="1708301"/>
                  </a:lnTo>
                  <a:lnTo>
                    <a:pt x="4625475" y="1708301"/>
                  </a:lnTo>
                  <a:cubicBezTo>
                    <a:pt x="4628096" y="1721119"/>
                    <a:pt x="4640604" y="1729391"/>
                    <a:pt x="4653428" y="1726773"/>
                  </a:cubicBezTo>
                  <a:cubicBezTo>
                    <a:pt x="4666251" y="1724157"/>
                    <a:pt x="4674527" y="1711643"/>
                    <a:pt x="4671905" y="1698826"/>
                  </a:cubicBezTo>
                  <a:cubicBezTo>
                    <a:pt x="4669284" y="1686008"/>
                    <a:pt x="4656776" y="1677736"/>
                    <a:pt x="4643952" y="1680355"/>
                  </a:cubicBezTo>
                  <a:cubicBezTo>
                    <a:pt x="4634634" y="1682253"/>
                    <a:pt x="4627370" y="1689524"/>
                    <a:pt x="4625475" y="1698826"/>
                  </a:cubicBezTo>
                  <a:lnTo>
                    <a:pt x="4037511" y="1698826"/>
                  </a:lnTo>
                  <a:lnTo>
                    <a:pt x="4037511" y="2002046"/>
                  </a:lnTo>
                  <a:lnTo>
                    <a:pt x="3913853" y="2002046"/>
                  </a:lnTo>
                  <a:cubicBezTo>
                    <a:pt x="3911958" y="1992735"/>
                    <a:pt x="3904693" y="1985458"/>
                    <a:pt x="3895376" y="1983569"/>
                  </a:cubicBezTo>
                  <a:close/>
                  <a:moveTo>
                    <a:pt x="3890638" y="2020998"/>
                  </a:moveTo>
                  <a:cubicBezTo>
                    <a:pt x="3882773" y="2020998"/>
                    <a:pt x="3876425" y="2014633"/>
                    <a:pt x="3876425" y="2006784"/>
                  </a:cubicBezTo>
                  <a:cubicBezTo>
                    <a:pt x="3876425" y="1998935"/>
                    <a:pt x="3882773" y="1992571"/>
                    <a:pt x="3890638" y="1992571"/>
                  </a:cubicBezTo>
                  <a:cubicBezTo>
                    <a:pt x="3898503" y="1992571"/>
                    <a:pt x="3904851" y="1998935"/>
                    <a:pt x="3904851" y="2006784"/>
                  </a:cubicBezTo>
                  <a:cubicBezTo>
                    <a:pt x="3904757" y="2014564"/>
                    <a:pt x="3898408" y="2020824"/>
                    <a:pt x="3890638" y="2020840"/>
                  </a:cubicBezTo>
                  <a:close/>
                  <a:moveTo>
                    <a:pt x="4648690" y="1689350"/>
                  </a:moveTo>
                  <a:cubicBezTo>
                    <a:pt x="4656555" y="1689350"/>
                    <a:pt x="4662903" y="1695714"/>
                    <a:pt x="4662903" y="1703563"/>
                  </a:cubicBezTo>
                  <a:cubicBezTo>
                    <a:pt x="4662903" y="1711413"/>
                    <a:pt x="4656555" y="1717777"/>
                    <a:pt x="4648690" y="1717777"/>
                  </a:cubicBezTo>
                  <a:cubicBezTo>
                    <a:pt x="4640825" y="1717777"/>
                    <a:pt x="4634476" y="1711413"/>
                    <a:pt x="4634476" y="1703563"/>
                  </a:cubicBezTo>
                  <a:cubicBezTo>
                    <a:pt x="4634382" y="1695730"/>
                    <a:pt x="4640635" y="1689296"/>
                    <a:pt x="4648469" y="1689192"/>
                  </a:cubicBezTo>
                  <a:cubicBezTo>
                    <a:pt x="4648532" y="1689192"/>
                    <a:pt x="4648627" y="1689192"/>
                    <a:pt x="4648690" y="1689192"/>
                  </a:cubicBezTo>
                  <a:close/>
                  <a:moveTo>
                    <a:pt x="3658485" y="2333220"/>
                  </a:moveTo>
                  <a:cubicBezTo>
                    <a:pt x="3660032" y="2333533"/>
                    <a:pt x="3661643" y="2333694"/>
                    <a:pt x="3663222" y="2333694"/>
                  </a:cubicBezTo>
                  <a:cubicBezTo>
                    <a:pt x="3676299" y="2333694"/>
                    <a:pt x="3686912" y="2323088"/>
                    <a:pt x="3686912" y="2310005"/>
                  </a:cubicBezTo>
                  <a:cubicBezTo>
                    <a:pt x="3686912" y="2308479"/>
                    <a:pt x="3686753" y="2306957"/>
                    <a:pt x="3686469" y="2305457"/>
                  </a:cubicBezTo>
                  <a:cubicBezTo>
                    <a:pt x="3683974" y="2292617"/>
                    <a:pt x="3671529" y="2284241"/>
                    <a:pt x="3658674" y="2286746"/>
                  </a:cubicBezTo>
                  <a:cubicBezTo>
                    <a:pt x="3649293" y="2288581"/>
                    <a:pt x="3641934" y="2295889"/>
                    <a:pt x="3640007" y="2305267"/>
                  </a:cubicBezTo>
                  <a:lnTo>
                    <a:pt x="3092757" y="2305267"/>
                  </a:lnTo>
                  <a:lnTo>
                    <a:pt x="2976238" y="2421754"/>
                  </a:lnTo>
                  <a:lnTo>
                    <a:pt x="2976238" y="2893231"/>
                  </a:lnTo>
                  <a:cubicBezTo>
                    <a:pt x="2963420" y="2895846"/>
                    <a:pt x="2955148" y="2908360"/>
                    <a:pt x="2957767" y="2921178"/>
                  </a:cubicBezTo>
                  <a:cubicBezTo>
                    <a:pt x="2960382" y="2933998"/>
                    <a:pt x="2972896" y="2942268"/>
                    <a:pt x="2985714" y="2939652"/>
                  </a:cubicBezTo>
                  <a:cubicBezTo>
                    <a:pt x="2998534" y="2937034"/>
                    <a:pt x="3006803" y="2924523"/>
                    <a:pt x="3004185" y="2911702"/>
                  </a:cubicBezTo>
                  <a:cubicBezTo>
                    <a:pt x="3002286" y="2902400"/>
                    <a:pt x="2995015" y="2895129"/>
                    <a:pt x="2985714" y="2893231"/>
                  </a:cubicBezTo>
                  <a:lnTo>
                    <a:pt x="2985714" y="2425766"/>
                  </a:lnTo>
                  <a:lnTo>
                    <a:pt x="3096642" y="2314585"/>
                  </a:lnTo>
                  <a:lnTo>
                    <a:pt x="3639912" y="2314585"/>
                  </a:lnTo>
                  <a:cubicBezTo>
                    <a:pt x="3641839" y="2323918"/>
                    <a:pt x="3649135" y="2331199"/>
                    <a:pt x="3658485" y="2333062"/>
                  </a:cubicBezTo>
                  <a:close/>
                  <a:moveTo>
                    <a:pt x="3658485" y="2296581"/>
                  </a:moveTo>
                  <a:cubicBezTo>
                    <a:pt x="3665876" y="2293975"/>
                    <a:pt x="3673993" y="2297863"/>
                    <a:pt x="3676615" y="2305267"/>
                  </a:cubicBezTo>
                  <a:cubicBezTo>
                    <a:pt x="3679204" y="2312674"/>
                    <a:pt x="3675320" y="2320788"/>
                    <a:pt x="3667929" y="2323394"/>
                  </a:cubicBezTo>
                  <a:cubicBezTo>
                    <a:pt x="3660506" y="2326000"/>
                    <a:pt x="3652420" y="2322115"/>
                    <a:pt x="3649799" y="2314711"/>
                  </a:cubicBezTo>
                  <a:cubicBezTo>
                    <a:pt x="3647114" y="2307314"/>
                    <a:pt x="3650967" y="2299146"/>
                    <a:pt x="3658358" y="2296471"/>
                  </a:cubicBezTo>
                  <a:cubicBezTo>
                    <a:pt x="3658390" y="2296455"/>
                    <a:pt x="3658453" y="2296439"/>
                    <a:pt x="3658485" y="2296423"/>
                  </a:cubicBezTo>
                  <a:close/>
                  <a:moveTo>
                    <a:pt x="2995189" y="2916446"/>
                  </a:moveTo>
                  <a:cubicBezTo>
                    <a:pt x="2995189" y="2924295"/>
                    <a:pt x="2988825" y="2930660"/>
                    <a:pt x="2980976" y="2930660"/>
                  </a:cubicBezTo>
                  <a:cubicBezTo>
                    <a:pt x="2973127" y="2930660"/>
                    <a:pt x="2966762" y="2924295"/>
                    <a:pt x="2966762" y="2916446"/>
                  </a:cubicBezTo>
                  <a:cubicBezTo>
                    <a:pt x="2966762" y="2908597"/>
                    <a:pt x="2973127" y="2902233"/>
                    <a:pt x="2980976" y="2902233"/>
                  </a:cubicBezTo>
                  <a:cubicBezTo>
                    <a:pt x="2988765" y="2902233"/>
                    <a:pt x="2995104" y="2908499"/>
                    <a:pt x="2995189" y="2916288"/>
                  </a:cubicBezTo>
                  <a:close/>
                  <a:moveTo>
                    <a:pt x="3913853" y="1926241"/>
                  </a:moveTo>
                  <a:cubicBezTo>
                    <a:pt x="3911232" y="1913424"/>
                    <a:pt x="3898724" y="1905151"/>
                    <a:pt x="3885900" y="1907770"/>
                  </a:cubicBezTo>
                  <a:cubicBezTo>
                    <a:pt x="3873076" y="1910385"/>
                    <a:pt x="3864801" y="1922899"/>
                    <a:pt x="3867423" y="1935717"/>
                  </a:cubicBezTo>
                  <a:cubicBezTo>
                    <a:pt x="3870044" y="1948534"/>
                    <a:pt x="3882552" y="1956806"/>
                    <a:pt x="3895376" y="1954188"/>
                  </a:cubicBezTo>
                  <a:cubicBezTo>
                    <a:pt x="3904693" y="1952290"/>
                    <a:pt x="3911958" y="1945019"/>
                    <a:pt x="3913853" y="1935717"/>
                  </a:cubicBezTo>
                  <a:lnTo>
                    <a:pt x="3971181" y="1935717"/>
                  </a:lnTo>
                  <a:lnTo>
                    <a:pt x="3971181" y="1850436"/>
                  </a:lnTo>
                  <a:lnTo>
                    <a:pt x="3895376" y="1850436"/>
                  </a:lnTo>
                  <a:lnTo>
                    <a:pt x="3895376" y="1708301"/>
                  </a:lnTo>
                  <a:lnTo>
                    <a:pt x="3961705" y="1708301"/>
                  </a:lnTo>
                  <a:lnTo>
                    <a:pt x="3961705" y="1756153"/>
                  </a:lnTo>
                  <a:cubicBezTo>
                    <a:pt x="3948881" y="1758769"/>
                    <a:pt x="3940606" y="1771283"/>
                    <a:pt x="3943228" y="1784100"/>
                  </a:cubicBezTo>
                  <a:cubicBezTo>
                    <a:pt x="3945849" y="1796921"/>
                    <a:pt x="3958357" y="1805190"/>
                    <a:pt x="3971181" y="1802575"/>
                  </a:cubicBezTo>
                  <a:cubicBezTo>
                    <a:pt x="3984004" y="1799956"/>
                    <a:pt x="3992280" y="1787445"/>
                    <a:pt x="3989658" y="1774625"/>
                  </a:cubicBezTo>
                  <a:cubicBezTo>
                    <a:pt x="3987763" y="1765323"/>
                    <a:pt x="3980499" y="1758052"/>
                    <a:pt x="3971181" y="1756153"/>
                  </a:cubicBezTo>
                  <a:lnTo>
                    <a:pt x="3971181" y="1698668"/>
                  </a:lnTo>
                  <a:lnTo>
                    <a:pt x="3885900" y="1698668"/>
                  </a:lnTo>
                  <a:lnTo>
                    <a:pt x="3885900" y="1859754"/>
                  </a:lnTo>
                  <a:lnTo>
                    <a:pt x="3961705" y="1859754"/>
                  </a:lnTo>
                  <a:lnTo>
                    <a:pt x="3961705" y="1926083"/>
                  </a:lnTo>
                  <a:close/>
                  <a:moveTo>
                    <a:pt x="3890638" y="1945192"/>
                  </a:moveTo>
                  <a:cubicBezTo>
                    <a:pt x="3882773" y="1945192"/>
                    <a:pt x="3876425" y="1938828"/>
                    <a:pt x="3876425" y="1930979"/>
                  </a:cubicBezTo>
                  <a:cubicBezTo>
                    <a:pt x="3876425" y="1923130"/>
                    <a:pt x="3882773" y="1916765"/>
                    <a:pt x="3890638" y="1916765"/>
                  </a:cubicBezTo>
                  <a:cubicBezTo>
                    <a:pt x="3898503" y="1916765"/>
                    <a:pt x="3904851" y="1923130"/>
                    <a:pt x="3904851" y="1930979"/>
                  </a:cubicBezTo>
                  <a:cubicBezTo>
                    <a:pt x="3904757" y="1938759"/>
                    <a:pt x="3898408" y="1945019"/>
                    <a:pt x="3890638" y="1945035"/>
                  </a:cubicBezTo>
                  <a:close/>
                  <a:moveTo>
                    <a:pt x="3980657" y="1779369"/>
                  </a:moveTo>
                  <a:cubicBezTo>
                    <a:pt x="3980657" y="1787218"/>
                    <a:pt x="3974308" y="1793582"/>
                    <a:pt x="3966443" y="1793582"/>
                  </a:cubicBezTo>
                  <a:cubicBezTo>
                    <a:pt x="3958578" y="1793582"/>
                    <a:pt x="3952230" y="1787218"/>
                    <a:pt x="3952230" y="1779369"/>
                  </a:cubicBezTo>
                  <a:cubicBezTo>
                    <a:pt x="3952230" y="1771520"/>
                    <a:pt x="3958578" y="1765155"/>
                    <a:pt x="3966443" y="1765155"/>
                  </a:cubicBezTo>
                  <a:cubicBezTo>
                    <a:pt x="3974245" y="1765155"/>
                    <a:pt x="3980562" y="1771422"/>
                    <a:pt x="3980657" y="1779211"/>
                  </a:cubicBezTo>
                  <a:close/>
                  <a:moveTo>
                    <a:pt x="228774" y="2911551"/>
                  </a:moveTo>
                  <a:cubicBezTo>
                    <a:pt x="226077" y="2924352"/>
                    <a:pt x="234268" y="2936917"/>
                    <a:pt x="247070" y="2939614"/>
                  </a:cubicBezTo>
                  <a:cubicBezTo>
                    <a:pt x="259872" y="2942312"/>
                    <a:pt x="272437" y="2934119"/>
                    <a:pt x="275134" y="2921317"/>
                  </a:cubicBezTo>
                  <a:cubicBezTo>
                    <a:pt x="277831" y="2908515"/>
                    <a:pt x="269640" y="2895951"/>
                    <a:pt x="256838" y="2893253"/>
                  </a:cubicBezTo>
                  <a:cubicBezTo>
                    <a:pt x="256801" y="2893247"/>
                    <a:pt x="256764" y="2893237"/>
                    <a:pt x="256727" y="2893231"/>
                  </a:cubicBezTo>
                  <a:lnTo>
                    <a:pt x="256727" y="2636441"/>
                  </a:lnTo>
                  <a:cubicBezTo>
                    <a:pt x="269546" y="2633826"/>
                    <a:pt x="277816" y="2621312"/>
                    <a:pt x="275200" y="2608494"/>
                  </a:cubicBezTo>
                  <a:cubicBezTo>
                    <a:pt x="272583" y="2595674"/>
                    <a:pt x="260070" y="2587405"/>
                    <a:pt x="247251" y="2590020"/>
                  </a:cubicBezTo>
                  <a:cubicBezTo>
                    <a:pt x="234432" y="2592638"/>
                    <a:pt x="226162" y="2605149"/>
                    <a:pt x="228778" y="2617970"/>
                  </a:cubicBezTo>
                  <a:cubicBezTo>
                    <a:pt x="230678" y="2627272"/>
                    <a:pt x="237948" y="2634543"/>
                    <a:pt x="247251" y="2636441"/>
                  </a:cubicBezTo>
                  <a:lnTo>
                    <a:pt x="247251" y="2893231"/>
                  </a:lnTo>
                  <a:cubicBezTo>
                    <a:pt x="237989" y="2895107"/>
                    <a:pt x="230728" y="2902306"/>
                    <a:pt x="228774" y="2911551"/>
                  </a:cubicBezTo>
                  <a:close/>
                  <a:moveTo>
                    <a:pt x="237776" y="2613068"/>
                  </a:moveTo>
                  <a:cubicBezTo>
                    <a:pt x="237776" y="2605219"/>
                    <a:pt x="244139" y="2598854"/>
                    <a:pt x="251989" y="2598854"/>
                  </a:cubicBezTo>
                  <a:cubicBezTo>
                    <a:pt x="259839" y="2598854"/>
                    <a:pt x="266203" y="2605219"/>
                    <a:pt x="266203" y="2613068"/>
                  </a:cubicBezTo>
                  <a:cubicBezTo>
                    <a:pt x="266203" y="2620917"/>
                    <a:pt x="259839" y="2627281"/>
                    <a:pt x="251989" y="2627281"/>
                  </a:cubicBezTo>
                  <a:cubicBezTo>
                    <a:pt x="244139" y="2627281"/>
                    <a:pt x="237776" y="2620917"/>
                    <a:pt x="237776" y="2613068"/>
                  </a:cubicBezTo>
                  <a:close/>
                  <a:moveTo>
                    <a:pt x="251989" y="2902075"/>
                  </a:moveTo>
                  <a:cubicBezTo>
                    <a:pt x="259839" y="2902075"/>
                    <a:pt x="266203" y="2908439"/>
                    <a:pt x="266203" y="2916288"/>
                  </a:cubicBezTo>
                  <a:cubicBezTo>
                    <a:pt x="266203" y="2924137"/>
                    <a:pt x="259839" y="2930502"/>
                    <a:pt x="251989" y="2930502"/>
                  </a:cubicBezTo>
                  <a:cubicBezTo>
                    <a:pt x="244139" y="2930502"/>
                    <a:pt x="237776" y="2924137"/>
                    <a:pt x="237776" y="2916288"/>
                  </a:cubicBezTo>
                  <a:cubicBezTo>
                    <a:pt x="237758" y="2908455"/>
                    <a:pt x="244093" y="2902094"/>
                    <a:pt x="251926" y="2902075"/>
                  </a:cubicBezTo>
                  <a:cubicBezTo>
                    <a:pt x="251947" y="2902075"/>
                    <a:pt x="251968" y="2902075"/>
                    <a:pt x="251989" y="2902075"/>
                  </a:cubicBezTo>
                  <a:close/>
                  <a:moveTo>
                    <a:pt x="398862" y="3242725"/>
                  </a:moveTo>
                  <a:cubicBezTo>
                    <a:pt x="411682" y="3245346"/>
                    <a:pt x="424193" y="3237071"/>
                    <a:pt x="426805" y="3224247"/>
                  </a:cubicBezTo>
                  <a:cubicBezTo>
                    <a:pt x="429421" y="3211423"/>
                    <a:pt x="421145" y="3198916"/>
                    <a:pt x="408325" y="3196294"/>
                  </a:cubicBezTo>
                  <a:cubicBezTo>
                    <a:pt x="395510" y="3193704"/>
                    <a:pt x="383003" y="3201948"/>
                    <a:pt x="380384" y="3214771"/>
                  </a:cubicBezTo>
                  <a:lnTo>
                    <a:pt x="0" y="3214771"/>
                  </a:lnTo>
                  <a:lnTo>
                    <a:pt x="0" y="3224247"/>
                  </a:lnTo>
                  <a:lnTo>
                    <a:pt x="380384" y="3224247"/>
                  </a:lnTo>
                  <a:cubicBezTo>
                    <a:pt x="382289" y="3233565"/>
                    <a:pt x="389560" y="3240830"/>
                    <a:pt x="398862" y="3242725"/>
                  </a:cubicBezTo>
                  <a:close/>
                  <a:moveTo>
                    <a:pt x="403599" y="3205296"/>
                  </a:moveTo>
                  <a:cubicBezTo>
                    <a:pt x="411448" y="3205296"/>
                    <a:pt x="417813" y="3211644"/>
                    <a:pt x="417813" y="3219509"/>
                  </a:cubicBezTo>
                  <a:cubicBezTo>
                    <a:pt x="417813" y="3227374"/>
                    <a:pt x="411448" y="3233723"/>
                    <a:pt x="403599" y="3233723"/>
                  </a:cubicBezTo>
                  <a:cubicBezTo>
                    <a:pt x="395750" y="3233723"/>
                    <a:pt x="389386" y="3227374"/>
                    <a:pt x="389386" y="3219509"/>
                  </a:cubicBezTo>
                  <a:cubicBezTo>
                    <a:pt x="389367" y="3211676"/>
                    <a:pt x="395703" y="3205327"/>
                    <a:pt x="403536" y="3205296"/>
                  </a:cubicBezTo>
                  <a:cubicBezTo>
                    <a:pt x="403558" y="3205296"/>
                    <a:pt x="403577" y="3205296"/>
                    <a:pt x="403599" y="3205296"/>
                  </a:cubicBezTo>
                  <a:close/>
                  <a:moveTo>
                    <a:pt x="408337" y="2693611"/>
                  </a:moveTo>
                  <a:lnTo>
                    <a:pt x="456189" y="2693611"/>
                  </a:lnTo>
                  <a:cubicBezTo>
                    <a:pt x="458805" y="2706428"/>
                    <a:pt x="471319" y="2714700"/>
                    <a:pt x="484136" y="2712082"/>
                  </a:cubicBezTo>
                  <a:cubicBezTo>
                    <a:pt x="496957" y="2709467"/>
                    <a:pt x="505226" y="2696952"/>
                    <a:pt x="502610" y="2684135"/>
                  </a:cubicBezTo>
                  <a:cubicBezTo>
                    <a:pt x="499992" y="2671318"/>
                    <a:pt x="487481" y="2663045"/>
                    <a:pt x="474660" y="2665664"/>
                  </a:cubicBezTo>
                  <a:cubicBezTo>
                    <a:pt x="465359" y="2667562"/>
                    <a:pt x="458088" y="2674833"/>
                    <a:pt x="456189" y="2684135"/>
                  </a:cubicBezTo>
                  <a:lnTo>
                    <a:pt x="398862" y="2684135"/>
                  </a:lnTo>
                  <a:lnTo>
                    <a:pt x="398862" y="3148442"/>
                  </a:lnTo>
                  <a:lnTo>
                    <a:pt x="626277" y="3148442"/>
                  </a:lnTo>
                  <a:lnTo>
                    <a:pt x="626277" y="3411233"/>
                  </a:lnTo>
                  <a:lnTo>
                    <a:pt x="635753" y="3411233"/>
                  </a:lnTo>
                  <a:lnTo>
                    <a:pt x="635753" y="3138966"/>
                  </a:lnTo>
                  <a:lnTo>
                    <a:pt x="408337" y="3138966"/>
                  </a:lnTo>
                  <a:close/>
                  <a:moveTo>
                    <a:pt x="479405" y="2674659"/>
                  </a:moveTo>
                  <a:cubicBezTo>
                    <a:pt x="487254" y="2674659"/>
                    <a:pt x="493618" y="2681024"/>
                    <a:pt x="493618" y="2688873"/>
                  </a:cubicBezTo>
                  <a:cubicBezTo>
                    <a:pt x="493618" y="2696722"/>
                    <a:pt x="487254" y="2703086"/>
                    <a:pt x="479405" y="2703086"/>
                  </a:cubicBezTo>
                  <a:cubicBezTo>
                    <a:pt x="471556" y="2703086"/>
                    <a:pt x="465191" y="2696722"/>
                    <a:pt x="465191" y="2688873"/>
                  </a:cubicBezTo>
                  <a:cubicBezTo>
                    <a:pt x="465172" y="2681040"/>
                    <a:pt x="471508" y="2674679"/>
                    <a:pt x="479341" y="2674659"/>
                  </a:cubicBezTo>
                  <a:cubicBezTo>
                    <a:pt x="479364" y="2674659"/>
                    <a:pt x="479382" y="2674659"/>
                    <a:pt x="479405" y="2674659"/>
                  </a:cubicBezTo>
                  <a:close/>
                  <a:moveTo>
                    <a:pt x="484142" y="3347904"/>
                  </a:moveTo>
                  <a:cubicBezTo>
                    <a:pt x="471322" y="3345283"/>
                    <a:pt x="458805" y="3353558"/>
                    <a:pt x="456189" y="3366382"/>
                  </a:cubicBezTo>
                  <a:cubicBezTo>
                    <a:pt x="453574" y="3379205"/>
                    <a:pt x="461846" y="3391713"/>
                    <a:pt x="474667" y="3394335"/>
                  </a:cubicBezTo>
                  <a:lnTo>
                    <a:pt x="474667" y="3411233"/>
                  </a:lnTo>
                  <a:lnTo>
                    <a:pt x="484142" y="3411233"/>
                  </a:lnTo>
                  <a:lnTo>
                    <a:pt x="484142" y="3394335"/>
                  </a:lnTo>
                  <a:cubicBezTo>
                    <a:pt x="496963" y="3391745"/>
                    <a:pt x="505248" y="3379237"/>
                    <a:pt x="502645" y="3366413"/>
                  </a:cubicBezTo>
                  <a:cubicBezTo>
                    <a:pt x="500750" y="3357096"/>
                    <a:pt x="493463" y="3349799"/>
                    <a:pt x="484142" y="3347904"/>
                  </a:cubicBezTo>
                  <a:close/>
                  <a:moveTo>
                    <a:pt x="479405" y="3385333"/>
                  </a:moveTo>
                  <a:cubicBezTo>
                    <a:pt x="471556" y="3385333"/>
                    <a:pt x="465191" y="3378984"/>
                    <a:pt x="465191" y="3371120"/>
                  </a:cubicBezTo>
                  <a:cubicBezTo>
                    <a:pt x="465191" y="3363255"/>
                    <a:pt x="471556" y="3356906"/>
                    <a:pt x="479405" y="3356906"/>
                  </a:cubicBezTo>
                  <a:cubicBezTo>
                    <a:pt x="487254" y="3356906"/>
                    <a:pt x="493618" y="3363255"/>
                    <a:pt x="493618" y="3371120"/>
                  </a:cubicBezTo>
                  <a:cubicBezTo>
                    <a:pt x="493602" y="3378953"/>
                    <a:pt x="487247" y="3385302"/>
                    <a:pt x="479405" y="3385333"/>
                  </a:cubicBezTo>
                  <a:close/>
                  <a:moveTo>
                    <a:pt x="559948" y="3347904"/>
                  </a:moveTo>
                  <a:lnTo>
                    <a:pt x="559948" y="3214771"/>
                  </a:lnTo>
                  <a:lnTo>
                    <a:pt x="474667" y="3214771"/>
                  </a:lnTo>
                  <a:lnTo>
                    <a:pt x="474667" y="3290577"/>
                  </a:lnTo>
                  <a:lnTo>
                    <a:pt x="247251" y="3290577"/>
                  </a:lnTo>
                  <a:lnTo>
                    <a:pt x="247251" y="3411233"/>
                  </a:lnTo>
                  <a:lnTo>
                    <a:pt x="256727" y="3411233"/>
                  </a:lnTo>
                  <a:lnTo>
                    <a:pt x="256727" y="3300052"/>
                  </a:lnTo>
                  <a:lnTo>
                    <a:pt x="484142" y="3300052"/>
                  </a:lnTo>
                  <a:lnTo>
                    <a:pt x="484142" y="3224247"/>
                  </a:lnTo>
                  <a:lnTo>
                    <a:pt x="550472" y="3224247"/>
                  </a:lnTo>
                  <a:lnTo>
                    <a:pt x="550472" y="3348062"/>
                  </a:lnTo>
                  <a:cubicBezTo>
                    <a:pt x="537655" y="3350684"/>
                    <a:pt x="529382" y="3363192"/>
                    <a:pt x="532001" y="3376015"/>
                  </a:cubicBezTo>
                  <a:cubicBezTo>
                    <a:pt x="534616" y="3388839"/>
                    <a:pt x="547130" y="3397115"/>
                    <a:pt x="559948" y="3394493"/>
                  </a:cubicBezTo>
                  <a:cubicBezTo>
                    <a:pt x="572765" y="3391871"/>
                    <a:pt x="581037" y="3379363"/>
                    <a:pt x="578419" y="3366540"/>
                  </a:cubicBezTo>
                  <a:cubicBezTo>
                    <a:pt x="576521" y="3357222"/>
                    <a:pt x="569250" y="3349957"/>
                    <a:pt x="559948" y="3348062"/>
                  </a:cubicBezTo>
                  <a:close/>
                  <a:moveTo>
                    <a:pt x="555210" y="3385333"/>
                  </a:moveTo>
                  <a:cubicBezTo>
                    <a:pt x="547361" y="3385333"/>
                    <a:pt x="540996" y="3378984"/>
                    <a:pt x="540996" y="3371120"/>
                  </a:cubicBezTo>
                  <a:cubicBezTo>
                    <a:pt x="540996" y="3363255"/>
                    <a:pt x="547361" y="3356906"/>
                    <a:pt x="555210" y="3356906"/>
                  </a:cubicBezTo>
                  <a:cubicBezTo>
                    <a:pt x="563059" y="3356906"/>
                    <a:pt x="569423" y="3363255"/>
                    <a:pt x="569423" y="3371120"/>
                  </a:cubicBezTo>
                  <a:cubicBezTo>
                    <a:pt x="569407" y="3378953"/>
                    <a:pt x="563052" y="3385302"/>
                    <a:pt x="555210" y="3385333"/>
                  </a:cubicBezTo>
                  <a:close/>
                  <a:moveTo>
                    <a:pt x="408337" y="3348062"/>
                  </a:moveTo>
                  <a:cubicBezTo>
                    <a:pt x="395517" y="3345441"/>
                    <a:pt x="382999" y="3353716"/>
                    <a:pt x="380384" y="3366540"/>
                  </a:cubicBezTo>
                  <a:cubicBezTo>
                    <a:pt x="377769" y="3379363"/>
                    <a:pt x="386041" y="3391871"/>
                    <a:pt x="398862" y="3394493"/>
                  </a:cubicBezTo>
                  <a:lnTo>
                    <a:pt x="398862" y="3411233"/>
                  </a:lnTo>
                  <a:lnTo>
                    <a:pt x="408337" y="3411233"/>
                  </a:lnTo>
                  <a:lnTo>
                    <a:pt x="408337" y="3394335"/>
                  </a:lnTo>
                  <a:cubicBezTo>
                    <a:pt x="421158" y="3391745"/>
                    <a:pt x="429443" y="3379237"/>
                    <a:pt x="426840" y="3366413"/>
                  </a:cubicBezTo>
                  <a:cubicBezTo>
                    <a:pt x="424945" y="3357096"/>
                    <a:pt x="417658" y="3349799"/>
                    <a:pt x="408337" y="3347904"/>
                  </a:cubicBezTo>
                  <a:close/>
                  <a:moveTo>
                    <a:pt x="403599" y="3385491"/>
                  </a:moveTo>
                  <a:cubicBezTo>
                    <a:pt x="395750" y="3385491"/>
                    <a:pt x="389386" y="3379142"/>
                    <a:pt x="389386" y="3371277"/>
                  </a:cubicBezTo>
                  <a:cubicBezTo>
                    <a:pt x="389386" y="3363413"/>
                    <a:pt x="395750" y="3357064"/>
                    <a:pt x="403599" y="3357064"/>
                  </a:cubicBezTo>
                  <a:cubicBezTo>
                    <a:pt x="411448" y="3357064"/>
                    <a:pt x="417813" y="3363413"/>
                    <a:pt x="417813" y="3371277"/>
                  </a:cubicBezTo>
                  <a:cubicBezTo>
                    <a:pt x="417709" y="3379048"/>
                    <a:pt x="411382" y="3385302"/>
                    <a:pt x="403599" y="3385333"/>
                  </a:cubicBezTo>
                  <a:close/>
                  <a:moveTo>
                    <a:pt x="1090584" y="3196452"/>
                  </a:moveTo>
                  <a:lnTo>
                    <a:pt x="1090584" y="3138966"/>
                  </a:lnTo>
                  <a:lnTo>
                    <a:pt x="1005303" y="3138966"/>
                  </a:lnTo>
                  <a:lnTo>
                    <a:pt x="1005303" y="3300052"/>
                  </a:lnTo>
                  <a:lnTo>
                    <a:pt x="1081108" y="3300052"/>
                  </a:lnTo>
                  <a:lnTo>
                    <a:pt x="1081108" y="3366382"/>
                  </a:lnTo>
                  <a:lnTo>
                    <a:pt x="1033256" y="3366382"/>
                  </a:lnTo>
                  <a:cubicBezTo>
                    <a:pt x="1030641" y="3353558"/>
                    <a:pt x="1018127" y="3345283"/>
                    <a:pt x="1005309" y="3347904"/>
                  </a:cubicBezTo>
                  <a:cubicBezTo>
                    <a:pt x="992489" y="3350526"/>
                    <a:pt x="984220" y="3363034"/>
                    <a:pt x="986835" y="3375858"/>
                  </a:cubicBezTo>
                  <a:cubicBezTo>
                    <a:pt x="989450" y="3388681"/>
                    <a:pt x="1001964" y="3396956"/>
                    <a:pt x="1014785" y="3394335"/>
                  </a:cubicBezTo>
                  <a:cubicBezTo>
                    <a:pt x="1024087" y="3392440"/>
                    <a:pt x="1031358" y="3385175"/>
                    <a:pt x="1033256" y="3375858"/>
                  </a:cubicBezTo>
                  <a:lnTo>
                    <a:pt x="1090584" y="3375858"/>
                  </a:lnTo>
                  <a:lnTo>
                    <a:pt x="1090584" y="3290577"/>
                  </a:lnTo>
                  <a:lnTo>
                    <a:pt x="1014779" y="3290577"/>
                  </a:lnTo>
                  <a:lnTo>
                    <a:pt x="1014779" y="3148442"/>
                  </a:lnTo>
                  <a:lnTo>
                    <a:pt x="1081108" y="3148442"/>
                  </a:lnTo>
                  <a:lnTo>
                    <a:pt x="1081108" y="3196452"/>
                  </a:lnTo>
                  <a:cubicBezTo>
                    <a:pt x="1068291" y="3199073"/>
                    <a:pt x="1060019" y="3211581"/>
                    <a:pt x="1062637" y="3224405"/>
                  </a:cubicBezTo>
                  <a:cubicBezTo>
                    <a:pt x="1065252" y="3237229"/>
                    <a:pt x="1077766" y="3245504"/>
                    <a:pt x="1090584" y="3242882"/>
                  </a:cubicBezTo>
                  <a:cubicBezTo>
                    <a:pt x="1103401" y="3240261"/>
                    <a:pt x="1111674" y="3227753"/>
                    <a:pt x="1109055" y="3214929"/>
                  </a:cubicBezTo>
                  <a:cubicBezTo>
                    <a:pt x="1107157" y="3205612"/>
                    <a:pt x="1099886" y="3198347"/>
                    <a:pt x="1090584" y="3196452"/>
                  </a:cubicBezTo>
                  <a:close/>
                  <a:moveTo>
                    <a:pt x="1010041" y="3385491"/>
                  </a:moveTo>
                  <a:cubicBezTo>
                    <a:pt x="1002192" y="3385491"/>
                    <a:pt x="995827" y="3379142"/>
                    <a:pt x="995827" y="3371277"/>
                  </a:cubicBezTo>
                  <a:cubicBezTo>
                    <a:pt x="995827" y="3363413"/>
                    <a:pt x="1002192" y="3357064"/>
                    <a:pt x="1010041" y="3357064"/>
                  </a:cubicBezTo>
                  <a:cubicBezTo>
                    <a:pt x="1017890" y="3357064"/>
                    <a:pt x="1024254" y="3363413"/>
                    <a:pt x="1024254" y="3371277"/>
                  </a:cubicBezTo>
                  <a:cubicBezTo>
                    <a:pt x="1024150" y="3379048"/>
                    <a:pt x="1017824" y="3385302"/>
                    <a:pt x="1010041" y="3385333"/>
                  </a:cubicBezTo>
                  <a:close/>
                  <a:moveTo>
                    <a:pt x="1085846" y="3233881"/>
                  </a:moveTo>
                  <a:cubicBezTo>
                    <a:pt x="1077997" y="3233881"/>
                    <a:pt x="1071633" y="3227532"/>
                    <a:pt x="1071633" y="3219667"/>
                  </a:cubicBezTo>
                  <a:cubicBezTo>
                    <a:pt x="1071633" y="3211802"/>
                    <a:pt x="1077997" y="3205454"/>
                    <a:pt x="1085846" y="3205454"/>
                  </a:cubicBezTo>
                  <a:cubicBezTo>
                    <a:pt x="1093695" y="3205454"/>
                    <a:pt x="1100060" y="3211802"/>
                    <a:pt x="1100060" y="3219667"/>
                  </a:cubicBezTo>
                  <a:cubicBezTo>
                    <a:pt x="1099955" y="3227437"/>
                    <a:pt x="1093629" y="3233691"/>
                    <a:pt x="1085846" y="3233723"/>
                  </a:cubicBezTo>
                  <a:close/>
                  <a:moveTo>
                    <a:pt x="332532" y="3348062"/>
                  </a:moveTo>
                  <a:cubicBezTo>
                    <a:pt x="319712" y="3345441"/>
                    <a:pt x="307195" y="3353716"/>
                    <a:pt x="304579" y="3366540"/>
                  </a:cubicBezTo>
                  <a:cubicBezTo>
                    <a:pt x="301962" y="3379363"/>
                    <a:pt x="310235" y="3391871"/>
                    <a:pt x="323056" y="3394493"/>
                  </a:cubicBezTo>
                  <a:lnTo>
                    <a:pt x="323056" y="3411233"/>
                  </a:lnTo>
                  <a:lnTo>
                    <a:pt x="332532" y="3411233"/>
                  </a:lnTo>
                  <a:lnTo>
                    <a:pt x="332532" y="3394335"/>
                  </a:lnTo>
                  <a:cubicBezTo>
                    <a:pt x="345353" y="3391745"/>
                    <a:pt x="353637" y="3379237"/>
                    <a:pt x="351035" y="3366413"/>
                  </a:cubicBezTo>
                  <a:cubicBezTo>
                    <a:pt x="349140" y="3357096"/>
                    <a:pt x="341853" y="3349799"/>
                    <a:pt x="332532" y="3347904"/>
                  </a:cubicBezTo>
                  <a:close/>
                  <a:moveTo>
                    <a:pt x="327794" y="3385491"/>
                  </a:moveTo>
                  <a:cubicBezTo>
                    <a:pt x="319945" y="3385491"/>
                    <a:pt x="313581" y="3379142"/>
                    <a:pt x="313581" y="3371277"/>
                  </a:cubicBezTo>
                  <a:cubicBezTo>
                    <a:pt x="313581" y="3363413"/>
                    <a:pt x="319945" y="3357064"/>
                    <a:pt x="327794" y="3357064"/>
                  </a:cubicBezTo>
                  <a:cubicBezTo>
                    <a:pt x="335643" y="3357064"/>
                    <a:pt x="342008" y="3363413"/>
                    <a:pt x="342008" y="3371277"/>
                  </a:cubicBezTo>
                  <a:cubicBezTo>
                    <a:pt x="341903" y="3379048"/>
                    <a:pt x="335577" y="3385302"/>
                    <a:pt x="327794" y="3385333"/>
                  </a:cubicBezTo>
                  <a:close/>
                  <a:moveTo>
                    <a:pt x="777888" y="3272257"/>
                  </a:moveTo>
                  <a:cubicBezTo>
                    <a:pt x="768582" y="3274152"/>
                    <a:pt x="761308" y="3281417"/>
                    <a:pt x="759410" y="3290734"/>
                  </a:cubicBezTo>
                  <a:lnTo>
                    <a:pt x="759410" y="3290734"/>
                  </a:lnTo>
                  <a:cubicBezTo>
                    <a:pt x="756792" y="3303558"/>
                    <a:pt x="765061" y="3316066"/>
                    <a:pt x="777878" y="3318687"/>
                  </a:cubicBezTo>
                  <a:cubicBezTo>
                    <a:pt x="777881" y="3318687"/>
                    <a:pt x="777884" y="3318687"/>
                    <a:pt x="777888" y="3318687"/>
                  </a:cubicBezTo>
                  <a:cubicBezTo>
                    <a:pt x="790771" y="3321246"/>
                    <a:pt x="803289" y="3312876"/>
                    <a:pt x="805841" y="3299989"/>
                  </a:cubicBezTo>
                  <a:cubicBezTo>
                    <a:pt x="806444" y="3296925"/>
                    <a:pt x="806444" y="3293798"/>
                    <a:pt x="805841" y="3290734"/>
                  </a:cubicBezTo>
                  <a:cubicBezTo>
                    <a:pt x="803952" y="3281417"/>
                    <a:pt x="796675" y="3274152"/>
                    <a:pt x="787363" y="3272257"/>
                  </a:cubicBezTo>
                  <a:lnTo>
                    <a:pt x="787363" y="3072637"/>
                  </a:lnTo>
                  <a:lnTo>
                    <a:pt x="853693" y="3072637"/>
                  </a:lnTo>
                  <a:lnTo>
                    <a:pt x="853693" y="3366382"/>
                  </a:lnTo>
                  <a:lnTo>
                    <a:pt x="711558" y="3366382"/>
                  </a:lnTo>
                  <a:lnTo>
                    <a:pt x="711558" y="3063161"/>
                  </a:lnTo>
                  <a:lnTo>
                    <a:pt x="484142" y="3063161"/>
                  </a:lnTo>
                  <a:lnTo>
                    <a:pt x="484142" y="2769416"/>
                  </a:lnTo>
                  <a:lnTo>
                    <a:pt x="559948" y="2769416"/>
                  </a:lnTo>
                  <a:lnTo>
                    <a:pt x="559948" y="2608330"/>
                  </a:lnTo>
                  <a:lnTo>
                    <a:pt x="484142" y="2608330"/>
                  </a:lnTo>
                  <a:lnTo>
                    <a:pt x="484142" y="2560478"/>
                  </a:lnTo>
                  <a:cubicBezTo>
                    <a:pt x="496960" y="2557863"/>
                    <a:pt x="505232" y="2545348"/>
                    <a:pt x="502614" y="2532531"/>
                  </a:cubicBezTo>
                  <a:cubicBezTo>
                    <a:pt x="499998" y="2519710"/>
                    <a:pt x="487484" y="2511441"/>
                    <a:pt x="474667" y="2514057"/>
                  </a:cubicBezTo>
                  <a:cubicBezTo>
                    <a:pt x="461849" y="2516675"/>
                    <a:pt x="453577" y="2529186"/>
                    <a:pt x="456196" y="2542007"/>
                  </a:cubicBezTo>
                  <a:cubicBezTo>
                    <a:pt x="458094" y="2551309"/>
                    <a:pt x="465365" y="2558580"/>
                    <a:pt x="474667" y="2560478"/>
                  </a:cubicBezTo>
                  <a:lnTo>
                    <a:pt x="474667" y="2617806"/>
                  </a:lnTo>
                  <a:lnTo>
                    <a:pt x="550472" y="2617806"/>
                  </a:lnTo>
                  <a:lnTo>
                    <a:pt x="550472" y="2759940"/>
                  </a:lnTo>
                  <a:lnTo>
                    <a:pt x="474667" y="2759940"/>
                  </a:lnTo>
                  <a:lnTo>
                    <a:pt x="474667" y="3072637"/>
                  </a:lnTo>
                  <a:lnTo>
                    <a:pt x="702082" y="3072637"/>
                  </a:lnTo>
                  <a:lnTo>
                    <a:pt x="702082" y="3375858"/>
                  </a:lnTo>
                  <a:lnTo>
                    <a:pt x="863168" y="3375858"/>
                  </a:lnTo>
                  <a:lnTo>
                    <a:pt x="863168" y="3063161"/>
                  </a:lnTo>
                  <a:lnTo>
                    <a:pt x="777888" y="3063161"/>
                  </a:lnTo>
                  <a:close/>
                  <a:moveTo>
                    <a:pt x="465191" y="2537420"/>
                  </a:moveTo>
                  <a:cubicBezTo>
                    <a:pt x="465191" y="2529571"/>
                    <a:pt x="471556" y="2523207"/>
                    <a:pt x="479405" y="2523207"/>
                  </a:cubicBezTo>
                  <a:cubicBezTo>
                    <a:pt x="487254" y="2523207"/>
                    <a:pt x="493618" y="2529571"/>
                    <a:pt x="493618" y="2537420"/>
                  </a:cubicBezTo>
                  <a:cubicBezTo>
                    <a:pt x="493618" y="2545270"/>
                    <a:pt x="487254" y="2551634"/>
                    <a:pt x="479405" y="2551634"/>
                  </a:cubicBezTo>
                  <a:cubicBezTo>
                    <a:pt x="471556" y="2551634"/>
                    <a:pt x="465191" y="2545273"/>
                    <a:pt x="465191" y="2537420"/>
                  </a:cubicBezTo>
                  <a:cubicBezTo>
                    <a:pt x="465191" y="2537367"/>
                    <a:pt x="465191" y="2537316"/>
                    <a:pt x="465191" y="2537263"/>
                  </a:cubicBezTo>
                  <a:close/>
                  <a:moveTo>
                    <a:pt x="795954" y="3290577"/>
                  </a:moveTo>
                  <a:cubicBezTo>
                    <a:pt x="797022" y="3293640"/>
                    <a:pt x="797022" y="3296988"/>
                    <a:pt x="795954" y="3300052"/>
                  </a:cubicBezTo>
                  <a:cubicBezTo>
                    <a:pt x="793323" y="3307443"/>
                    <a:pt x="785193" y="3311297"/>
                    <a:pt x="777799" y="3308675"/>
                  </a:cubicBezTo>
                  <a:cubicBezTo>
                    <a:pt x="777796" y="3308675"/>
                    <a:pt x="777796" y="3308675"/>
                    <a:pt x="777793" y="3308675"/>
                  </a:cubicBezTo>
                  <a:lnTo>
                    <a:pt x="777793" y="3308675"/>
                  </a:lnTo>
                  <a:cubicBezTo>
                    <a:pt x="770389" y="3306022"/>
                    <a:pt x="766539" y="3297873"/>
                    <a:pt x="769195" y="3290450"/>
                  </a:cubicBezTo>
                  <a:cubicBezTo>
                    <a:pt x="770632" y="3286439"/>
                    <a:pt x="773788" y="3283312"/>
                    <a:pt x="777793" y="3281859"/>
                  </a:cubicBezTo>
                  <a:lnTo>
                    <a:pt x="777793" y="3281859"/>
                  </a:lnTo>
                  <a:cubicBezTo>
                    <a:pt x="785215" y="3279237"/>
                    <a:pt x="793345" y="3283154"/>
                    <a:pt x="795954" y="3290577"/>
                  </a:cubicBezTo>
                  <a:close/>
                  <a:moveTo>
                    <a:pt x="559948" y="2969036"/>
                  </a:moveTo>
                  <a:cubicBezTo>
                    <a:pt x="547127" y="2966424"/>
                    <a:pt x="534616" y="2974696"/>
                    <a:pt x="532004" y="2987517"/>
                  </a:cubicBezTo>
                  <a:cubicBezTo>
                    <a:pt x="529389" y="3000334"/>
                    <a:pt x="537664" y="3012845"/>
                    <a:pt x="550485" y="3015461"/>
                  </a:cubicBezTo>
                  <a:cubicBezTo>
                    <a:pt x="563299" y="3018073"/>
                    <a:pt x="575807" y="3009804"/>
                    <a:pt x="578425" y="2996989"/>
                  </a:cubicBezTo>
                  <a:lnTo>
                    <a:pt x="929498" y="2996989"/>
                  </a:lnTo>
                  <a:lnTo>
                    <a:pt x="929498" y="3411233"/>
                  </a:lnTo>
                  <a:lnTo>
                    <a:pt x="938974" y="3411233"/>
                  </a:lnTo>
                  <a:lnTo>
                    <a:pt x="938974" y="2987356"/>
                  </a:lnTo>
                  <a:lnTo>
                    <a:pt x="578425" y="2987356"/>
                  </a:lnTo>
                  <a:cubicBezTo>
                    <a:pt x="576480" y="2978108"/>
                    <a:pt x="569215" y="2970903"/>
                    <a:pt x="559948" y="2969036"/>
                  </a:cubicBezTo>
                  <a:close/>
                  <a:moveTo>
                    <a:pt x="555210" y="3006465"/>
                  </a:moveTo>
                  <a:cubicBezTo>
                    <a:pt x="547361" y="3006465"/>
                    <a:pt x="540996" y="3000101"/>
                    <a:pt x="540996" y="2992252"/>
                  </a:cubicBezTo>
                  <a:cubicBezTo>
                    <a:pt x="540996" y="2984403"/>
                    <a:pt x="547361" y="2978038"/>
                    <a:pt x="555210" y="2978038"/>
                  </a:cubicBezTo>
                  <a:cubicBezTo>
                    <a:pt x="563059" y="2978038"/>
                    <a:pt x="569423" y="2984403"/>
                    <a:pt x="569423" y="2992252"/>
                  </a:cubicBezTo>
                  <a:cubicBezTo>
                    <a:pt x="569319" y="3000031"/>
                    <a:pt x="562992" y="3006291"/>
                    <a:pt x="555210" y="3006307"/>
                  </a:cubicBezTo>
                  <a:close/>
                  <a:moveTo>
                    <a:pt x="180922" y="2636283"/>
                  </a:moveTo>
                  <a:cubicBezTo>
                    <a:pt x="193740" y="2633668"/>
                    <a:pt x="202011" y="2621154"/>
                    <a:pt x="199394" y="2608336"/>
                  </a:cubicBezTo>
                  <a:cubicBezTo>
                    <a:pt x="196778" y="2595516"/>
                    <a:pt x="184265" y="2587247"/>
                    <a:pt x="171446" y="2589862"/>
                  </a:cubicBezTo>
                  <a:cubicBezTo>
                    <a:pt x="158627" y="2592480"/>
                    <a:pt x="150357" y="2604991"/>
                    <a:pt x="152973" y="2617812"/>
                  </a:cubicBezTo>
                  <a:cubicBezTo>
                    <a:pt x="154873" y="2627114"/>
                    <a:pt x="162143" y="2634385"/>
                    <a:pt x="171446" y="2636283"/>
                  </a:cubicBezTo>
                  <a:lnTo>
                    <a:pt x="171446" y="2987356"/>
                  </a:lnTo>
                  <a:lnTo>
                    <a:pt x="0" y="2987356"/>
                  </a:lnTo>
                  <a:lnTo>
                    <a:pt x="0" y="2996831"/>
                  </a:lnTo>
                  <a:lnTo>
                    <a:pt x="180922" y="2996831"/>
                  </a:lnTo>
                  <a:close/>
                  <a:moveTo>
                    <a:pt x="161970" y="2613068"/>
                  </a:moveTo>
                  <a:cubicBezTo>
                    <a:pt x="161970" y="2605219"/>
                    <a:pt x="168334" y="2598854"/>
                    <a:pt x="176184" y="2598854"/>
                  </a:cubicBezTo>
                  <a:cubicBezTo>
                    <a:pt x="184034" y="2598854"/>
                    <a:pt x="190397" y="2605219"/>
                    <a:pt x="190397" y="2613068"/>
                  </a:cubicBezTo>
                  <a:cubicBezTo>
                    <a:pt x="190397" y="2620917"/>
                    <a:pt x="184034" y="2627281"/>
                    <a:pt x="176184" y="2627281"/>
                  </a:cubicBezTo>
                  <a:cubicBezTo>
                    <a:pt x="168334" y="2627281"/>
                    <a:pt x="161970" y="2620917"/>
                    <a:pt x="161970" y="2613068"/>
                  </a:cubicBezTo>
                  <a:close/>
                  <a:moveTo>
                    <a:pt x="1763355" y="3166919"/>
                  </a:moveTo>
                  <a:cubicBezTo>
                    <a:pt x="1776175" y="3169541"/>
                    <a:pt x="1788686" y="3161266"/>
                    <a:pt x="1791299" y="3148439"/>
                  </a:cubicBezTo>
                  <a:cubicBezTo>
                    <a:pt x="1793914" y="3135621"/>
                    <a:pt x="1785639" y="3123110"/>
                    <a:pt x="1772818" y="3120495"/>
                  </a:cubicBezTo>
                  <a:cubicBezTo>
                    <a:pt x="1760004" y="3117883"/>
                    <a:pt x="1747496" y="3126152"/>
                    <a:pt x="1744877" y="3138966"/>
                  </a:cubicBezTo>
                  <a:lnTo>
                    <a:pt x="1156913" y="3138966"/>
                  </a:lnTo>
                  <a:lnTo>
                    <a:pt x="1156913" y="3411233"/>
                  </a:lnTo>
                  <a:lnTo>
                    <a:pt x="1166389" y="3411233"/>
                  </a:lnTo>
                  <a:lnTo>
                    <a:pt x="1166389" y="3148442"/>
                  </a:lnTo>
                  <a:lnTo>
                    <a:pt x="1744877" y="3148442"/>
                  </a:lnTo>
                  <a:cubicBezTo>
                    <a:pt x="1746782" y="3157744"/>
                    <a:pt x="1754053" y="3165024"/>
                    <a:pt x="1763355" y="3166919"/>
                  </a:cubicBezTo>
                  <a:close/>
                  <a:moveTo>
                    <a:pt x="1768093" y="3129491"/>
                  </a:moveTo>
                  <a:cubicBezTo>
                    <a:pt x="1775942" y="3129491"/>
                    <a:pt x="1782306" y="3135855"/>
                    <a:pt x="1782306" y="3143704"/>
                  </a:cubicBezTo>
                  <a:cubicBezTo>
                    <a:pt x="1782306" y="3151553"/>
                    <a:pt x="1775942" y="3157917"/>
                    <a:pt x="1768093" y="3157917"/>
                  </a:cubicBezTo>
                  <a:cubicBezTo>
                    <a:pt x="1760244" y="3157917"/>
                    <a:pt x="1753879" y="3151553"/>
                    <a:pt x="1753879" y="3143704"/>
                  </a:cubicBezTo>
                  <a:cubicBezTo>
                    <a:pt x="1753860" y="3135871"/>
                    <a:pt x="1760196" y="3129510"/>
                    <a:pt x="1768030" y="3129491"/>
                  </a:cubicBezTo>
                  <a:cubicBezTo>
                    <a:pt x="1768052" y="3129491"/>
                    <a:pt x="1768071" y="3129491"/>
                    <a:pt x="1768093" y="3129491"/>
                  </a:cubicBezTo>
                  <a:close/>
                  <a:moveTo>
                    <a:pt x="0" y="3300052"/>
                  </a:moveTo>
                  <a:lnTo>
                    <a:pt x="171446" y="3300052"/>
                  </a:lnTo>
                  <a:lnTo>
                    <a:pt x="171446" y="3411233"/>
                  </a:lnTo>
                  <a:lnTo>
                    <a:pt x="180922" y="3411233"/>
                  </a:lnTo>
                  <a:lnTo>
                    <a:pt x="180922" y="3290577"/>
                  </a:lnTo>
                  <a:lnTo>
                    <a:pt x="0" y="3290577"/>
                  </a:lnTo>
                  <a:close/>
                  <a:moveTo>
                    <a:pt x="323056" y="3091114"/>
                  </a:moveTo>
                  <a:cubicBezTo>
                    <a:pt x="335877" y="3093726"/>
                    <a:pt x="348388" y="3085454"/>
                    <a:pt x="351000" y="3072634"/>
                  </a:cubicBezTo>
                  <a:cubicBezTo>
                    <a:pt x="353615" y="3059816"/>
                    <a:pt x="345340" y="3047305"/>
                    <a:pt x="332519" y="3044690"/>
                  </a:cubicBezTo>
                  <a:cubicBezTo>
                    <a:pt x="319705" y="3042078"/>
                    <a:pt x="307197" y="3050347"/>
                    <a:pt x="304579" y="3063161"/>
                  </a:cubicBezTo>
                  <a:lnTo>
                    <a:pt x="0" y="3063161"/>
                  </a:lnTo>
                  <a:lnTo>
                    <a:pt x="0" y="3072637"/>
                  </a:lnTo>
                  <a:lnTo>
                    <a:pt x="304579" y="3072637"/>
                  </a:lnTo>
                  <a:cubicBezTo>
                    <a:pt x="306484" y="3081939"/>
                    <a:pt x="313754" y="3089210"/>
                    <a:pt x="323056" y="3091114"/>
                  </a:cubicBezTo>
                  <a:close/>
                  <a:moveTo>
                    <a:pt x="327794" y="3053685"/>
                  </a:moveTo>
                  <a:cubicBezTo>
                    <a:pt x="335643" y="3053685"/>
                    <a:pt x="342008" y="3060050"/>
                    <a:pt x="342008" y="3067899"/>
                  </a:cubicBezTo>
                  <a:cubicBezTo>
                    <a:pt x="342008" y="3075748"/>
                    <a:pt x="335643" y="3082112"/>
                    <a:pt x="327794" y="3082112"/>
                  </a:cubicBezTo>
                  <a:cubicBezTo>
                    <a:pt x="319945" y="3082112"/>
                    <a:pt x="313581" y="3075748"/>
                    <a:pt x="313581" y="3067899"/>
                  </a:cubicBezTo>
                  <a:cubicBezTo>
                    <a:pt x="313563" y="3060066"/>
                    <a:pt x="319898" y="3053704"/>
                    <a:pt x="327731" y="3053685"/>
                  </a:cubicBezTo>
                  <a:cubicBezTo>
                    <a:pt x="327753" y="3053685"/>
                    <a:pt x="327772" y="3053685"/>
                    <a:pt x="327794" y="3053685"/>
                  </a:cubicBezTo>
                  <a:close/>
                  <a:moveTo>
                    <a:pt x="19836" y="2893231"/>
                  </a:moveTo>
                  <a:cubicBezTo>
                    <a:pt x="7017" y="2895846"/>
                    <a:pt x="-1254" y="2908360"/>
                    <a:pt x="1363" y="2921178"/>
                  </a:cubicBezTo>
                  <a:cubicBezTo>
                    <a:pt x="3980" y="2933998"/>
                    <a:pt x="16493" y="2942268"/>
                    <a:pt x="29311" y="2939652"/>
                  </a:cubicBezTo>
                  <a:cubicBezTo>
                    <a:pt x="42130" y="2937034"/>
                    <a:pt x="50401" y="2924523"/>
                    <a:pt x="47784" y="2911702"/>
                  </a:cubicBezTo>
                  <a:cubicBezTo>
                    <a:pt x="45885" y="2902400"/>
                    <a:pt x="38615" y="2895129"/>
                    <a:pt x="29311" y="2893231"/>
                  </a:cubicBezTo>
                  <a:lnTo>
                    <a:pt x="29311" y="2835745"/>
                  </a:lnTo>
                  <a:lnTo>
                    <a:pt x="0" y="2835745"/>
                  </a:lnTo>
                  <a:lnTo>
                    <a:pt x="0" y="2845221"/>
                  </a:lnTo>
                  <a:lnTo>
                    <a:pt x="19836" y="2845221"/>
                  </a:lnTo>
                  <a:close/>
                  <a:moveTo>
                    <a:pt x="38787" y="2916446"/>
                  </a:moveTo>
                  <a:cubicBezTo>
                    <a:pt x="38787" y="2924295"/>
                    <a:pt x="32423" y="2930660"/>
                    <a:pt x="24574" y="2930660"/>
                  </a:cubicBezTo>
                  <a:cubicBezTo>
                    <a:pt x="16724" y="2930660"/>
                    <a:pt x="10360" y="2924295"/>
                    <a:pt x="10360" y="2916446"/>
                  </a:cubicBezTo>
                  <a:cubicBezTo>
                    <a:pt x="10360" y="2908597"/>
                    <a:pt x="16724" y="2902233"/>
                    <a:pt x="24574" y="2902233"/>
                  </a:cubicBezTo>
                  <a:cubicBezTo>
                    <a:pt x="32362" y="2902233"/>
                    <a:pt x="38700" y="2908499"/>
                    <a:pt x="38787" y="2916288"/>
                  </a:cubicBezTo>
                  <a:close/>
                  <a:moveTo>
                    <a:pt x="105117" y="3348062"/>
                  </a:moveTo>
                  <a:cubicBezTo>
                    <a:pt x="92295" y="3345441"/>
                    <a:pt x="79780" y="3353716"/>
                    <a:pt x="77163" y="3366540"/>
                  </a:cubicBezTo>
                  <a:cubicBezTo>
                    <a:pt x="74547" y="3379363"/>
                    <a:pt x="82819" y="3391871"/>
                    <a:pt x="95641" y="3394493"/>
                  </a:cubicBezTo>
                  <a:lnTo>
                    <a:pt x="95641" y="3411233"/>
                  </a:lnTo>
                  <a:lnTo>
                    <a:pt x="105117" y="3411233"/>
                  </a:lnTo>
                  <a:lnTo>
                    <a:pt x="105117" y="3394335"/>
                  </a:lnTo>
                  <a:cubicBezTo>
                    <a:pt x="117938" y="3391745"/>
                    <a:pt x="126221" y="3379237"/>
                    <a:pt x="123618" y="3366413"/>
                  </a:cubicBezTo>
                  <a:cubicBezTo>
                    <a:pt x="121725" y="3357096"/>
                    <a:pt x="114439" y="3349799"/>
                    <a:pt x="105117" y="3347904"/>
                  </a:cubicBezTo>
                  <a:close/>
                  <a:moveTo>
                    <a:pt x="100379" y="3385491"/>
                  </a:moveTo>
                  <a:cubicBezTo>
                    <a:pt x="92529" y="3385491"/>
                    <a:pt x="86165" y="3379142"/>
                    <a:pt x="86165" y="3371277"/>
                  </a:cubicBezTo>
                  <a:cubicBezTo>
                    <a:pt x="86165" y="3363413"/>
                    <a:pt x="92529" y="3357064"/>
                    <a:pt x="100379" y="3357064"/>
                  </a:cubicBezTo>
                  <a:cubicBezTo>
                    <a:pt x="108229" y="3357064"/>
                    <a:pt x="114592" y="3363413"/>
                    <a:pt x="114592" y="3371277"/>
                  </a:cubicBezTo>
                  <a:cubicBezTo>
                    <a:pt x="114489" y="3379048"/>
                    <a:pt x="108160" y="3385302"/>
                    <a:pt x="100379" y="3385333"/>
                  </a:cubicBezTo>
                  <a:close/>
                  <a:moveTo>
                    <a:pt x="0" y="3375858"/>
                  </a:moveTo>
                  <a:lnTo>
                    <a:pt x="19836" y="3375858"/>
                  </a:lnTo>
                  <a:lnTo>
                    <a:pt x="19836" y="3411233"/>
                  </a:lnTo>
                  <a:lnTo>
                    <a:pt x="29311" y="3411233"/>
                  </a:lnTo>
                  <a:lnTo>
                    <a:pt x="29311" y="3366382"/>
                  </a:lnTo>
                  <a:lnTo>
                    <a:pt x="0" y="3366382"/>
                  </a:lnTo>
                  <a:close/>
                  <a:moveTo>
                    <a:pt x="323056" y="3166919"/>
                  </a:moveTo>
                  <a:cubicBezTo>
                    <a:pt x="335877" y="3169541"/>
                    <a:pt x="348388" y="3161266"/>
                    <a:pt x="351000" y="3148439"/>
                  </a:cubicBezTo>
                  <a:cubicBezTo>
                    <a:pt x="353615" y="3135621"/>
                    <a:pt x="345340" y="3123110"/>
                    <a:pt x="332519" y="3120495"/>
                  </a:cubicBezTo>
                  <a:cubicBezTo>
                    <a:pt x="319705" y="3117883"/>
                    <a:pt x="307197" y="3126152"/>
                    <a:pt x="304579" y="3138966"/>
                  </a:cubicBezTo>
                  <a:lnTo>
                    <a:pt x="0" y="3138966"/>
                  </a:lnTo>
                  <a:lnTo>
                    <a:pt x="0" y="3148442"/>
                  </a:lnTo>
                  <a:lnTo>
                    <a:pt x="304579" y="3148442"/>
                  </a:lnTo>
                  <a:cubicBezTo>
                    <a:pt x="306484" y="3157744"/>
                    <a:pt x="313754" y="3165024"/>
                    <a:pt x="323056" y="3166919"/>
                  </a:cubicBezTo>
                  <a:close/>
                  <a:moveTo>
                    <a:pt x="327794" y="3129491"/>
                  </a:moveTo>
                  <a:cubicBezTo>
                    <a:pt x="335643" y="3129491"/>
                    <a:pt x="342008" y="3135855"/>
                    <a:pt x="342008" y="3143704"/>
                  </a:cubicBezTo>
                  <a:cubicBezTo>
                    <a:pt x="342008" y="3151553"/>
                    <a:pt x="335643" y="3157917"/>
                    <a:pt x="327794" y="3157917"/>
                  </a:cubicBezTo>
                  <a:cubicBezTo>
                    <a:pt x="319945" y="3157917"/>
                    <a:pt x="313581" y="3151553"/>
                    <a:pt x="313581" y="3143704"/>
                  </a:cubicBezTo>
                  <a:cubicBezTo>
                    <a:pt x="313563" y="3135871"/>
                    <a:pt x="319898" y="3129510"/>
                    <a:pt x="327731" y="3129491"/>
                  </a:cubicBezTo>
                  <a:cubicBezTo>
                    <a:pt x="327753" y="3129491"/>
                    <a:pt x="327772" y="3129491"/>
                    <a:pt x="327794" y="3129491"/>
                  </a:cubicBezTo>
                  <a:close/>
                  <a:moveTo>
                    <a:pt x="1924441" y="3348062"/>
                  </a:moveTo>
                  <a:cubicBezTo>
                    <a:pt x="1911620" y="3345441"/>
                    <a:pt x="1899103" y="3353716"/>
                    <a:pt x="1896488" y="3366540"/>
                  </a:cubicBezTo>
                  <a:cubicBezTo>
                    <a:pt x="1893872" y="3379363"/>
                    <a:pt x="1902145" y="3391871"/>
                    <a:pt x="1914965" y="3394493"/>
                  </a:cubicBezTo>
                  <a:lnTo>
                    <a:pt x="1914965" y="3411233"/>
                  </a:lnTo>
                  <a:lnTo>
                    <a:pt x="1924441" y="3411233"/>
                  </a:lnTo>
                  <a:lnTo>
                    <a:pt x="1924441" y="3394335"/>
                  </a:lnTo>
                  <a:cubicBezTo>
                    <a:pt x="1937261" y="3391745"/>
                    <a:pt x="1945546" y="3379237"/>
                    <a:pt x="1942944" y="3366413"/>
                  </a:cubicBezTo>
                  <a:cubicBezTo>
                    <a:pt x="1941049" y="3357096"/>
                    <a:pt x="1933765" y="3349799"/>
                    <a:pt x="1924441" y="3347904"/>
                  </a:cubicBezTo>
                  <a:close/>
                  <a:moveTo>
                    <a:pt x="1919703" y="3385491"/>
                  </a:moveTo>
                  <a:cubicBezTo>
                    <a:pt x="1911854" y="3385491"/>
                    <a:pt x="1905490" y="3379142"/>
                    <a:pt x="1905490" y="3371277"/>
                  </a:cubicBezTo>
                  <a:cubicBezTo>
                    <a:pt x="1905490" y="3363413"/>
                    <a:pt x="1911854" y="3357064"/>
                    <a:pt x="1919703" y="3357064"/>
                  </a:cubicBezTo>
                  <a:cubicBezTo>
                    <a:pt x="1927552" y="3357064"/>
                    <a:pt x="1933917" y="3363413"/>
                    <a:pt x="1933917" y="3371277"/>
                  </a:cubicBezTo>
                  <a:cubicBezTo>
                    <a:pt x="1933812" y="3379048"/>
                    <a:pt x="1927486" y="3385302"/>
                    <a:pt x="1919703" y="3385333"/>
                  </a:cubicBezTo>
                  <a:close/>
                  <a:moveTo>
                    <a:pt x="2000246" y="2969036"/>
                  </a:moveTo>
                  <a:cubicBezTo>
                    <a:pt x="1987426" y="2966424"/>
                    <a:pt x="1974915" y="2974696"/>
                    <a:pt x="1972302" y="2987517"/>
                  </a:cubicBezTo>
                  <a:cubicBezTo>
                    <a:pt x="1969690" y="3000334"/>
                    <a:pt x="1977962" y="3012845"/>
                    <a:pt x="1990783" y="3015461"/>
                  </a:cubicBezTo>
                  <a:cubicBezTo>
                    <a:pt x="2003597" y="3018073"/>
                    <a:pt x="2016105" y="3009804"/>
                    <a:pt x="2018724" y="2996989"/>
                  </a:cubicBezTo>
                  <a:lnTo>
                    <a:pt x="2369797" y="2996989"/>
                  </a:lnTo>
                  <a:lnTo>
                    <a:pt x="2369797" y="3411233"/>
                  </a:lnTo>
                  <a:lnTo>
                    <a:pt x="2379272" y="3411233"/>
                  </a:lnTo>
                  <a:lnTo>
                    <a:pt x="2379272" y="2987356"/>
                  </a:lnTo>
                  <a:lnTo>
                    <a:pt x="2018724" y="2987356"/>
                  </a:lnTo>
                  <a:cubicBezTo>
                    <a:pt x="2016778" y="2978108"/>
                    <a:pt x="2009513" y="2970903"/>
                    <a:pt x="2000246" y="2969036"/>
                  </a:cubicBezTo>
                  <a:close/>
                  <a:moveTo>
                    <a:pt x="1995508" y="3006465"/>
                  </a:moveTo>
                  <a:cubicBezTo>
                    <a:pt x="1987659" y="3006465"/>
                    <a:pt x="1981295" y="3000101"/>
                    <a:pt x="1981295" y="2992252"/>
                  </a:cubicBezTo>
                  <a:cubicBezTo>
                    <a:pt x="1981295" y="2984403"/>
                    <a:pt x="1987659" y="2978038"/>
                    <a:pt x="1995508" y="2978038"/>
                  </a:cubicBezTo>
                  <a:cubicBezTo>
                    <a:pt x="2003357" y="2978038"/>
                    <a:pt x="2009722" y="2984403"/>
                    <a:pt x="2009722" y="2992252"/>
                  </a:cubicBezTo>
                  <a:cubicBezTo>
                    <a:pt x="2009618" y="3000031"/>
                    <a:pt x="2003291" y="3006291"/>
                    <a:pt x="1995508" y="3006307"/>
                  </a:cubicBezTo>
                  <a:close/>
                  <a:moveTo>
                    <a:pt x="2530883" y="3196452"/>
                  </a:moveTo>
                  <a:lnTo>
                    <a:pt x="2530883" y="3138966"/>
                  </a:lnTo>
                  <a:lnTo>
                    <a:pt x="2445602" y="3138966"/>
                  </a:lnTo>
                  <a:lnTo>
                    <a:pt x="2445602" y="3300052"/>
                  </a:lnTo>
                  <a:lnTo>
                    <a:pt x="2521407" y="3300052"/>
                  </a:lnTo>
                  <a:lnTo>
                    <a:pt x="2521407" y="3366382"/>
                  </a:lnTo>
                  <a:lnTo>
                    <a:pt x="2473555" y="3366382"/>
                  </a:lnTo>
                  <a:cubicBezTo>
                    <a:pt x="2470940" y="3353558"/>
                    <a:pt x="2458425" y="3345283"/>
                    <a:pt x="2445608" y="3347904"/>
                  </a:cubicBezTo>
                  <a:cubicBezTo>
                    <a:pt x="2432787" y="3350526"/>
                    <a:pt x="2424518" y="3363034"/>
                    <a:pt x="2427134" y="3375858"/>
                  </a:cubicBezTo>
                  <a:cubicBezTo>
                    <a:pt x="2429752" y="3388681"/>
                    <a:pt x="2442263" y="3396956"/>
                    <a:pt x="2455084" y="3394335"/>
                  </a:cubicBezTo>
                  <a:cubicBezTo>
                    <a:pt x="2464385" y="3392440"/>
                    <a:pt x="2471656" y="3385175"/>
                    <a:pt x="2473555" y="3375858"/>
                  </a:cubicBezTo>
                  <a:lnTo>
                    <a:pt x="2530883" y="3375858"/>
                  </a:lnTo>
                  <a:lnTo>
                    <a:pt x="2530883" y="3290577"/>
                  </a:lnTo>
                  <a:lnTo>
                    <a:pt x="2455077" y="3290577"/>
                  </a:lnTo>
                  <a:lnTo>
                    <a:pt x="2455077" y="3148442"/>
                  </a:lnTo>
                  <a:lnTo>
                    <a:pt x="2521407" y="3148442"/>
                  </a:lnTo>
                  <a:lnTo>
                    <a:pt x="2521407" y="3196452"/>
                  </a:lnTo>
                  <a:cubicBezTo>
                    <a:pt x="2508589" y="3199073"/>
                    <a:pt x="2500317" y="3211581"/>
                    <a:pt x="2502936" y="3224405"/>
                  </a:cubicBezTo>
                  <a:cubicBezTo>
                    <a:pt x="2505551" y="3237229"/>
                    <a:pt x="2518065" y="3245504"/>
                    <a:pt x="2530883" y="3242882"/>
                  </a:cubicBezTo>
                  <a:cubicBezTo>
                    <a:pt x="2543703" y="3240261"/>
                    <a:pt x="2551972" y="3227753"/>
                    <a:pt x="2549354" y="3214929"/>
                  </a:cubicBezTo>
                  <a:cubicBezTo>
                    <a:pt x="2547455" y="3205612"/>
                    <a:pt x="2540184" y="3198347"/>
                    <a:pt x="2530883" y="3196452"/>
                  </a:cubicBezTo>
                  <a:close/>
                  <a:moveTo>
                    <a:pt x="2450340" y="3385491"/>
                  </a:moveTo>
                  <a:cubicBezTo>
                    <a:pt x="2442490" y="3385491"/>
                    <a:pt x="2436126" y="3379142"/>
                    <a:pt x="2436126" y="3371277"/>
                  </a:cubicBezTo>
                  <a:cubicBezTo>
                    <a:pt x="2436126" y="3363413"/>
                    <a:pt x="2442490" y="3357064"/>
                    <a:pt x="2450340" y="3357064"/>
                  </a:cubicBezTo>
                  <a:cubicBezTo>
                    <a:pt x="2458188" y="3357064"/>
                    <a:pt x="2464553" y="3363413"/>
                    <a:pt x="2464553" y="3371277"/>
                  </a:cubicBezTo>
                  <a:cubicBezTo>
                    <a:pt x="2464449" y="3379048"/>
                    <a:pt x="2458122" y="3385302"/>
                    <a:pt x="2450340" y="3385333"/>
                  </a:cubicBezTo>
                  <a:close/>
                  <a:moveTo>
                    <a:pt x="2526145" y="3233881"/>
                  </a:moveTo>
                  <a:cubicBezTo>
                    <a:pt x="2518296" y="3233881"/>
                    <a:pt x="2511931" y="3227532"/>
                    <a:pt x="2511931" y="3219667"/>
                  </a:cubicBezTo>
                  <a:cubicBezTo>
                    <a:pt x="2511931" y="3211802"/>
                    <a:pt x="2518296" y="3205454"/>
                    <a:pt x="2526145" y="3205454"/>
                  </a:cubicBezTo>
                  <a:cubicBezTo>
                    <a:pt x="2533994" y="3205454"/>
                    <a:pt x="2540358" y="3211802"/>
                    <a:pt x="2540358" y="3219667"/>
                  </a:cubicBezTo>
                  <a:cubicBezTo>
                    <a:pt x="2540254" y="3227437"/>
                    <a:pt x="2533927" y="3233691"/>
                    <a:pt x="2526145" y="3233723"/>
                  </a:cubicBezTo>
                  <a:close/>
                  <a:moveTo>
                    <a:pt x="2218186" y="3272257"/>
                  </a:moveTo>
                  <a:cubicBezTo>
                    <a:pt x="2208881" y="3274152"/>
                    <a:pt x="2201607" y="3281417"/>
                    <a:pt x="2199709" y="3290734"/>
                  </a:cubicBezTo>
                  <a:lnTo>
                    <a:pt x="2199709" y="3290734"/>
                  </a:lnTo>
                  <a:cubicBezTo>
                    <a:pt x="2197090" y="3303558"/>
                    <a:pt x="2205359" y="3316066"/>
                    <a:pt x="2218177" y="3318687"/>
                  </a:cubicBezTo>
                  <a:cubicBezTo>
                    <a:pt x="2218180" y="3318687"/>
                    <a:pt x="2218183" y="3318687"/>
                    <a:pt x="2218186" y="3318687"/>
                  </a:cubicBezTo>
                  <a:cubicBezTo>
                    <a:pt x="2231070" y="3321246"/>
                    <a:pt x="2243587" y="3312876"/>
                    <a:pt x="2246139" y="3299989"/>
                  </a:cubicBezTo>
                  <a:cubicBezTo>
                    <a:pt x="2246742" y="3296925"/>
                    <a:pt x="2246742" y="3293798"/>
                    <a:pt x="2246139" y="3290734"/>
                  </a:cubicBezTo>
                  <a:cubicBezTo>
                    <a:pt x="2244247" y="3281417"/>
                    <a:pt x="2236973" y="3274152"/>
                    <a:pt x="2227662" y="3272257"/>
                  </a:cubicBezTo>
                  <a:lnTo>
                    <a:pt x="2227662" y="3072637"/>
                  </a:lnTo>
                  <a:lnTo>
                    <a:pt x="2293991" y="3072637"/>
                  </a:lnTo>
                  <a:lnTo>
                    <a:pt x="2293991" y="3366382"/>
                  </a:lnTo>
                  <a:lnTo>
                    <a:pt x="2151857" y="3366382"/>
                  </a:lnTo>
                  <a:lnTo>
                    <a:pt x="2151857" y="3063161"/>
                  </a:lnTo>
                  <a:lnTo>
                    <a:pt x="1924441" y="3063161"/>
                  </a:lnTo>
                  <a:lnTo>
                    <a:pt x="1924441" y="2769416"/>
                  </a:lnTo>
                  <a:lnTo>
                    <a:pt x="2000246" y="2769416"/>
                  </a:lnTo>
                  <a:lnTo>
                    <a:pt x="2000246" y="2608330"/>
                  </a:lnTo>
                  <a:lnTo>
                    <a:pt x="1924441" y="2608330"/>
                  </a:lnTo>
                  <a:lnTo>
                    <a:pt x="1924441" y="2560478"/>
                  </a:lnTo>
                  <a:cubicBezTo>
                    <a:pt x="1937261" y="2557863"/>
                    <a:pt x="1945530" y="2545348"/>
                    <a:pt x="1942912" y="2532531"/>
                  </a:cubicBezTo>
                  <a:cubicBezTo>
                    <a:pt x="1940297" y="2519710"/>
                    <a:pt x="1927783" y="2511441"/>
                    <a:pt x="1914965" y="2514057"/>
                  </a:cubicBezTo>
                  <a:cubicBezTo>
                    <a:pt x="1902148" y="2516675"/>
                    <a:pt x="1893876" y="2529186"/>
                    <a:pt x="1896494" y="2542007"/>
                  </a:cubicBezTo>
                  <a:cubicBezTo>
                    <a:pt x="1898392" y="2551309"/>
                    <a:pt x="1905663" y="2558580"/>
                    <a:pt x="1914965" y="2560478"/>
                  </a:cubicBezTo>
                  <a:lnTo>
                    <a:pt x="1914965" y="2617806"/>
                  </a:lnTo>
                  <a:lnTo>
                    <a:pt x="1990771" y="2617806"/>
                  </a:lnTo>
                  <a:lnTo>
                    <a:pt x="1990771" y="2759940"/>
                  </a:lnTo>
                  <a:lnTo>
                    <a:pt x="1914965" y="2759940"/>
                  </a:lnTo>
                  <a:lnTo>
                    <a:pt x="1914965" y="3072637"/>
                  </a:lnTo>
                  <a:lnTo>
                    <a:pt x="2142381" y="3072637"/>
                  </a:lnTo>
                  <a:lnTo>
                    <a:pt x="2142381" y="3375858"/>
                  </a:lnTo>
                  <a:lnTo>
                    <a:pt x="2303467" y="3375858"/>
                  </a:lnTo>
                  <a:lnTo>
                    <a:pt x="2303467" y="3063161"/>
                  </a:lnTo>
                  <a:lnTo>
                    <a:pt x="2218186" y="3063161"/>
                  </a:lnTo>
                  <a:close/>
                  <a:moveTo>
                    <a:pt x="1905490" y="2537420"/>
                  </a:moveTo>
                  <a:cubicBezTo>
                    <a:pt x="1905490" y="2529571"/>
                    <a:pt x="1911854" y="2523207"/>
                    <a:pt x="1919703" y="2523207"/>
                  </a:cubicBezTo>
                  <a:cubicBezTo>
                    <a:pt x="1927552" y="2523207"/>
                    <a:pt x="1933917" y="2529571"/>
                    <a:pt x="1933917" y="2537420"/>
                  </a:cubicBezTo>
                  <a:cubicBezTo>
                    <a:pt x="1933917" y="2545270"/>
                    <a:pt x="1927552" y="2551634"/>
                    <a:pt x="1919703" y="2551634"/>
                  </a:cubicBezTo>
                  <a:cubicBezTo>
                    <a:pt x="1911854" y="2551634"/>
                    <a:pt x="1905490" y="2545273"/>
                    <a:pt x="1905490" y="2537420"/>
                  </a:cubicBezTo>
                  <a:cubicBezTo>
                    <a:pt x="1905490" y="2537367"/>
                    <a:pt x="1905490" y="2537316"/>
                    <a:pt x="1905490" y="2537263"/>
                  </a:cubicBezTo>
                  <a:close/>
                  <a:moveTo>
                    <a:pt x="2236253" y="3290577"/>
                  </a:moveTo>
                  <a:cubicBezTo>
                    <a:pt x="2237321" y="3293640"/>
                    <a:pt x="2237321" y="3296988"/>
                    <a:pt x="2236253" y="3300052"/>
                  </a:cubicBezTo>
                  <a:cubicBezTo>
                    <a:pt x="2233622" y="3307443"/>
                    <a:pt x="2225492" y="3311297"/>
                    <a:pt x="2218098" y="3308675"/>
                  </a:cubicBezTo>
                  <a:cubicBezTo>
                    <a:pt x="2218094" y="3308675"/>
                    <a:pt x="2218091" y="3308675"/>
                    <a:pt x="2218091" y="3308675"/>
                  </a:cubicBezTo>
                  <a:lnTo>
                    <a:pt x="2218091" y="3308675"/>
                  </a:lnTo>
                  <a:cubicBezTo>
                    <a:pt x="2210688" y="3306022"/>
                    <a:pt x="2206837" y="3297873"/>
                    <a:pt x="2209494" y="3290450"/>
                  </a:cubicBezTo>
                  <a:cubicBezTo>
                    <a:pt x="2210931" y="3286439"/>
                    <a:pt x="2214086" y="3283312"/>
                    <a:pt x="2218091" y="3281859"/>
                  </a:cubicBezTo>
                  <a:lnTo>
                    <a:pt x="2218091" y="3281859"/>
                  </a:lnTo>
                  <a:cubicBezTo>
                    <a:pt x="2225514" y="3279237"/>
                    <a:pt x="2233644" y="3283154"/>
                    <a:pt x="2236253" y="3290577"/>
                  </a:cubicBezTo>
                  <a:close/>
                  <a:moveTo>
                    <a:pt x="1839065" y="3242725"/>
                  </a:moveTo>
                  <a:cubicBezTo>
                    <a:pt x="1851886" y="3245346"/>
                    <a:pt x="1864397" y="3237071"/>
                    <a:pt x="1867009" y="3224247"/>
                  </a:cubicBezTo>
                  <a:cubicBezTo>
                    <a:pt x="1869621" y="3211423"/>
                    <a:pt x="1861349" y="3198916"/>
                    <a:pt x="1848528" y="3196294"/>
                  </a:cubicBezTo>
                  <a:cubicBezTo>
                    <a:pt x="1835714" y="3193704"/>
                    <a:pt x="1823206" y="3201948"/>
                    <a:pt x="1820588" y="3214771"/>
                  </a:cubicBezTo>
                  <a:lnTo>
                    <a:pt x="1232719" y="3214771"/>
                  </a:lnTo>
                  <a:lnTo>
                    <a:pt x="1232719" y="3411233"/>
                  </a:lnTo>
                  <a:lnTo>
                    <a:pt x="1242194" y="3411233"/>
                  </a:lnTo>
                  <a:lnTo>
                    <a:pt x="1242194" y="3224247"/>
                  </a:lnTo>
                  <a:lnTo>
                    <a:pt x="1820683" y="3224247"/>
                  </a:lnTo>
                  <a:cubicBezTo>
                    <a:pt x="1822587" y="3233565"/>
                    <a:pt x="1829858" y="3240830"/>
                    <a:pt x="1839160" y="3242725"/>
                  </a:cubicBezTo>
                  <a:close/>
                  <a:moveTo>
                    <a:pt x="1843803" y="3205296"/>
                  </a:moveTo>
                  <a:cubicBezTo>
                    <a:pt x="1851652" y="3205296"/>
                    <a:pt x="1858017" y="3211644"/>
                    <a:pt x="1858017" y="3219509"/>
                  </a:cubicBezTo>
                  <a:cubicBezTo>
                    <a:pt x="1858017" y="3227374"/>
                    <a:pt x="1851652" y="3233723"/>
                    <a:pt x="1843803" y="3233723"/>
                  </a:cubicBezTo>
                  <a:cubicBezTo>
                    <a:pt x="1835954" y="3233723"/>
                    <a:pt x="1829590" y="3227374"/>
                    <a:pt x="1829590" y="3219509"/>
                  </a:cubicBezTo>
                  <a:cubicBezTo>
                    <a:pt x="1829571" y="3211676"/>
                    <a:pt x="1835907" y="3205327"/>
                    <a:pt x="1843740" y="3205296"/>
                  </a:cubicBezTo>
                  <a:cubicBezTo>
                    <a:pt x="1843794" y="3205296"/>
                    <a:pt x="1843844" y="3205296"/>
                    <a:pt x="1843898" y="3205296"/>
                  </a:cubicBezTo>
                  <a:close/>
                  <a:moveTo>
                    <a:pt x="3203559" y="3166919"/>
                  </a:moveTo>
                  <a:cubicBezTo>
                    <a:pt x="3216382" y="3169541"/>
                    <a:pt x="3228890" y="3161266"/>
                    <a:pt x="3231512" y="3148439"/>
                  </a:cubicBezTo>
                  <a:cubicBezTo>
                    <a:pt x="3234102" y="3135621"/>
                    <a:pt x="3225858" y="3123110"/>
                    <a:pt x="3213034" y="3120495"/>
                  </a:cubicBezTo>
                  <a:cubicBezTo>
                    <a:pt x="3200211" y="3117883"/>
                    <a:pt x="3187703" y="3126152"/>
                    <a:pt x="3185081" y="3138966"/>
                  </a:cubicBezTo>
                  <a:lnTo>
                    <a:pt x="2597212" y="3138966"/>
                  </a:lnTo>
                  <a:lnTo>
                    <a:pt x="2597212" y="3411233"/>
                  </a:lnTo>
                  <a:lnTo>
                    <a:pt x="2606688" y="3411233"/>
                  </a:lnTo>
                  <a:lnTo>
                    <a:pt x="2606688" y="3148442"/>
                  </a:lnTo>
                  <a:lnTo>
                    <a:pt x="3185176" y="3148442"/>
                  </a:lnTo>
                  <a:cubicBezTo>
                    <a:pt x="3187071" y="3157744"/>
                    <a:pt x="3194336" y="3165024"/>
                    <a:pt x="3203654" y="3166919"/>
                  </a:cubicBezTo>
                  <a:close/>
                  <a:moveTo>
                    <a:pt x="3208296" y="3129491"/>
                  </a:moveTo>
                  <a:cubicBezTo>
                    <a:pt x="3216161" y="3129491"/>
                    <a:pt x="3222510" y="3135855"/>
                    <a:pt x="3222510" y="3143704"/>
                  </a:cubicBezTo>
                  <a:cubicBezTo>
                    <a:pt x="3222510" y="3151553"/>
                    <a:pt x="3216161" y="3157917"/>
                    <a:pt x="3208296" y="3157917"/>
                  </a:cubicBezTo>
                  <a:cubicBezTo>
                    <a:pt x="3200432" y="3157917"/>
                    <a:pt x="3194083" y="3151553"/>
                    <a:pt x="3194083" y="3143704"/>
                  </a:cubicBezTo>
                  <a:cubicBezTo>
                    <a:pt x="3194051" y="3135871"/>
                    <a:pt x="3200400" y="3129506"/>
                    <a:pt x="3208233" y="3129491"/>
                  </a:cubicBezTo>
                  <a:cubicBezTo>
                    <a:pt x="3208296" y="3129491"/>
                    <a:pt x="3208328" y="3129491"/>
                    <a:pt x="3208391" y="3129491"/>
                  </a:cubicBezTo>
                  <a:close/>
                  <a:moveTo>
                    <a:pt x="1848541" y="2693611"/>
                  </a:moveTo>
                  <a:lnTo>
                    <a:pt x="1896393" y="2693611"/>
                  </a:lnTo>
                  <a:cubicBezTo>
                    <a:pt x="1899008" y="2706428"/>
                    <a:pt x="1911522" y="2714700"/>
                    <a:pt x="1924340" y="2712082"/>
                  </a:cubicBezTo>
                  <a:cubicBezTo>
                    <a:pt x="1937160" y="2709467"/>
                    <a:pt x="1945429" y="2696952"/>
                    <a:pt x="1942814" y="2684135"/>
                  </a:cubicBezTo>
                  <a:cubicBezTo>
                    <a:pt x="1940196" y="2671318"/>
                    <a:pt x="1927685" y="2663045"/>
                    <a:pt x="1914864" y="2665664"/>
                  </a:cubicBezTo>
                  <a:cubicBezTo>
                    <a:pt x="1905562" y="2667562"/>
                    <a:pt x="1898291" y="2674833"/>
                    <a:pt x="1896393" y="2684135"/>
                  </a:cubicBezTo>
                  <a:lnTo>
                    <a:pt x="1839160" y="2684135"/>
                  </a:lnTo>
                  <a:lnTo>
                    <a:pt x="1839160" y="3148442"/>
                  </a:lnTo>
                  <a:lnTo>
                    <a:pt x="2066576" y="3148442"/>
                  </a:lnTo>
                  <a:lnTo>
                    <a:pt x="2066576" y="3411233"/>
                  </a:lnTo>
                  <a:lnTo>
                    <a:pt x="2076051" y="3411233"/>
                  </a:lnTo>
                  <a:lnTo>
                    <a:pt x="2076051" y="3138966"/>
                  </a:lnTo>
                  <a:lnTo>
                    <a:pt x="1848636" y="3138966"/>
                  </a:lnTo>
                  <a:close/>
                  <a:moveTo>
                    <a:pt x="1919608" y="2674659"/>
                  </a:moveTo>
                  <a:cubicBezTo>
                    <a:pt x="1927457" y="2674659"/>
                    <a:pt x="1933822" y="2681024"/>
                    <a:pt x="1933822" y="2688873"/>
                  </a:cubicBezTo>
                  <a:cubicBezTo>
                    <a:pt x="1933822" y="2696722"/>
                    <a:pt x="1927457" y="2703086"/>
                    <a:pt x="1919608" y="2703086"/>
                  </a:cubicBezTo>
                  <a:cubicBezTo>
                    <a:pt x="1911759" y="2703086"/>
                    <a:pt x="1905395" y="2696722"/>
                    <a:pt x="1905395" y="2688873"/>
                  </a:cubicBezTo>
                  <a:cubicBezTo>
                    <a:pt x="1905376" y="2681040"/>
                    <a:pt x="1911712" y="2674675"/>
                    <a:pt x="1919545" y="2674659"/>
                  </a:cubicBezTo>
                  <a:cubicBezTo>
                    <a:pt x="1919599" y="2674659"/>
                    <a:pt x="1919649" y="2674659"/>
                    <a:pt x="1919703" y="2674659"/>
                  </a:cubicBezTo>
                  <a:close/>
                  <a:moveTo>
                    <a:pt x="3279364" y="3242725"/>
                  </a:moveTo>
                  <a:cubicBezTo>
                    <a:pt x="3292188" y="3245346"/>
                    <a:pt x="3304695" y="3237071"/>
                    <a:pt x="3307317" y="3224247"/>
                  </a:cubicBezTo>
                  <a:cubicBezTo>
                    <a:pt x="3309907" y="3211423"/>
                    <a:pt x="3301663" y="3198916"/>
                    <a:pt x="3288840" y="3196294"/>
                  </a:cubicBezTo>
                  <a:cubicBezTo>
                    <a:pt x="3276016" y="3193704"/>
                    <a:pt x="3263508" y="3201948"/>
                    <a:pt x="3260886" y="3214771"/>
                  </a:cubicBezTo>
                  <a:lnTo>
                    <a:pt x="2673017" y="3214771"/>
                  </a:lnTo>
                  <a:lnTo>
                    <a:pt x="2673017" y="3411233"/>
                  </a:lnTo>
                  <a:lnTo>
                    <a:pt x="2682493" y="3411233"/>
                  </a:lnTo>
                  <a:lnTo>
                    <a:pt x="2682493" y="3224247"/>
                  </a:lnTo>
                  <a:lnTo>
                    <a:pt x="3260981" y="3224247"/>
                  </a:lnTo>
                  <a:cubicBezTo>
                    <a:pt x="3262876" y="3233565"/>
                    <a:pt x="3270141" y="3240830"/>
                    <a:pt x="3279459" y="3242725"/>
                  </a:cubicBezTo>
                  <a:close/>
                  <a:moveTo>
                    <a:pt x="3284102" y="3205296"/>
                  </a:moveTo>
                  <a:cubicBezTo>
                    <a:pt x="3291966" y="3205296"/>
                    <a:pt x="3298315" y="3211644"/>
                    <a:pt x="3298315" y="3219509"/>
                  </a:cubicBezTo>
                  <a:cubicBezTo>
                    <a:pt x="3298315" y="3227374"/>
                    <a:pt x="3291966" y="3233723"/>
                    <a:pt x="3284102" y="3233723"/>
                  </a:cubicBezTo>
                  <a:cubicBezTo>
                    <a:pt x="3276237" y="3233723"/>
                    <a:pt x="3269888" y="3227374"/>
                    <a:pt x="3269888" y="3219509"/>
                  </a:cubicBezTo>
                  <a:cubicBezTo>
                    <a:pt x="3269857" y="3211676"/>
                    <a:pt x="3276205" y="3205327"/>
                    <a:pt x="3284038" y="3205296"/>
                  </a:cubicBezTo>
                  <a:cubicBezTo>
                    <a:pt x="3284102" y="3205296"/>
                    <a:pt x="3284133" y="3205296"/>
                    <a:pt x="3284197" y="3205296"/>
                  </a:cubicBezTo>
                  <a:close/>
                  <a:moveTo>
                    <a:pt x="2758298" y="3348062"/>
                  </a:moveTo>
                  <a:cubicBezTo>
                    <a:pt x="2745477" y="3345441"/>
                    <a:pt x="2732966" y="3353716"/>
                    <a:pt x="2730354" y="3366540"/>
                  </a:cubicBezTo>
                  <a:cubicBezTo>
                    <a:pt x="2727742" y="3379363"/>
                    <a:pt x="2736014" y="3391871"/>
                    <a:pt x="2748835" y="3394493"/>
                  </a:cubicBezTo>
                  <a:cubicBezTo>
                    <a:pt x="2761649" y="3397083"/>
                    <a:pt x="2774157" y="3388839"/>
                    <a:pt x="2776776" y="3376015"/>
                  </a:cubicBezTo>
                  <a:lnTo>
                    <a:pt x="2900433" y="3376015"/>
                  </a:lnTo>
                  <a:lnTo>
                    <a:pt x="2900433" y="3411233"/>
                  </a:lnTo>
                  <a:lnTo>
                    <a:pt x="2909908" y="3411233"/>
                  </a:lnTo>
                  <a:lnTo>
                    <a:pt x="2909908" y="3366382"/>
                  </a:lnTo>
                  <a:lnTo>
                    <a:pt x="2776776" y="3366382"/>
                  </a:lnTo>
                  <a:cubicBezTo>
                    <a:pt x="2774830" y="3357127"/>
                    <a:pt x="2767565" y="3349926"/>
                    <a:pt x="2758298" y="3348062"/>
                  </a:cubicBezTo>
                  <a:close/>
                  <a:moveTo>
                    <a:pt x="2753560" y="3385491"/>
                  </a:moveTo>
                  <a:cubicBezTo>
                    <a:pt x="2745711" y="3385491"/>
                    <a:pt x="2739347" y="3379142"/>
                    <a:pt x="2739347" y="3371277"/>
                  </a:cubicBezTo>
                  <a:cubicBezTo>
                    <a:pt x="2739347" y="3363413"/>
                    <a:pt x="2745711" y="3357064"/>
                    <a:pt x="2753560" y="3357064"/>
                  </a:cubicBezTo>
                  <a:cubicBezTo>
                    <a:pt x="2761409" y="3357064"/>
                    <a:pt x="2767774" y="3363413"/>
                    <a:pt x="2767774" y="3371277"/>
                  </a:cubicBezTo>
                  <a:cubicBezTo>
                    <a:pt x="2767669" y="3379048"/>
                    <a:pt x="2761343" y="3385302"/>
                    <a:pt x="2753560" y="3385333"/>
                  </a:cubicBezTo>
                  <a:close/>
                  <a:moveTo>
                    <a:pt x="1545415" y="3348062"/>
                  </a:moveTo>
                  <a:cubicBezTo>
                    <a:pt x="1532595" y="3345441"/>
                    <a:pt x="1520077" y="3353716"/>
                    <a:pt x="1517462" y="3366540"/>
                  </a:cubicBezTo>
                  <a:cubicBezTo>
                    <a:pt x="1514847" y="3379363"/>
                    <a:pt x="1523119" y="3391871"/>
                    <a:pt x="1535939" y="3394493"/>
                  </a:cubicBezTo>
                  <a:lnTo>
                    <a:pt x="1535939" y="3411233"/>
                  </a:lnTo>
                  <a:lnTo>
                    <a:pt x="1545415" y="3411233"/>
                  </a:lnTo>
                  <a:lnTo>
                    <a:pt x="1545415" y="3394335"/>
                  </a:lnTo>
                  <a:cubicBezTo>
                    <a:pt x="1558236" y="3391745"/>
                    <a:pt x="1566520" y="3379237"/>
                    <a:pt x="1563918" y="3366413"/>
                  </a:cubicBezTo>
                  <a:cubicBezTo>
                    <a:pt x="1562023" y="3357096"/>
                    <a:pt x="1554736" y="3349799"/>
                    <a:pt x="1545415" y="3347904"/>
                  </a:cubicBezTo>
                  <a:close/>
                  <a:moveTo>
                    <a:pt x="1540677" y="3385491"/>
                  </a:moveTo>
                  <a:cubicBezTo>
                    <a:pt x="1532828" y="3385491"/>
                    <a:pt x="1526464" y="3379142"/>
                    <a:pt x="1526464" y="3371277"/>
                  </a:cubicBezTo>
                  <a:cubicBezTo>
                    <a:pt x="1526464" y="3363413"/>
                    <a:pt x="1532828" y="3357064"/>
                    <a:pt x="1540677" y="3357064"/>
                  </a:cubicBezTo>
                  <a:cubicBezTo>
                    <a:pt x="1548526" y="3357064"/>
                    <a:pt x="1554891" y="3363413"/>
                    <a:pt x="1554891" y="3371277"/>
                  </a:cubicBezTo>
                  <a:cubicBezTo>
                    <a:pt x="1554786" y="3379048"/>
                    <a:pt x="1548460" y="3385302"/>
                    <a:pt x="1540677" y="3385333"/>
                  </a:cubicBezTo>
                  <a:close/>
                  <a:moveTo>
                    <a:pt x="1317968" y="3272225"/>
                  </a:moveTo>
                  <a:cubicBezTo>
                    <a:pt x="1305132" y="3269604"/>
                    <a:pt x="1292605" y="3277911"/>
                    <a:pt x="1289993" y="3290734"/>
                  </a:cubicBezTo>
                  <a:cubicBezTo>
                    <a:pt x="1287377" y="3303558"/>
                    <a:pt x="1295665" y="3316098"/>
                    <a:pt x="1308502" y="3318719"/>
                  </a:cubicBezTo>
                  <a:cubicBezTo>
                    <a:pt x="1321335" y="3321341"/>
                    <a:pt x="1333859" y="3313034"/>
                    <a:pt x="1336477" y="3300210"/>
                  </a:cubicBezTo>
                  <a:lnTo>
                    <a:pt x="1611745" y="3300210"/>
                  </a:lnTo>
                  <a:lnTo>
                    <a:pt x="1611745" y="3411233"/>
                  </a:lnTo>
                  <a:lnTo>
                    <a:pt x="1621220" y="3411233"/>
                  </a:lnTo>
                  <a:lnTo>
                    <a:pt x="1621220" y="3290577"/>
                  </a:lnTo>
                  <a:lnTo>
                    <a:pt x="1336477" y="3290577"/>
                  </a:lnTo>
                  <a:cubicBezTo>
                    <a:pt x="1334585" y="3281259"/>
                    <a:pt x="1327295" y="3273963"/>
                    <a:pt x="1317968" y="3272067"/>
                  </a:cubicBezTo>
                  <a:close/>
                  <a:moveTo>
                    <a:pt x="1326685" y="3300178"/>
                  </a:moveTo>
                  <a:cubicBezTo>
                    <a:pt x="1324070" y="3307570"/>
                    <a:pt x="1315943" y="3311455"/>
                    <a:pt x="1308540" y="3308833"/>
                  </a:cubicBezTo>
                  <a:cubicBezTo>
                    <a:pt x="1301136" y="3306243"/>
                    <a:pt x="1297254" y="3298094"/>
                    <a:pt x="1299869" y="3290703"/>
                  </a:cubicBezTo>
                  <a:cubicBezTo>
                    <a:pt x="1302485" y="3283312"/>
                    <a:pt x="1310612" y="3279427"/>
                    <a:pt x="1318015" y="3282017"/>
                  </a:cubicBezTo>
                  <a:cubicBezTo>
                    <a:pt x="1325419" y="3284639"/>
                    <a:pt x="1329301" y="3292788"/>
                    <a:pt x="1326685" y="3300178"/>
                  </a:cubicBezTo>
                  <a:close/>
                  <a:moveTo>
                    <a:pt x="1317999" y="3348062"/>
                  </a:moveTo>
                  <a:cubicBezTo>
                    <a:pt x="1305179" y="3345441"/>
                    <a:pt x="1292668" y="3353716"/>
                    <a:pt x="1290056" y="3366540"/>
                  </a:cubicBezTo>
                  <a:cubicBezTo>
                    <a:pt x="1287441" y="3379363"/>
                    <a:pt x="1295716" y="3391871"/>
                    <a:pt x="1308536" y="3394493"/>
                  </a:cubicBezTo>
                  <a:cubicBezTo>
                    <a:pt x="1321351" y="3397083"/>
                    <a:pt x="1333859" y="3388839"/>
                    <a:pt x="1336477" y="3376015"/>
                  </a:cubicBezTo>
                  <a:lnTo>
                    <a:pt x="1460134" y="3376015"/>
                  </a:lnTo>
                  <a:lnTo>
                    <a:pt x="1460134" y="3411233"/>
                  </a:lnTo>
                  <a:lnTo>
                    <a:pt x="1469610" y="3411233"/>
                  </a:lnTo>
                  <a:lnTo>
                    <a:pt x="1469610" y="3366382"/>
                  </a:lnTo>
                  <a:lnTo>
                    <a:pt x="1336477" y="3366382"/>
                  </a:lnTo>
                  <a:cubicBezTo>
                    <a:pt x="1334531" y="3357127"/>
                    <a:pt x="1327267" y="3349926"/>
                    <a:pt x="1317999" y="3348062"/>
                  </a:cubicBezTo>
                  <a:close/>
                  <a:moveTo>
                    <a:pt x="1313262" y="3385491"/>
                  </a:moveTo>
                  <a:cubicBezTo>
                    <a:pt x="1305413" y="3385491"/>
                    <a:pt x="1299048" y="3379142"/>
                    <a:pt x="1299048" y="3371277"/>
                  </a:cubicBezTo>
                  <a:cubicBezTo>
                    <a:pt x="1299048" y="3363413"/>
                    <a:pt x="1305413" y="3357064"/>
                    <a:pt x="1313262" y="3357064"/>
                  </a:cubicBezTo>
                  <a:cubicBezTo>
                    <a:pt x="1321111" y="3357064"/>
                    <a:pt x="1327475" y="3363413"/>
                    <a:pt x="1327475" y="3371277"/>
                  </a:cubicBezTo>
                  <a:cubicBezTo>
                    <a:pt x="1327371" y="3379048"/>
                    <a:pt x="1321044" y="3385302"/>
                    <a:pt x="1313262" y="3385333"/>
                  </a:cubicBezTo>
                  <a:close/>
                  <a:moveTo>
                    <a:pt x="1772831" y="3348062"/>
                  </a:moveTo>
                  <a:cubicBezTo>
                    <a:pt x="1760010" y="3345441"/>
                    <a:pt x="1747493" y="3353716"/>
                    <a:pt x="1744877" y="3366540"/>
                  </a:cubicBezTo>
                  <a:cubicBezTo>
                    <a:pt x="1742262" y="3379363"/>
                    <a:pt x="1750534" y="3391871"/>
                    <a:pt x="1763355" y="3394493"/>
                  </a:cubicBezTo>
                  <a:lnTo>
                    <a:pt x="1763355" y="3411233"/>
                  </a:lnTo>
                  <a:lnTo>
                    <a:pt x="1772831" y="3411233"/>
                  </a:lnTo>
                  <a:lnTo>
                    <a:pt x="1772831" y="3394335"/>
                  </a:lnTo>
                  <a:cubicBezTo>
                    <a:pt x="1785651" y="3391745"/>
                    <a:pt x="1793936" y="3379237"/>
                    <a:pt x="1791333" y="3366413"/>
                  </a:cubicBezTo>
                  <a:cubicBezTo>
                    <a:pt x="1789438" y="3357096"/>
                    <a:pt x="1782155" y="3349799"/>
                    <a:pt x="1772831" y="3347904"/>
                  </a:cubicBezTo>
                  <a:close/>
                  <a:moveTo>
                    <a:pt x="1768093" y="3385491"/>
                  </a:moveTo>
                  <a:cubicBezTo>
                    <a:pt x="1760244" y="3385491"/>
                    <a:pt x="1753879" y="3379142"/>
                    <a:pt x="1753879" y="3371277"/>
                  </a:cubicBezTo>
                  <a:cubicBezTo>
                    <a:pt x="1753879" y="3363413"/>
                    <a:pt x="1760244" y="3357064"/>
                    <a:pt x="1768093" y="3357064"/>
                  </a:cubicBezTo>
                  <a:cubicBezTo>
                    <a:pt x="1775942" y="3357064"/>
                    <a:pt x="1782306" y="3363413"/>
                    <a:pt x="1782306" y="3371277"/>
                  </a:cubicBezTo>
                  <a:cubicBezTo>
                    <a:pt x="1782202" y="3379048"/>
                    <a:pt x="1775875" y="3385302"/>
                    <a:pt x="1768093" y="3385333"/>
                  </a:cubicBezTo>
                  <a:close/>
                  <a:moveTo>
                    <a:pt x="332532" y="2163132"/>
                  </a:moveTo>
                  <a:lnTo>
                    <a:pt x="332532" y="1954037"/>
                  </a:lnTo>
                  <a:cubicBezTo>
                    <a:pt x="345349" y="1951421"/>
                    <a:pt x="353622" y="1938907"/>
                    <a:pt x="351003" y="1926090"/>
                  </a:cubicBezTo>
                  <a:cubicBezTo>
                    <a:pt x="348388" y="1913269"/>
                    <a:pt x="335874" y="1905000"/>
                    <a:pt x="323056" y="1907615"/>
                  </a:cubicBezTo>
                  <a:cubicBezTo>
                    <a:pt x="310237" y="1910234"/>
                    <a:pt x="301967" y="1922745"/>
                    <a:pt x="304584" y="1935565"/>
                  </a:cubicBezTo>
                  <a:cubicBezTo>
                    <a:pt x="306483" y="1944867"/>
                    <a:pt x="313753" y="1952138"/>
                    <a:pt x="323056" y="1954037"/>
                  </a:cubicBezTo>
                  <a:lnTo>
                    <a:pt x="323056" y="2153499"/>
                  </a:lnTo>
                  <a:lnTo>
                    <a:pt x="138281" y="2153499"/>
                  </a:lnTo>
                  <a:lnTo>
                    <a:pt x="0" y="2291780"/>
                  </a:lnTo>
                  <a:lnTo>
                    <a:pt x="0" y="2305204"/>
                  </a:lnTo>
                  <a:lnTo>
                    <a:pt x="142135" y="2163069"/>
                  </a:lnTo>
                  <a:close/>
                  <a:moveTo>
                    <a:pt x="313581" y="1930979"/>
                  </a:moveTo>
                  <a:cubicBezTo>
                    <a:pt x="313581" y="1923130"/>
                    <a:pt x="319945" y="1916765"/>
                    <a:pt x="327794" y="1916765"/>
                  </a:cubicBezTo>
                  <a:cubicBezTo>
                    <a:pt x="335643" y="1916765"/>
                    <a:pt x="342008" y="1923130"/>
                    <a:pt x="342008" y="1930979"/>
                  </a:cubicBezTo>
                  <a:cubicBezTo>
                    <a:pt x="342008" y="1938828"/>
                    <a:pt x="335643" y="1945192"/>
                    <a:pt x="327794" y="1945192"/>
                  </a:cubicBezTo>
                  <a:cubicBezTo>
                    <a:pt x="319945" y="1945192"/>
                    <a:pt x="313580" y="1938831"/>
                    <a:pt x="313580" y="1930979"/>
                  </a:cubicBezTo>
                  <a:cubicBezTo>
                    <a:pt x="313580" y="1930925"/>
                    <a:pt x="313580" y="1930875"/>
                    <a:pt x="313581" y="1930821"/>
                  </a:cubicBezTo>
                  <a:close/>
                  <a:moveTo>
                    <a:pt x="1848636" y="3348062"/>
                  </a:moveTo>
                  <a:cubicBezTo>
                    <a:pt x="1835815" y="3345441"/>
                    <a:pt x="1823298" y="3353716"/>
                    <a:pt x="1820683" y="3366540"/>
                  </a:cubicBezTo>
                  <a:cubicBezTo>
                    <a:pt x="1818067" y="3379363"/>
                    <a:pt x="1826340" y="3391871"/>
                    <a:pt x="1839160" y="3394493"/>
                  </a:cubicBezTo>
                  <a:lnTo>
                    <a:pt x="1839160" y="3411233"/>
                  </a:lnTo>
                  <a:lnTo>
                    <a:pt x="1848636" y="3411233"/>
                  </a:lnTo>
                  <a:lnTo>
                    <a:pt x="1848636" y="3394335"/>
                  </a:lnTo>
                  <a:cubicBezTo>
                    <a:pt x="1861456" y="3391745"/>
                    <a:pt x="1869741" y="3379237"/>
                    <a:pt x="1867139" y="3366413"/>
                  </a:cubicBezTo>
                  <a:cubicBezTo>
                    <a:pt x="1865243" y="3357096"/>
                    <a:pt x="1857960" y="3349799"/>
                    <a:pt x="1848636" y="3347904"/>
                  </a:cubicBezTo>
                  <a:close/>
                  <a:moveTo>
                    <a:pt x="1843898" y="3385491"/>
                  </a:moveTo>
                  <a:cubicBezTo>
                    <a:pt x="1836049" y="3385491"/>
                    <a:pt x="1829685" y="3379142"/>
                    <a:pt x="1829685" y="3371277"/>
                  </a:cubicBezTo>
                  <a:cubicBezTo>
                    <a:pt x="1829685" y="3363413"/>
                    <a:pt x="1836049" y="3357064"/>
                    <a:pt x="1843898" y="3357064"/>
                  </a:cubicBezTo>
                  <a:cubicBezTo>
                    <a:pt x="1851747" y="3357064"/>
                    <a:pt x="1858111" y="3363413"/>
                    <a:pt x="1858111" y="3371277"/>
                  </a:cubicBezTo>
                  <a:cubicBezTo>
                    <a:pt x="1858007" y="3379048"/>
                    <a:pt x="1851681" y="3385302"/>
                    <a:pt x="1843898" y="3385333"/>
                  </a:cubicBezTo>
                  <a:close/>
                  <a:moveTo>
                    <a:pt x="2000246" y="3348062"/>
                  </a:moveTo>
                  <a:lnTo>
                    <a:pt x="2000246" y="3214771"/>
                  </a:lnTo>
                  <a:lnTo>
                    <a:pt x="1914965" y="3214771"/>
                  </a:lnTo>
                  <a:lnTo>
                    <a:pt x="1914965" y="3290577"/>
                  </a:lnTo>
                  <a:lnTo>
                    <a:pt x="1687550" y="3290577"/>
                  </a:lnTo>
                  <a:lnTo>
                    <a:pt x="1687550" y="3411233"/>
                  </a:lnTo>
                  <a:lnTo>
                    <a:pt x="1697025" y="3411233"/>
                  </a:lnTo>
                  <a:lnTo>
                    <a:pt x="1697025" y="3300052"/>
                  </a:lnTo>
                  <a:lnTo>
                    <a:pt x="1924441" y="3300052"/>
                  </a:lnTo>
                  <a:lnTo>
                    <a:pt x="1924441" y="3224247"/>
                  </a:lnTo>
                  <a:lnTo>
                    <a:pt x="1990771" y="3224247"/>
                  </a:lnTo>
                  <a:lnTo>
                    <a:pt x="1990771" y="3348062"/>
                  </a:lnTo>
                  <a:cubicBezTo>
                    <a:pt x="1977953" y="3350684"/>
                    <a:pt x="1969681" y="3363192"/>
                    <a:pt x="1972299" y="3376015"/>
                  </a:cubicBezTo>
                  <a:cubicBezTo>
                    <a:pt x="1974915" y="3388839"/>
                    <a:pt x="1987429" y="3397115"/>
                    <a:pt x="2000246" y="3394493"/>
                  </a:cubicBezTo>
                  <a:cubicBezTo>
                    <a:pt x="2013067" y="3391871"/>
                    <a:pt x="2021336" y="3379363"/>
                    <a:pt x="2018717" y="3366540"/>
                  </a:cubicBezTo>
                  <a:cubicBezTo>
                    <a:pt x="2016819" y="3357222"/>
                    <a:pt x="2009548" y="3349957"/>
                    <a:pt x="2000246" y="3348062"/>
                  </a:cubicBezTo>
                  <a:close/>
                  <a:moveTo>
                    <a:pt x="1995508" y="3385491"/>
                  </a:moveTo>
                  <a:cubicBezTo>
                    <a:pt x="1987659" y="3385491"/>
                    <a:pt x="1981295" y="3379142"/>
                    <a:pt x="1981295" y="3371277"/>
                  </a:cubicBezTo>
                  <a:cubicBezTo>
                    <a:pt x="1981295" y="3363413"/>
                    <a:pt x="1987659" y="3357064"/>
                    <a:pt x="1995508" y="3357064"/>
                  </a:cubicBezTo>
                  <a:cubicBezTo>
                    <a:pt x="2003357" y="3357064"/>
                    <a:pt x="2009722" y="3363413"/>
                    <a:pt x="2009722" y="3371277"/>
                  </a:cubicBezTo>
                  <a:cubicBezTo>
                    <a:pt x="2009618" y="3379048"/>
                    <a:pt x="2003291" y="3385302"/>
                    <a:pt x="1995508" y="3385333"/>
                  </a:cubicBezTo>
                  <a:close/>
                  <a:moveTo>
                    <a:pt x="1990771" y="589701"/>
                  </a:moveTo>
                  <a:lnTo>
                    <a:pt x="1990771" y="722676"/>
                  </a:lnTo>
                  <a:lnTo>
                    <a:pt x="2262785" y="722676"/>
                  </a:lnTo>
                  <a:lnTo>
                    <a:pt x="2379272" y="606157"/>
                  </a:lnTo>
                  <a:lnTo>
                    <a:pt x="2379272" y="113108"/>
                  </a:lnTo>
                  <a:lnTo>
                    <a:pt x="2369797" y="118572"/>
                  </a:lnTo>
                  <a:lnTo>
                    <a:pt x="2369797" y="602272"/>
                  </a:lnTo>
                  <a:lnTo>
                    <a:pt x="2258900" y="713200"/>
                  </a:lnTo>
                  <a:lnTo>
                    <a:pt x="2000246" y="713200"/>
                  </a:lnTo>
                  <a:lnTo>
                    <a:pt x="2000246" y="589543"/>
                  </a:lnTo>
                  <a:cubicBezTo>
                    <a:pt x="2013067" y="586928"/>
                    <a:pt x="2021336" y="574414"/>
                    <a:pt x="2018717" y="561596"/>
                  </a:cubicBezTo>
                  <a:cubicBezTo>
                    <a:pt x="2016102" y="548776"/>
                    <a:pt x="2003588" y="540507"/>
                    <a:pt x="1990771" y="543122"/>
                  </a:cubicBezTo>
                  <a:cubicBezTo>
                    <a:pt x="1977953" y="545737"/>
                    <a:pt x="1969681" y="558251"/>
                    <a:pt x="1972299" y="571072"/>
                  </a:cubicBezTo>
                  <a:cubicBezTo>
                    <a:pt x="1974198" y="580374"/>
                    <a:pt x="1981469" y="587645"/>
                    <a:pt x="1990771" y="589543"/>
                  </a:cubicBezTo>
                  <a:close/>
                  <a:moveTo>
                    <a:pt x="1995508" y="552272"/>
                  </a:moveTo>
                  <a:cubicBezTo>
                    <a:pt x="2003357" y="552272"/>
                    <a:pt x="2009722" y="558637"/>
                    <a:pt x="2009722" y="566486"/>
                  </a:cubicBezTo>
                  <a:cubicBezTo>
                    <a:pt x="2009722" y="574335"/>
                    <a:pt x="2003357" y="580699"/>
                    <a:pt x="1995508" y="580699"/>
                  </a:cubicBezTo>
                  <a:cubicBezTo>
                    <a:pt x="1987659" y="580699"/>
                    <a:pt x="1981295" y="574335"/>
                    <a:pt x="1981295" y="566486"/>
                  </a:cubicBezTo>
                  <a:cubicBezTo>
                    <a:pt x="1981191" y="558653"/>
                    <a:pt x="1987454" y="552222"/>
                    <a:pt x="1995287" y="552114"/>
                  </a:cubicBezTo>
                  <a:cubicBezTo>
                    <a:pt x="1995360" y="552114"/>
                    <a:pt x="1995436" y="552114"/>
                    <a:pt x="1995508" y="552114"/>
                  </a:cubicBezTo>
                  <a:close/>
                  <a:moveTo>
                    <a:pt x="1535939" y="665506"/>
                  </a:moveTo>
                  <a:cubicBezTo>
                    <a:pt x="1548757" y="668125"/>
                    <a:pt x="1561271" y="659856"/>
                    <a:pt x="1563889" y="647038"/>
                  </a:cubicBezTo>
                  <a:cubicBezTo>
                    <a:pt x="1563893" y="647035"/>
                    <a:pt x="1563893" y="647032"/>
                    <a:pt x="1563893" y="647029"/>
                  </a:cubicBezTo>
                  <a:lnTo>
                    <a:pt x="1697025" y="647029"/>
                  </a:lnTo>
                  <a:lnTo>
                    <a:pt x="1697025" y="507010"/>
                  </a:lnTo>
                  <a:lnTo>
                    <a:pt x="1687550" y="512475"/>
                  </a:lnTo>
                  <a:lnTo>
                    <a:pt x="1687550" y="637395"/>
                  </a:lnTo>
                  <a:lnTo>
                    <a:pt x="1563893" y="637395"/>
                  </a:lnTo>
                  <a:cubicBezTo>
                    <a:pt x="1561274" y="624578"/>
                    <a:pt x="1548757" y="616309"/>
                    <a:pt x="1535939" y="618930"/>
                  </a:cubicBezTo>
                  <a:cubicBezTo>
                    <a:pt x="1523122" y="621549"/>
                    <a:pt x="1514853" y="634066"/>
                    <a:pt x="1517474" y="646884"/>
                  </a:cubicBezTo>
                  <a:cubicBezTo>
                    <a:pt x="1519376" y="656182"/>
                    <a:pt x="1526641" y="663447"/>
                    <a:pt x="1535939" y="665348"/>
                  </a:cubicBezTo>
                  <a:close/>
                  <a:moveTo>
                    <a:pt x="1540677" y="628078"/>
                  </a:moveTo>
                  <a:cubicBezTo>
                    <a:pt x="1548526" y="628078"/>
                    <a:pt x="1554891" y="634442"/>
                    <a:pt x="1554891" y="642291"/>
                  </a:cubicBezTo>
                  <a:cubicBezTo>
                    <a:pt x="1554891" y="650140"/>
                    <a:pt x="1548526" y="656504"/>
                    <a:pt x="1540677" y="656504"/>
                  </a:cubicBezTo>
                  <a:cubicBezTo>
                    <a:pt x="1532828" y="656504"/>
                    <a:pt x="1526464" y="650140"/>
                    <a:pt x="1526464" y="642291"/>
                  </a:cubicBezTo>
                  <a:cubicBezTo>
                    <a:pt x="1526360" y="634458"/>
                    <a:pt x="1532623" y="628027"/>
                    <a:pt x="1540456" y="627920"/>
                  </a:cubicBezTo>
                  <a:cubicBezTo>
                    <a:pt x="1540529" y="627920"/>
                    <a:pt x="1540605" y="627920"/>
                    <a:pt x="1540677" y="627920"/>
                  </a:cubicBezTo>
                  <a:close/>
                  <a:moveTo>
                    <a:pt x="1460134" y="741311"/>
                  </a:moveTo>
                  <a:cubicBezTo>
                    <a:pt x="1472955" y="743927"/>
                    <a:pt x="1485472" y="735655"/>
                    <a:pt x="1488087" y="722834"/>
                  </a:cubicBezTo>
                  <a:cubicBezTo>
                    <a:pt x="1490703" y="710013"/>
                    <a:pt x="1482430" y="697496"/>
                    <a:pt x="1469610" y="694881"/>
                  </a:cubicBezTo>
                  <a:lnTo>
                    <a:pt x="1469610" y="638311"/>
                  </a:lnTo>
                  <a:lnTo>
                    <a:pt x="1460134" y="643776"/>
                  </a:lnTo>
                  <a:lnTo>
                    <a:pt x="1460134" y="694881"/>
                  </a:lnTo>
                  <a:cubicBezTo>
                    <a:pt x="1447314" y="697483"/>
                    <a:pt x="1439029" y="709988"/>
                    <a:pt x="1441631" y="722809"/>
                  </a:cubicBezTo>
                  <a:cubicBezTo>
                    <a:pt x="1443527" y="732133"/>
                    <a:pt x="1450813" y="739420"/>
                    <a:pt x="1460134" y="741311"/>
                  </a:cubicBezTo>
                  <a:close/>
                  <a:moveTo>
                    <a:pt x="1464872" y="703883"/>
                  </a:moveTo>
                  <a:cubicBezTo>
                    <a:pt x="1472721" y="703883"/>
                    <a:pt x="1479085" y="710247"/>
                    <a:pt x="1479085" y="718096"/>
                  </a:cubicBezTo>
                  <a:cubicBezTo>
                    <a:pt x="1479085" y="725945"/>
                    <a:pt x="1472721" y="732310"/>
                    <a:pt x="1464872" y="732310"/>
                  </a:cubicBezTo>
                  <a:cubicBezTo>
                    <a:pt x="1457023" y="732310"/>
                    <a:pt x="1450659" y="725945"/>
                    <a:pt x="1450659" y="718096"/>
                  </a:cubicBezTo>
                  <a:cubicBezTo>
                    <a:pt x="1450554" y="710263"/>
                    <a:pt x="1456818" y="703832"/>
                    <a:pt x="1464651" y="703725"/>
                  </a:cubicBezTo>
                  <a:cubicBezTo>
                    <a:pt x="1464724" y="703725"/>
                    <a:pt x="1464799" y="703725"/>
                    <a:pt x="1464872" y="703725"/>
                  </a:cubicBezTo>
                  <a:close/>
                  <a:moveTo>
                    <a:pt x="1839160" y="513896"/>
                  </a:moveTo>
                  <a:lnTo>
                    <a:pt x="1839160" y="789006"/>
                  </a:lnTo>
                  <a:lnTo>
                    <a:pt x="1609818" y="789006"/>
                  </a:lnTo>
                  <a:lnTo>
                    <a:pt x="1460134" y="938658"/>
                  </a:lnTo>
                  <a:lnTo>
                    <a:pt x="1460134" y="1301322"/>
                  </a:lnTo>
                  <a:cubicBezTo>
                    <a:pt x="1447317" y="1303938"/>
                    <a:pt x="1439045" y="1316452"/>
                    <a:pt x="1441663" y="1329269"/>
                  </a:cubicBezTo>
                  <a:cubicBezTo>
                    <a:pt x="1444278" y="1342090"/>
                    <a:pt x="1456792" y="1350359"/>
                    <a:pt x="1469610" y="1347743"/>
                  </a:cubicBezTo>
                  <a:cubicBezTo>
                    <a:pt x="1482427" y="1345128"/>
                    <a:pt x="1490699" y="1332614"/>
                    <a:pt x="1488081" y="1319793"/>
                  </a:cubicBezTo>
                  <a:cubicBezTo>
                    <a:pt x="1486183" y="1310492"/>
                    <a:pt x="1478912" y="1303221"/>
                    <a:pt x="1469610" y="1301322"/>
                  </a:cubicBezTo>
                  <a:lnTo>
                    <a:pt x="1469610" y="942543"/>
                  </a:lnTo>
                  <a:lnTo>
                    <a:pt x="1613703" y="798481"/>
                  </a:lnTo>
                  <a:lnTo>
                    <a:pt x="1848636" y="798481"/>
                  </a:lnTo>
                  <a:lnTo>
                    <a:pt x="1848636" y="513738"/>
                  </a:lnTo>
                  <a:cubicBezTo>
                    <a:pt x="1861456" y="511123"/>
                    <a:pt x="1869725" y="498609"/>
                    <a:pt x="1867107" y="485791"/>
                  </a:cubicBezTo>
                  <a:cubicBezTo>
                    <a:pt x="1864492" y="472971"/>
                    <a:pt x="1851978" y="464702"/>
                    <a:pt x="1839160" y="467317"/>
                  </a:cubicBezTo>
                  <a:cubicBezTo>
                    <a:pt x="1826343" y="469932"/>
                    <a:pt x="1818071" y="482446"/>
                    <a:pt x="1820689" y="495267"/>
                  </a:cubicBezTo>
                  <a:cubicBezTo>
                    <a:pt x="1822587" y="504569"/>
                    <a:pt x="1829858" y="511840"/>
                    <a:pt x="1839160" y="513738"/>
                  </a:cubicBezTo>
                  <a:close/>
                  <a:moveTo>
                    <a:pt x="1479085" y="1324538"/>
                  </a:moveTo>
                  <a:cubicBezTo>
                    <a:pt x="1479085" y="1332387"/>
                    <a:pt x="1472721" y="1338751"/>
                    <a:pt x="1464872" y="1338751"/>
                  </a:cubicBezTo>
                  <a:cubicBezTo>
                    <a:pt x="1457023" y="1338751"/>
                    <a:pt x="1450659" y="1332387"/>
                    <a:pt x="1450659" y="1324538"/>
                  </a:cubicBezTo>
                  <a:cubicBezTo>
                    <a:pt x="1450659" y="1316689"/>
                    <a:pt x="1457023" y="1310324"/>
                    <a:pt x="1464872" y="1310324"/>
                  </a:cubicBezTo>
                  <a:cubicBezTo>
                    <a:pt x="1472661" y="1310324"/>
                    <a:pt x="1479000" y="1316591"/>
                    <a:pt x="1479085" y="1324380"/>
                  </a:cubicBezTo>
                  <a:close/>
                  <a:moveTo>
                    <a:pt x="1843898" y="476467"/>
                  </a:moveTo>
                  <a:cubicBezTo>
                    <a:pt x="1851747" y="476467"/>
                    <a:pt x="1858111" y="482832"/>
                    <a:pt x="1858111" y="490681"/>
                  </a:cubicBezTo>
                  <a:cubicBezTo>
                    <a:pt x="1858111" y="498530"/>
                    <a:pt x="1851747" y="504894"/>
                    <a:pt x="1843898" y="504894"/>
                  </a:cubicBezTo>
                  <a:cubicBezTo>
                    <a:pt x="1836049" y="504894"/>
                    <a:pt x="1829685" y="498530"/>
                    <a:pt x="1829685" y="490681"/>
                  </a:cubicBezTo>
                  <a:cubicBezTo>
                    <a:pt x="1829580" y="482847"/>
                    <a:pt x="1835844" y="476417"/>
                    <a:pt x="1843677" y="476309"/>
                  </a:cubicBezTo>
                  <a:cubicBezTo>
                    <a:pt x="1843749" y="476309"/>
                    <a:pt x="1843825" y="476309"/>
                    <a:pt x="1843898" y="476309"/>
                  </a:cubicBezTo>
                  <a:close/>
                  <a:moveTo>
                    <a:pt x="1896488" y="485943"/>
                  </a:moveTo>
                  <a:cubicBezTo>
                    <a:pt x="1893888" y="498760"/>
                    <a:pt x="1902154" y="511265"/>
                    <a:pt x="1914965" y="513896"/>
                  </a:cubicBezTo>
                  <a:lnTo>
                    <a:pt x="1914965" y="798481"/>
                  </a:lnTo>
                  <a:lnTo>
                    <a:pt x="2275514" y="798481"/>
                  </a:lnTo>
                  <a:cubicBezTo>
                    <a:pt x="2278129" y="811299"/>
                    <a:pt x="2290643" y="819571"/>
                    <a:pt x="2303461" y="816952"/>
                  </a:cubicBezTo>
                  <a:cubicBezTo>
                    <a:pt x="2316281" y="814337"/>
                    <a:pt x="2324550" y="801823"/>
                    <a:pt x="2321935" y="789006"/>
                  </a:cubicBezTo>
                  <a:cubicBezTo>
                    <a:pt x="2319316" y="776188"/>
                    <a:pt x="2306805" y="767916"/>
                    <a:pt x="2293985" y="770534"/>
                  </a:cubicBezTo>
                  <a:cubicBezTo>
                    <a:pt x="2284683" y="772433"/>
                    <a:pt x="2277412" y="779704"/>
                    <a:pt x="2275514" y="789006"/>
                  </a:cubicBezTo>
                  <a:lnTo>
                    <a:pt x="1924441" y="789006"/>
                  </a:lnTo>
                  <a:lnTo>
                    <a:pt x="1924441" y="513738"/>
                  </a:lnTo>
                  <a:cubicBezTo>
                    <a:pt x="1937258" y="511120"/>
                    <a:pt x="1945527" y="498602"/>
                    <a:pt x="1942906" y="485785"/>
                  </a:cubicBezTo>
                  <a:cubicBezTo>
                    <a:pt x="1940287" y="472967"/>
                    <a:pt x="1927770" y="464698"/>
                    <a:pt x="1914953" y="467320"/>
                  </a:cubicBezTo>
                  <a:cubicBezTo>
                    <a:pt x="1905654" y="469221"/>
                    <a:pt x="1898389" y="476486"/>
                    <a:pt x="1896488" y="485785"/>
                  </a:cubicBezTo>
                  <a:close/>
                  <a:moveTo>
                    <a:pt x="2298729" y="779688"/>
                  </a:moveTo>
                  <a:cubicBezTo>
                    <a:pt x="2306578" y="779688"/>
                    <a:pt x="2312943" y="786052"/>
                    <a:pt x="2312943" y="793901"/>
                  </a:cubicBezTo>
                  <a:cubicBezTo>
                    <a:pt x="2312943" y="801750"/>
                    <a:pt x="2306578" y="808115"/>
                    <a:pt x="2298729" y="808115"/>
                  </a:cubicBezTo>
                  <a:cubicBezTo>
                    <a:pt x="2290880" y="808115"/>
                    <a:pt x="2284516" y="801750"/>
                    <a:pt x="2284516" y="793901"/>
                  </a:cubicBezTo>
                  <a:cubicBezTo>
                    <a:pt x="2284411" y="786068"/>
                    <a:pt x="2290675" y="779637"/>
                    <a:pt x="2298508" y="779530"/>
                  </a:cubicBezTo>
                  <a:cubicBezTo>
                    <a:pt x="2298581" y="779530"/>
                    <a:pt x="2298656" y="779530"/>
                    <a:pt x="2298729" y="779530"/>
                  </a:cubicBezTo>
                  <a:close/>
                  <a:moveTo>
                    <a:pt x="1933917" y="490681"/>
                  </a:moveTo>
                  <a:cubicBezTo>
                    <a:pt x="1933917" y="498530"/>
                    <a:pt x="1927552" y="504894"/>
                    <a:pt x="1919703" y="504894"/>
                  </a:cubicBezTo>
                  <a:cubicBezTo>
                    <a:pt x="1911854" y="504894"/>
                    <a:pt x="1905490" y="498530"/>
                    <a:pt x="1905490" y="490681"/>
                  </a:cubicBezTo>
                  <a:cubicBezTo>
                    <a:pt x="1905490" y="482832"/>
                    <a:pt x="1911854" y="476467"/>
                    <a:pt x="1919703" y="476467"/>
                  </a:cubicBezTo>
                  <a:cubicBezTo>
                    <a:pt x="1927492" y="476467"/>
                    <a:pt x="1933831" y="482734"/>
                    <a:pt x="1933917" y="490523"/>
                  </a:cubicBezTo>
                  <a:close/>
                  <a:moveTo>
                    <a:pt x="1924441" y="375867"/>
                  </a:moveTo>
                  <a:lnTo>
                    <a:pt x="1914965" y="381332"/>
                  </a:lnTo>
                  <a:lnTo>
                    <a:pt x="1914965" y="410138"/>
                  </a:lnTo>
                  <a:lnTo>
                    <a:pt x="1865092" y="410138"/>
                  </a:lnTo>
                  <a:lnTo>
                    <a:pt x="1848667" y="419613"/>
                  </a:lnTo>
                  <a:lnTo>
                    <a:pt x="1924472" y="419613"/>
                  </a:lnTo>
                  <a:close/>
                  <a:moveTo>
                    <a:pt x="1232719" y="892922"/>
                  </a:moveTo>
                  <a:lnTo>
                    <a:pt x="1232719" y="1092226"/>
                  </a:lnTo>
                  <a:lnTo>
                    <a:pt x="1033256" y="1092226"/>
                  </a:lnTo>
                  <a:cubicBezTo>
                    <a:pt x="1030641" y="1079409"/>
                    <a:pt x="1018127" y="1071137"/>
                    <a:pt x="1005309" y="1073755"/>
                  </a:cubicBezTo>
                  <a:cubicBezTo>
                    <a:pt x="992489" y="1076370"/>
                    <a:pt x="984220" y="1088885"/>
                    <a:pt x="986835" y="1101702"/>
                  </a:cubicBezTo>
                  <a:cubicBezTo>
                    <a:pt x="989450" y="1114519"/>
                    <a:pt x="1001964" y="1122792"/>
                    <a:pt x="1014785" y="1120173"/>
                  </a:cubicBezTo>
                  <a:cubicBezTo>
                    <a:pt x="1024087" y="1118275"/>
                    <a:pt x="1031358" y="1111004"/>
                    <a:pt x="1033256" y="1101702"/>
                  </a:cubicBezTo>
                  <a:lnTo>
                    <a:pt x="1242194" y="1101702"/>
                  </a:lnTo>
                  <a:lnTo>
                    <a:pt x="1242194" y="892764"/>
                  </a:lnTo>
                  <a:cubicBezTo>
                    <a:pt x="1255012" y="890149"/>
                    <a:pt x="1263284" y="877634"/>
                    <a:pt x="1260665" y="864817"/>
                  </a:cubicBezTo>
                  <a:cubicBezTo>
                    <a:pt x="1258050" y="851997"/>
                    <a:pt x="1245536" y="843727"/>
                    <a:pt x="1232719" y="846343"/>
                  </a:cubicBezTo>
                  <a:cubicBezTo>
                    <a:pt x="1219901" y="848958"/>
                    <a:pt x="1211629" y="861472"/>
                    <a:pt x="1214247" y="874293"/>
                  </a:cubicBezTo>
                  <a:cubicBezTo>
                    <a:pt x="1216146" y="883595"/>
                    <a:pt x="1223417" y="890866"/>
                    <a:pt x="1232719" y="892764"/>
                  </a:cubicBezTo>
                  <a:close/>
                  <a:moveTo>
                    <a:pt x="1010041" y="1111336"/>
                  </a:moveTo>
                  <a:cubicBezTo>
                    <a:pt x="1002192" y="1111336"/>
                    <a:pt x="995827" y="1104971"/>
                    <a:pt x="995827" y="1097122"/>
                  </a:cubicBezTo>
                  <a:cubicBezTo>
                    <a:pt x="995827" y="1089273"/>
                    <a:pt x="1002192" y="1082909"/>
                    <a:pt x="1010041" y="1082909"/>
                  </a:cubicBezTo>
                  <a:cubicBezTo>
                    <a:pt x="1017890" y="1082909"/>
                    <a:pt x="1024254" y="1089273"/>
                    <a:pt x="1024254" y="1097122"/>
                  </a:cubicBezTo>
                  <a:cubicBezTo>
                    <a:pt x="1024150" y="1104902"/>
                    <a:pt x="1017824" y="1111162"/>
                    <a:pt x="1010041" y="1111178"/>
                  </a:cubicBezTo>
                  <a:close/>
                  <a:moveTo>
                    <a:pt x="1237456" y="855493"/>
                  </a:moveTo>
                  <a:cubicBezTo>
                    <a:pt x="1245306" y="855493"/>
                    <a:pt x="1251670" y="861857"/>
                    <a:pt x="1251670" y="869707"/>
                  </a:cubicBezTo>
                  <a:cubicBezTo>
                    <a:pt x="1251670" y="877555"/>
                    <a:pt x="1245306" y="883920"/>
                    <a:pt x="1237456" y="883920"/>
                  </a:cubicBezTo>
                  <a:cubicBezTo>
                    <a:pt x="1229608" y="883920"/>
                    <a:pt x="1223243" y="877555"/>
                    <a:pt x="1223243" y="869707"/>
                  </a:cubicBezTo>
                  <a:cubicBezTo>
                    <a:pt x="1223139" y="861873"/>
                    <a:pt x="1229402" y="855443"/>
                    <a:pt x="1237235" y="855335"/>
                  </a:cubicBezTo>
                  <a:cubicBezTo>
                    <a:pt x="1237308" y="855335"/>
                    <a:pt x="1237384" y="855335"/>
                    <a:pt x="1237456" y="855335"/>
                  </a:cubicBezTo>
                  <a:close/>
                  <a:moveTo>
                    <a:pt x="1232719" y="817117"/>
                  </a:moveTo>
                  <a:cubicBezTo>
                    <a:pt x="1245536" y="819735"/>
                    <a:pt x="1258050" y="811466"/>
                    <a:pt x="1260669" y="798649"/>
                  </a:cubicBezTo>
                  <a:cubicBezTo>
                    <a:pt x="1260672" y="798645"/>
                    <a:pt x="1260672" y="798642"/>
                    <a:pt x="1260672" y="798639"/>
                  </a:cubicBezTo>
                  <a:lnTo>
                    <a:pt x="1393805" y="798639"/>
                  </a:lnTo>
                  <a:lnTo>
                    <a:pt x="1393805" y="682057"/>
                  </a:lnTo>
                  <a:lnTo>
                    <a:pt x="1384329" y="687553"/>
                  </a:lnTo>
                  <a:lnTo>
                    <a:pt x="1384329" y="789006"/>
                  </a:lnTo>
                  <a:lnTo>
                    <a:pt x="1260672" y="789006"/>
                  </a:lnTo>
                  <a:cubicBezTo>
                    <a:pt x="1258783" y="779694"/>
                    <a:pt x="1251506" y="772417"/>
                    <a:pt x="1242194" y="770528"/>
                  </a:cubicBezTo>
                  <a:cubicBezTo>
                    <a:pt x="1241784" y="770528"/>
                    <a:pt x="1241342" y="770528"/>
                    <a:pt x="1240931" y="770339"/>
                  </a:cubicBezTo>
                  <a:lnTo>
                    <a:pt x="1215441" y="785057"/>
                  </a:lnTo>
                  <a:cubicBezTo>
                    <a:pt x="1214933" y="786337"/>
                    <a:pt x="1214541" y="787657"/>
                    <a:pt x="1214273" y="789006"/>
                  </a:cubicBezTo>
                  <a:cubicBezTo>
                    <a:pt x="1211651" y="801817"/>
                    <a:pt x="1219908" y="814331"/>
                    <a:pt x="1232719" y="816959"/>
                  </a:cubicBezTo>
                  <a:close/>
                  <a:moveTo>
                    <a:pt x="1237456" y="779688"/>
                  </a:moveTo>
                  <a:cubicBezTo>
                    <a:pt x="1245306" y="779688"/>
                    <a:pt x="1251670" y="786052"/>
                    <a:pt x="1251670" y="793901"/>
                  </a:cubicBezTo>
                  <a:cubicBezTo>
                    <a:pt x="1251670" y="801750"/>
                    <a:pt x="1245306" y="808115"/>
                    <a:pt x="1237456" y="808115"/>
                  </a:cubicBezTo>
                  <a:cubicBezTo>
                    <a:pt x="1229608" y="808115"/>
                    <a:pt x="1223243" y="801750"/>
                    <a:pt x="1223243" y="793901"/>
                  </a:cubicBezTo>
                  <a:cubicBezTo>
                    <a:pt x="1223139" y="786068"/>
                    <a:pt x="1229402" y="779637"/>
                    <a:pt x="1237235" y="779530"/>
                  </a:cubicBezTo>
                  <a:cubicBezTo>
                    <a:pt x="1237308" y="779530"/>
                    <a:pt x="1237384" y="779530"/>
                    <a:pt x="1237456" y="779530"/>
                  </a:cubicBezTo>
                  <a:close/>
                  <a:moveTo>
                    <a:pt x="19836" y="2135179"/>
                  </a:moveTo>
                  <a:cubicBezTo>
                    <a:pt x="7017" y="2137795"/>
                    <a:pt x="-1254" y="2150309"/>
                    <a:pt x="1363" y="2163126"/>
                  </a:cubicBezTo>
                  <a:cubicBezTo>
                    <a:pt x="3980" y="2175947"/>
                    <a:pt x="16493" y="2184216"/>
                    <a:pt x="29311" y="2181601"/>
                  </a:cubicBezTo>
                  <a:cubicBezTo>
                    <a:pt x="42130" y="2178982"/>
                    <a:pt x="50401" y="2166471"/>
                    <a:pt x="47784" y="2153651"/>
                  </a:cubicBezTo>
                  <a:cubicBezTo>
                    <a:pt x="45885" y="2144349"/>
                    <a:pt x="38615" y="2137078"/>
                    <a:pt x="29311" y="2135179"/>
                  </a:cubicBezTo>
                  <a:lnTo>
                    <a:pt x="29311" y="1926083"/>
                  </a:lnTo>
                  <a:lnTo>
                    <a:pt x="0" y="1926083"/>
                  </a:lnTo>
                  <a:lnTo>
                    <a:pt x="0" y="1935559"/>
                  </a:lnTo>
                  <a:lnTo>
                    <a:pt x="19836" y="1935559"/>
                  </a:lnTo>
                  <a:close/>
                  <a:moveTo>
                    <a:pt x="38787" y="2158395"/>
                  </a:moveTo>
                  <a:cubicBezTo>
                    <a:pt x="38787" y="2166244"/>
                    <a:pt x="32423" y="2172608"/>
                    <a:pt x="24574" y="2172608"/>
                  </a:cubicBezTo>
                  <a:cubicBezTo>
                    <a:pt x="16724" y="2172608"/>
                    <a:pt x="10360" y="2166244"/>
                    <a:pt x="10360" y="2158395"/>
                  </a:cubicBezTo>
                  <a:cubicBezTo>
                    <a:pt x="10360" y="2150546"/>
                    <a:pt x="16724" y="2144181"/>
                    <a:pt x="24574" y="2144181"/>
                  </a:cubicBezTo>
                  <a:cubicBezTo>
                    <a:pt x="32362" y="2144181"/>
                    <a:pt x="38700" y="2150448"/>
                    <a:pt x="38787" y="2158237"/>
                  </a:cubicBezTo>
                  <a:close/>
                  <a:moveTo>
                    <a:pt x="2218186" y="438091"/>
                  </a:moveTo>
                  <a:cubicBezTo>
                    <a:pt x="2231070" y="440643"/>
                    <a:pt x="2243587" y="432270"/>
                    <a:pt x="2246139" y="419383"/>
                  </a:cubicBezTo>
                  <a:cubicBezTo>
                    <a:pt x="2246742" y="416332"/>
                    <a:pt x="2246742" y="413189"/>
                    <a:pt x="2246139" y="410138"/>
                  </a:cubicBezTo>
                  <a:cubicBezTo>
                    <a:pt x="2244250" y="400826"/>
                    <a:pt x="2236973" y="393549"/>
                    <a:pt x="2227662" y="391660"/>
                  </a:cubicBezTo>
                  <a:lnTo>
                    <a:pt x="2227662" y="200631"/>
                  </a:lnTo>
                  <a:lnTo>
                    <a:pt x="2218186" y="206127"/>
                  </a:lnTo>
                  <a:lnTo>
                    <a:pt x="2218186" y="391660"/>
                  </a:lnTo>
                  <a:cubicBezTo>
                    <a:pt x="2208881" y="393558"/>
                    <a:pt x="2201607" y="400833"/>
                    <a:pt x="2199709" y="410138"/>
                  </a:cubicBezTo>
                  <a:lnTo>
                    <a:pt x="2199709" y="410138"/>
                  </a:lnTo>
                  <a:cubicBezTo>
                    <a:pt x="2197188" y="422904"/>
                    <a:pt x="2205438" y="435318"/>
                    <a:pt x="2218186" y="437933"/>
                  </a:cubicBezTo>
                  <a:close/>
                  <a:moveTo>
                    <a:pt x="2209532" y="410138"/>
                  </a:moveTo>
                  <a:cubicBezTo>
                    <a:pt x="2210962" y="406088"/>
                    <a:pt x="2214140" y="402898"/>
                    <a:pt x="2218186" y="401452"/>
                  </a:cubicBezTo>
                  <a:lnTo>
                    <a:pt x="2218186" y="401452"/>
                  </a:lnTo>
                  <a:cubicBezTo>
                    <a:pt x="2225527" y="398887"/>
                    <a:pt x="2233568" y="402683"/>
                    <a:pt x="2236253" y="409980"/>
                  </a:cubicBezTo>
                  <a:cubicBezTo>
                    <a:pt x="2237321" y="413050"/>
                    <a:pt x="2237321" y="416385"/>
                    <a:pt x="2236253" y="419455"/>
                  </a:cubicBezTo>
                  <a:cubicBezTo>
                    <a:pt x="2233622" y="426850"/>
                    <a:pt x="2225492" y="430712"/>
                    <a:pt x="2218098" y="428081"/>
                  </a:cubicBezTo>
                  <a:cubicBezTo>
                    <a:pt x="2218094" y="428078"/>
                    <a:pt x="2218091" y="428078"/>
                    <a:pt x="2218091" y="428078"/>
                  </a:cubicBezTo>
                  <a:lnTo>
                    <a:pt x="2218091" y="428078"/>
                  </a:lnTo>
                  <a:cubicBezTo>
                    <a:pt x="2210741" y="425434"/>
                    <a:pt x="2206913" y="417339"/>
                    <a:pt x="2209532" y="409980"/>
                  </a:cubicBezTo>
                  <a:close/>
                  <a:moveTo>
                    <a:pt x="2303467" y="182722"/>
                  </a:moveTo>
                  <a:lnTo>
                    <a:pt x="2258995" y="182722"/>
                  </a:lnTo>
                  <a:lnTo>
                    <a:pt x="2242570" y="192198"/>
                  </a:lnTo>
                  <a:lnTo>
                    <a:pt x="2293991" y="192198"/>
                  </a:lnTo>
                  <a:lnTo>
                    <a:pt x="2293991" y="485943"/>
                  </a:lnTo>
                  <a:lnTo>
                    <a:pt x="2151857" y="485943"/>
                  </a:lnTo>
                  <a:lnTo>
                    <a:pt x="2151857" y="244409"/>
                  </a:lnTo>
                  <a:lnTo>
                    <a:pt x="2142381" y="249873"/>
                  </a:lnTo>
                  <a:lnTo>
                    <a:pt x="2142381" y="495261"/>
                  </a:lnTo>
                  <a:lnTo>
                    <a:pt x="2303467" y="495261"/>
                  </a:lnTo>
                  <a:close/>
                  <a:moveTo>
                    <a:pt x="2985714" y="3348062"/>
                  </a:moveTo>
                  <a:cubicBezTo>
                    <a:pt x="2972893" y="3345441"/>
                    <a:pt x="2960376" y="3353716"/>
                    <a:pt x="2957760" y="3366540"/>
                  </a:cubicBezTo>
                  <a:cubicBezTo>
                    <a:pt x="2955145" y="3379363"/>
                    <a:pt x="2963417" y="3391871"/>
                    <a:pt x="2976238" y="3394493"/>
                  </a:cubicBezTo>
                  <a:lnTo>
                    <a:pt x="2976238" y="3411233"/>
                  </a:lnTo>
                  <a:lnTo>
                    <a:pt x="2985714" y="3411233"/>
                  </a:lnTo>
                  <a:lnTo>
                    <a:pt x="2985714" y="3394335"/>
                  </a:lnTo>
                  <a:cubicBezTo>
                    <a:pt x="2998534" y="3391745"/>
                    <a:pt x="3006819" y="3379237"/>
                    <a:pt x="3004216" y="3366413"/>
                  </a:cubicBezTo>
                  <a:cubicBezTo>
                    <a:pt x="3002321" y="3357096"/>
                    <a:pt x="2995038" y="3349799"/>
                    <a:pt x="2985714" y="3347904"/>
                  </a:cubicBezTo>
                  <a:close/>
                  <a:moveTo>
                    <a:pt x="2980976" y="3385491"/>
                  </a:moveTo>
                  <a:cubicBezTo>
                    <a:pt x="2973127" y="3385491"/>
                    <a:pt x="2966762" y="3379142"/>
                    <a:pt x="2966762" y="3371277"/>
                  </a:cubicBezTo>
                  <a:cubicBezTo>
                    <a:pt x="2966762" y="3363413"/>
                    <a:pt x="2973127" y="3357064"/>
                    <a:pt x="2980976" y="3357064"/>
                  </a:cubicBezTo>
                  <a:cubicBezTo>
                    <a:pt x="2988825" y="3357064"/>
                    <a:pt x="2995189" y="3363413"/>
                    <a:pt x="2995189" y="3371277"/>
                  </a:cubicBezTo>
                  <a:cubicBezTo>
                    <a:pt x="2995085" y="3379048"/>
                    <a:pt x="2988758" y="3385302"/>
                    <a:pt x="2980976" y="3385333"/>
                  </a:cubicBezTo>
                  <a:close/>
                  <a:moveTo>
                    <a:pt x="2351319" y="713358"/>
                  </a:moveTo>
                  <a:cubicBezTo>
                    <a:pt x="2348719" y="726176"/>
                    <a:pt x="2356985" y="738680"/>
                    <a:pt x="2369797" y="741311"/>
                  </a:cubicBezTo>
                  <a:lnTo>
                    <a:pt x="2369797" y="829751"/>
                  </a:lnTo>
                  <a:lnTo>
                    <a:pt x="2142381" y="1057166"/>
                  </a:lnTo>
                  <a:lnTo>
                    <a:pt x="2142381" y="1395447"/>
                  </a:lnTo>
                  <a:lnTo>
                    <a:pt x="2018724" y="1395447"/>
                  </a:lnTo>
                  <a:cubicBezTo>
                    <a:pt x="2016108" y="1382630"/>
                    <a:pt x="2003594" y="1374357"/>
                    <a:pt x="1990777" y="1376976"/>
                  </a:cubicBezTo>
                  <a:cubicBezTo>
                    <a:pt x="1977956" y="1379591"/>
                    <a:pt x="1969687" y="1392105"/>
                    <a:pt x="1972302" y="1404923"/>
                  </a:cubicBezTo>
                  <a:cubicBezTo>
                    <a:pt x="1974921" y="1417740"/>
                    <a:pt x="1987432" y="1426012"/>
                    <a:pt x="2000252" y="1423394"/>
                  </a:cubicBezTo>
                  <a:cubicBezTo>
                    <a:pt x="2009554" y="1421496"/>
                    <a:pt x="2016825" y="1414225"/>
                    <a:pt x="2018724" y="1404923"/>
                  </a:cubicBezTo>
                  <a:lnTo>
                    <a:pt x="2151857" y="1404923"/>
                  </a:lnTo>
                  <a:lnTo>
                    <a:pt x="2151857" y="1060988"/>
                  </a:lnTo>
                  <a:lnTo>
                    <a:pt x="2379272" y="833573"/>
                  </a:lnTo>
                  <a:lnTo>
                    <a:pt x="2379272" y="741154"/>
                  </a:lnTo>
                  <a:cubicBezTo>
                    <a:pt x="2392090" y="738535"/>
                    <a:pt x="2400359" y="726018"/>
                    <a:pt x="2397737" y="713200"/>
                  </a:cubicBezTo>
                  <a:cubicBezTo>
                    <a:pt x="2395119" y="700383"/>
                    <a:pt x="2382601" y="692114"/>
                    <a:pt x="2369784" y="694736"/>
                  </a:cubicBezTo>
                  <a:cubicBezTo>
                    <a:pt x="2360485" y="696637"/>
                    <a:pt x="2353220" y="703902"/>
                    <a:pt x="2351319" y="713200"/>
                  </a:cubicBezTo>
                  <a:close/>
                  <a:moveTo>
                    <a:pt x="1995508" y="1414556"/>
                  </a:moveTo>
                  <a:cubicBezTo>
                    <a:pt x="1987659" y="1414556"/>
                    <a:pt x="1981295" y="1408192"/>
                    <a:pt x="1981295" y="1400343"/>
                  </a:cubicBezTo>
                  <a:cubicBezTo>
                    <a:pt x="1981295" y="1392494"/>
                    <a:pt x="1987659" y="1386129"/>
                    <a:pt x="1995508" y="1386129"/>
                  </a:cubicBezTo>
                  <a:cubicBezTo>
                    <a:pt x="2003357" y="1386129"/>
                    <a:pt x="2009722" y="1392494"/>
                    <a:pt x="2009722" y="1400343"/>
                  </a:cubicBezTo>
                  <a:cubicBezTo>
                    <a:pt x="2009618" y="1408122"/>
                    <a:pt x="2003291" y="1414383"/>
                    <a:pt x="1995508" y="1414398"/>
                  </a:cubicBezTo>
                  <a:close/>
                  <a:moveTo>
                    <a:pt x="2388748" y="718096"/>
                  </a:moveTo>
                  <a:cubicBezTo>
                    <a:pt x="2388748" y="725945"/>
                    <a:pt x="2382383" y="732310"/>
                    <a:pt x="2374534" y="732310"/>
                  </a:cubicBezTo>
                  <a:cubicBezTo>
                    <a:pt x="2366685" y="732310"/>
                    <a:pt x="2360321" y="725945"/>
                    <a:pt x="2360321" y="718096"/>
                  </a:cubicBezTo>
                  <a:cubicBezTo>
                    <a:pt x="2360321" y="710247"/>
                    <a:pt x="2366685" y="703883"/>
                    <a:pt x="2374534" y="703883"/>
                  </a:cubicBezTo>
                  <a:cubicBezTo>
                    <a:pt x="2382323" y="703883"/>
                    <a:pt x="2388662" y="710149"/>
                    <a:pt x="2388748" y="717938"/>
                  </a:cubicBezTo>
                  <a:close/>
                  <a:moveTo>
                    <a:pt x="1062662" y="1016421"/>
                  </a:moveTo>
                  <a:cubicBezTo>
                    <a:pt x="1059659" y="1029156"/>
                    <a:pt x="1067549" y="1041911"/>
                    <a:pt x="1080284" y="1044914"/>
                  </a:cubicBezTo>
                  <a:cubicBezTo>
                    <a:pt x="1093016" y="1047918"/>
                    <a:pt x="1105773" y="1040028"/>
                    <a:pt x="1108777" y="1027293"/>
                  </a:cubicBezTo>
                  <a:cubicBezTo>
                    <a:pt x="1108885" y="1026832"/>
                    <a:pt x="1108979" y="1026364"/>
                    <a:pt x="1109061" y="1025897"/>
                  </a:cubicBezTo>
                  <a:lnTo>
                    <a:pt x="1166389" y="1025897"/>
                  </a:lnTo>
                  <a:lnTo>
                    <a:pt x="1166389" y="813358"/>
                  </a:lnTo>
                  <a:lnTo>
                    <a:pt x="1156913" y="818822"/>
                  </a:lnTo>
                  <a:lnTo>
                    <a:pt x="1156913" y="1016421"/>
                  </a:lnTo>
                  <a:lnTo>
                    <a:pt x="1109061" y="1016421"/>
                  </a:lnTo>
                  <a:cubicBezTo>
                    <a:pt x="1106415" y="1003607"/>
                    <a:pt x="1093885" y="995366"/>
                    <a:pt x="1081070" y="998013"/>
                  </a:cubicBezTo>
                  <a:cubicBezTo>
                    <a:pt x="1071810" y="999924"/>
                    <a:pt x="1064573" y="1007160"/>
                    <a:pt x="1062662" y="1016421"/>
                  </a:cubicBezTo>
                  <a:close/>
                  <a:moveTo>
                    <a:pt x="1100060" y="1021159"/>
                  </a:moveTo>
                  <a:cubicBezTo>
                    <a:pt x="1100060" y="1029008"/>
                    <a:pt x="1093695" y="1035372"/>
                    <a:pt x="1085846" y="1035372"/>
                  </a:cubicBezTo>
                  <a:cubicBezTo>
                    <a:pt x="1077997" y="1035372"/>
                    <a:pt x="1071633" y="1029008"/>
                    <a:pt x="1071633" y="1021159"/>
                  </a:cubicBezTo>
                  <a:cubicBezTo>
                    <a:pt x="1071633" y="1013310"/>
                    <a:pt x="1077997" y="1006945"/>
                    <a:pt x="1085846" y="1006945"/>
                  </a:cubicBezTo>
                  <a:cubicBezTo>
                    <a:pt x="1093695" y="1006945"/>
                    <a:pt x="1100060" y="1013310"/>
                    <a:pt x="1100060" y="1021159"/>
                  </a:cubicBezTo>
                  <a:close/>
                  <a:moveTo>
                    <a:pt x="2142381" y="589543"/>
                  </a:moveTo>
                  <a:cubicBezTo>
                    <a:pt x="2155201" y="592155"/>
                    <a:pt x="2167712" y="583883"/>
                    <a:pt x="2170325" y="571063"/>
                  </a:cubicBezTo>
                  <a:cubicBezTo>
                    <a:pt x="2172940" y="558245"/>
                    <a:pt x="2164665" y="545734"/>
                    <a:pt x="2151844" y="543119"/>
                  </a:cubicBezTo>
                  <a:cubicBezTo>
                    <a:pt x="2139030" y="540507"/>
                    <a:pt x="2126522" y="548776"/>
                    <a:pt x="2123903" y="561590"/>
                  </a:cubicBezTo>
                  <a:lnTo>
                    <a:pt x="2076051" y="561590"/>
                  </a:lnTo>
                  <a:lnTo>
                    <a:pt x="2076051" y="288186"/>
                  </a:lnTo>
                  <a:lnTo>
                    <a:pt x="2066576" y="293650"/>
                  </a:lnTo>
                  <a:lnTo>
                    <a:pt x="2066576" y="571066"/>
                  </a:lnTo>
                  <a:lnTo>
                    <a:pt x="2123903" y="571066"/>
                  </a:lnTo>
                  <a:cubicBezTo>
                    <a:pt x="2125808" y="580368"/>
                    <a:pt x="2133079" y="587639"/>
                    <a:pt x="2142381" y="589543"/>
                  </a:cubicBezTo>
                  <a:close/>
                  <a:moveTo>
                    <a:pt x="2147119" y="552114"/>
                  </a:moveTo>
                  <a:cubicBezTo>
                    <a:pt x="2154968" y="552114"/>
                    <a:pt x="2161332" y="558479"/>
                    <a:pt x="2161332" y="566328"/>
                  </a:cubicBezTo>
                  <a:cubicBezTo>
                    <a:pt x="2161332" y="574177"/>
                    <a:pt x="2154968" y="580541"/>
                    <a:pt x="2147119" y="580541"/>
                  </a:cubicBezTo>
                  <a:cubicBezTo>
                    <a:pt x="2139270" y="580541"/>
                    <a:pt x="2132905" y="574177"/>
                    <a:pt x="2132905" y="566328"/>
                  </a:cubicBezTo>
                  <a:cubicBezTo>
                    <a:pt x="2132886" y="558495"/>
                    <a:pt x="2139222" y="552133"/>
                    <a:pt x="2147056" y="552114"/>
                  </a:cubicBezTo>
                  <a:cubicBezTo>
                    <a:pt x="2147078" y="552114"/>
                    <a:pt x="2147097" y="552114"/>
                    <a:pt x="2147119" y="552114"/>
                  </a:cubicBezTo>
                  <a:close/>
                  <a:moveTo>
                    <a:pt x="1990771" y="513738"/>
                  </a:moveTo>
                  <a:cubicBezTo>
                    <a:pt x="2003591" y="516353"/>
                    <a:pt x="2016108" y="508081"/>
                    <a:pt x="2018724" y="495261"/>
                  </a:cubicBezTo>
                  <a:cubicBezTo>
                    <a:pt x="2021339" y="482440"/>
                    <a:pt x="2013067" y="469923"/>
                    <a:pt x="2000246" y="467307"/>
                  </a:cubicBezTo>
                  <a:lnTo>
                    <a:pt x="2000246" y="334175"/>
                  </a:lnTo>
                  <a:lnTo>
                    <a:pt x="1996393" y="334175"/>
                  </a:lnTo>
                  <a:lnTo>
                    <a:pt x="1979968" y="343650"/>
                  </a:lnTo>
                  <a:lnTo>
                    <a:pt x="1990771" y="343650"/>
                  </a:lnTo>
                  <a:lnTo>
                    <a:pt x="1990771" y="467465"/>
                  </a:lnTo>
                  <a:cubicBezTo>
                    <a:pt x="1977950" y="470068"/>
                    <a:pt x="1969665" y="482573"/>
                    <a:pt x="1972268" y="495393"/>
                  </a:cubicBezTo>
                  <a:cubicBezTo>
                    <a:pt x="1974163" y="504717"/>
                    <a:pt x="1981446" y="512004"/>
                    <a:pt x="1990771" y="513896"/>
                  </a:cubicBezTo>
                  <a:close/>
                  <a:moveTo>
                    <a:pt x="1995508" y="476309"/>
                  </a:moveTo>
                  <a:cubicBezTo>
                    <a:pt x="2003357" y="476309"/>
                    <a:pt x="2009722" y="482674"/>
                    <a:pt x="2009722" y="490523"/>
                  </a:cubicBezTo>
                  <a:cubicBezTo>
                    <a:pt x="2009722" y="498372"/>
                    <a:pt x="2003357" y="504736"/>
                    <a:pt x="1995508" y="504736"/>
                  </a:cubicBezTo>
                  <a:cubicBezTo>
                    <a:pt x="1987659" y="504736"/>
                    <a:pt x="1981295" y="498372"/>
                    <a:pt x="1981295" y="490523"/>
                  </a:cubicBezTo>
                  <a:cubicBezTo>
                    <a:pt x="1981276" y="482690"/>
                    <a:pt x="1987612" y="476328"/>
                    <a:pt x="1995445" y="476309"/>
                  </a:cubicBezTo>
                  <a:cubicBezTo>
                    <a:pt x="1995467" y="476309"/>
                    <a:pt x="1995486" y="476309"/>
                    <a:pt x="1995508" y="476309"/>
                  </a:cubicBezTo>
                  <a:close/>
                  <a:moveTo>
                    <a:pt x="2066576" y="665348"/>
                  </a:moveTo>
                  <a:cubicBezTo>
                    <a:pt x="2079393" y="667967"/>
                    <a:pt x="2091907" y="659698"/>
                    <a:pt x="2094526" y="646880"/>
                  </a:cubicBezTo>
                  <a:cubicBezTo>
                    <a:pt x="2094529" y="646877"/>
                    <a:pt x="2094529" y="646874"/>
                    <a:pt x="2094529" y="646871"/>
                  </a:cubicBezTo>
                  <a:lnTo>
                    <a:pt x="2186980" y="646871"/>
                  </a:lnTo>
                  <a:lnTo>
                    <a:pt x="2262785" y="571066"/>
                  </a:lnTo>
                  <a:lnTo>
                    <a:pt x="2275419" y="571066"/>
                  </a:lnTo>
                  <a:cubicBezTo>
                    <a:pt x="2278034" y="583883"/>
                    <a:pt x="2290548" y="592155"/>
                    <a:pt x="2303366" y="589537"/>
                  </a:cubicBezTo>
                  <a:cubicBezTo>
                    <a:pt x="2316186" y="586922"/>
                    <a:pt x="2324455" y="574407"/>
                    <a:pt x="2321840" y="561590"/>
                  </a:cubicBezTo>
                  <a:cubicBezTo>
                    <a:pt x="2319222" y="548773"/>
                    <a:pt x="2306711" y="540500"/>
                    <a:pt x="2293890" y="543119"/>
                  </a:cubicBezTo>
                  <a:cubicBezTo>
                    <a:pt x="2284588" y="545017"/>
                    <a:pt x="2277317" y="552288"/>
                    <a:pt x="2275419" y="561590"/>
                  </a:cubicBezTo>
                  <a:lnTo>
                    <a:pt x="2258805" y="561590"/>
                  </a:lnTo>
                  <a:lnTo>
                    <a:pt x="2218091" y="602335"/>
                  </a:lnTo>
                  <a:lnTo>
                    <a:pt x="2218091" y="602335"/>
                  </a:lnTo>
                  <a:lnTo>
                    <a:pt x="2183095" y="637395"/>
                  </a:lnTo>
                  <a:lnTo>
                    <a:pt x="2094655" y="637395"/>
                  </a:lnTo>
                  <a:cubicBezTo>
                    <a:pt x="2092037" y="624578"/>
                    <a:pt x="2079519" y="616309"/>
                    <a:pt x="2066702" y="618930"/>
                  </a:cubicBezTo>
                  <a:cubicBezTo>
                    <a:pt x="2053885" y="621549"/>
                    <a:pt x="2045615" y="634066"/>
                    <a:pt x="2048237" y="646884"/>
                  </a:cubicBezTo>
                  <a:cubicBezTo>
                    <a:pt x="2050139" y="656182"/>
                    <a:pt x="2057403" y="663447"/>
                    <a:pt x="2066702" y="665348"/>
                  </a:cubicBezTo>
                  <a:close/>
                  <a:moveTo>
                    <a:pt x="2298729" y="552114"/>
                  </a:moveTo>
                  <a:cubicBezTo>
                    <a:pt x="2306578" y="552114"/>
                    <a:pt x="2312943" y="558479"/>
                    <a:pt x="2312943" y="566328"/>
                  </a:cubicBezTo>
                  <a:cubicBezTo>
                    <a:pt x="2312943" y="574177"/>
                    <a:pt x="2306578" y="580541"/>
                    <a:pt x="2298729" y="580541"/>
                  </a:cubicBezTo>
                  <a:cubicBezTo>
                    <a:pt x="2290880" y="580541"/>
                    <a:pt x="2284516" y="574177"/>
                    <a:pt x="2284516" y="566328"/>
                  </a:cubicBezTo>
                  <a:cubicBezTo>
                    <a:pt x="2284497" y="558495"/>
                    <a:pt x="2290833" y="552133"/>
                    <a:pt x="2298666" y="552114"/>
                  </a:cubicBezTo>
                  <a:cubicBezTo>
                    <a:pt x="2298688" y="552114"/>
                    <a:pt x="2298707" y="552114"/>
                    <a:pt x="2298729" y="552114"/>
                  </a:cubicBezTo>
                  <a:close/>
                  <a:moveTo>
                    <a:pt x="2071314" y="627920"/>
                  </a:moveTo>
                  <a:cubicBezTo>
                    <a:pt x="2079163" y="627920"/>
                    <a:pt x="2085527" y="634284"/>
                    <a:pt x="2085527" y="642133"/>
                  </a:cubicBezTo>
                  <a:cubicBezTo>
                    <a:pt x="2085527" y="649982"/>
                    <a:pt x="2079163" y="656347"/>
                    <a:pt x="2071314" y="656347"/>
                  </a:cubicBezTo>
                  <a:cubicBezTo>
                    <a:pt x="2063464" y="656347"/>
                    <a:pt x="2057100" y="649982"/>
                    <a:pt x="2057100" y="642133"/>
                  </a:cubicBezTo>
                  <a:cubicBezTo>
                    <a:pt x="2057081" y="634300"/>
                    <a:pt x="2063417" y="627939"/>
                    <a:pt x="2071250" y="627920"/>
                  </a:cubicBezTo>
                  <a:cubicBezTo>
                    <a:pt x="2071273" y="627920"/>
                    <a:pt x="2071291" y="627920"/>
                    <a:pt x="2071314" y="627920"/>
                  </a:cubicBezTo>
                  <a:close/>
                  <a:moveTo>
                    <a:pt x="1317999" y="846491"/>
                  </a:moveTo>
                  <a:cubicBezTo>
                    <a:pt x="1305179" y="843879"/>
                    <a:pt x="1292668" y="852151"/>
                    <a:pt x="1290056" y="864972"/>
                  </a:cubicBezTo>
                  <a:cubicBezTo>
                    <a:pt x="1287441" y="877789"/>
                    <a:pt x="1295716" y="890300"/>
                    <a:pt x="1308536" y="892916"/>
                  </a:cubicBezTo>
                  <a:cubicBezTo>
                    <a:pt x="1321351" y="895528"/>
                    <a:pt x="1333859" y="887259"/>
                    <a:pt x="1336477" y="874444"/>
                  </a:cubicBezTo>
                  <a:lnTo>
                    <a:pt x="1430823" y="874444"/>
                  </a:lnTo>
                  <a:lnTo>
                    <a:pt x="1582433" y="722834"/>
                  </a:lnTo>
                  <a:lnTo>
                    <a:pt x="1772736" y="722834"/>
                  </a:lnTo>
                  <a:lnTo>
                    <a:pt x="1772736" y="513738"/>
                  </a:lnTo>
                  <a:cubicBezTo>
                    <a:pt x="1785556" y="511135"/>
                    <a:pt x="1793841" y="498631"/>
                    <a:pt x="1791239" y="485810"/>
                  </a:cubicBezTo>
                  <a:cubicBezTo>
                    <a:pt x="1789343" y="476486"/>
                    <a:pt x="1782060" y="469199"/>
                    <a:pt x="1772736" y="467307"/>
                  </a:cubicBezTo>
                  <a:cubicBezTo>
                    <a:pt x="1770657" y="466894"/>
                    <a:pt x="1768532" y="466755"/>
                    <a:pt x="1766419" y="466897"/>
                  </a:cubicBezTo>
                  <a:lnTo>
                    <a:pt x="1748383" y="477320"/>
                  </a:lnTo>
                  <a:cubicBezTo>
                    <a:pt x="1746662" y="479888"/>
                    <a:pt x="1745452" y="482762"/>
                    <a:pt x="1744814" y="485785"/>
                  </a:cubicBezTo>
                  <a:cubicBezTo>
                    <a:pt x="1742215" y="498602"/>
                    <a:pt x="1750478" y="511107"/>
                    <a:pt x="1763292" y="513738"/>
                  </a:cubicBezTo>
                  <a:lnTo>
                    <a:pt x="1763292" y="713200"/>
                  </a:lnTo>
                  <a:lnTo>
                    <a:pt x="1578517" y="713200"/>
                  </a:lnTo>
                  <a:lnTo>
                    <a:pt x="1426906" y="864811"/>
                  </a:lnTo>
                  <a:lnTo>
                    <a:pt x="1336477" y="864811"/>
                  </a:lnTo>
                  <a:cubicBezTo>
                    <a:pt x="1334531" y="855563"/>
                    <a:pt x="1327267" y="848358"/>
                    <a:pt x="1317999" y="846491"/>
                  </a:cubicBezTo>
                  <a:close/>
                  <a:moveTo>
                    <a:pt x="1313262" y="883920"/>
                  </a:moveTo>
                  <a:cubicBezTo>
                    <a:pt x="1305413" y="883920"/>
                    <a:pt x="1299048" y="877555"/>
                    <a:pt x="1299048" y="869707"/>
                  </a:cubicBezTo>
                  <a:cubicBezTo>
                    <a:pt x="1299048" y="861857"/>
                    <a:pt x="1305413" y="855493"/>
                    <a:pt x="1313262" y="855493"/>
                  </a:cubicBezTo>
                  <a:cubicBezTo>
                    <a:pt x="1321111" y="855493"/>
                    <a:pt x="1327475" y="861857"/>
                    <a:pt x="1327475" y="869707"/>
                  </a:cubicBezTo>
                  <a:cubicBezTo>
                    <a:pt x="1327371" y="877486"/>
                    <a:pt x="1321044" y="883746"/>
                    <a:pt x="1313262" y="883762"/>
                  </a:cubicBezTo>
                  <a:close/>
                  <a:moveTo>
                    <a:pt x="1753879" y="490681"/>
                  </a:moveTo>
                  <a:cubicBezTo>
                    <a:pt x="1753879" y="482832"/>
                    <a:pt x="1760244" y="476467"/>
                    <a:pt x="1768093" y="476467"/>
                  </a:cubicBezTo>
                  <a:cubicBezTo>
                    <a:pt x="1775942" y="476467"/>
                    <a:pt x="1782306" y="482832"/>
                    <a:pt x="1782306" y="490681"/>
                  </a:cubicBezTo>
                  <a:cubicBezTo>
                    <a:pt x="1782306" y="498530"/>
                    <a:pt x="1775942" y="504894"/>
                    <a:pt x="1768093" y="504894"/>
                  </a:cubicBezTo>
                  <a:cubicBezTo>
                    <a:pt x="1760244" y="504894"/>
                    <a:pt x="1753879" y="498533"/>
                    <a:pt x="1753879" y="490681"/>
                  </a:cubicBezTo>
                  <a:cubicBezTo>
                    <a:pt x="1753879" y="490630"/>
                    <a:pt x="1753879" y="490576"/>
                    <a:pt x="1753879" y="490523"/>
                  </a:cubicBezTo>
                  <a:close/>
                  <a:moveTo>
                    <a:pt x="95641" y="1499363"/>
                  </a:moveTo>
                  <a:cubicBezTo>
                    <a:pt x="108462" y="1501979"/>
                    <a:pt x="120977" y="1493706"/>
                    <a:pt x="123594" y="1480886"/>
                  </a:cubicBezTo>
                  <a:cubicBezTo>
                    <a:pt x="126211" y="1468065"/>
                    <a:pt x="117938" y="1455548"/>
                    <a:pt x="105117" y="1452933"/>
                  </a:cubicBezTo>
                  <a:lnTo>
                    <a:pt x="105117" y="1426085"/>
                  </a:lnTo>
                  <a:lnTo>
                    <a:pt x="95641" y="1431549"/>
                  </a:lnTo>
                  <a:lnTo>
                    <a:pt x="95641" y="1452933"/>
                  </a:lnTo>
                  <a:cubicBezTo>
                    <a:pt x="82819" y="1455535"/>
                    <a:pt x="74536" y="1468040"/>
                    <a:pt x="77140" y="1480861"/>
                  </a:cubicBezTo>
                  <a:cubicBezTo>
                    <a:pt x="79033" y="1490185"/>
                    <a:pt x="86318" y="1497471"/>
                    <a:pt x="95641" y="1499363"/>
                  </a:cubicBezTo>
                  <a:close/>
                  <a:moveTo>
                    <a:pt x="100379" y="1461935"/>
                  </a:moveTo>
                  <a:cubicBezTo>
                    <a:pt x="108229" y="1461935"/>
                    <a:pt x="114592" y="1468299"/>
                    <a:pt x="114592" y="1476148"/>
                  </a:cubicBezTo>
                  <a:cubicBezTo>
                    <a:pt x="114592" y="1483997"/>
                    <a:pt x="108229" y="1490361"/>
                    <a:pt x="100379" y="1490361"/>
                  </a:cubicBezTo>
                  <a:cubicBezTo>
                    <a:pt x="92529" y="1490361"/>
                    <a:pt x="86165" y="1483997"/>
                    <a:pt x="86165" y="1476148"/>
                  </a:cubicBezTo>
                  <a:cubicBezTo>
                    <a:pt x="86061" y="1468315"/>
                    <a:pt x="92324" y="1461884"/>
                    <a:pt x="100156" y="1461777"/>
                  </a:cubicBezTo>
                  <a:cubicBezTo>
                    <a:pt x="100231" y="1461777"/>
                    <a:pt x="100304" y="1461777"/>
                    <a:pt x="100379" y="1461777"/>
                  </a:cubicBezTo>
                  <a:close/>
                  <a:moveTo>
                    <a:pt x="180922" y="1382497"/>
                  </a:moveTo>
                  <a:lnTo>
                    <a:pt x="171446" y="1387961"/>
                  </a:lnTo>
                  <a:lnTo>
                    <a:pt x="171446" y="1547057"/>
                  </a:lnTo>
                  <a:lnTo>
                    <a:pt x="0" y="1547057"/>
                  </a:lnTo>
                  <a:lnTo>
                    <a:pt x="0" y="1556533"/>
                  </a:lnTo>
                  <a:lnTo>
                    <a:pt x="180922" y="1556533"/>
                  </a:lnTo>
                  <a:close/>
                  <a:moveTo>
                    <a:pt x="19836" y="1499363"/>
                  </a:moveTo>
                  <a:cubicBezTo>
                    <a:pt x="32656" y="1501972"/>
                    <a:pt x="45164" y="1493694"/>
                    <a:pt x="47773" y="1480873"/>
                  </a:cubicBezTo>
                  <a:cubicBezTo>
                    <a:pt x="49128" y="1474215"/>
                    <a:pt x="47558" y="1467295"/>
                    <a:pt x="43462" y="1461871"/>
                  </a:cubicBezTo>
                  <a:lnTo>
                    <a:pt x="35123" y="1466672"/>
                  </a:lnTo>
                  <a:cubicBezTo>
                    <a:pt x="40396" y="1472465"/>
                    <a:pt x="39976" y="1481432"/>
                    <a:pt x="34184" y="1486707"/>
                  </a:cubicBezTo>
                  <a:cubicBezTo>
                    <a:pt x="28393" y="1491979"/>
                    <a:pt x="19423" y="1491559"/>
                    <a:pt x="14150" y="1485769"/>
                  </a:cubicBezTo>
                  <a:cubicBezTo>
                    <a:pt x="12771" y="1484253"/>
                    <a:pt x="11737" y="1482459"/>
                    <a:pt x="11118" y="1480507"/>
                  </a:cubicBezTo>
                  <a:lnTo>
                    <a:pt x="2748" y="1485181"/>
                  </a:lnTo>
                  <a:cubicBezTo>
                    <a:pt x="5793" y="1492380"/>
                    <a:pt x="12181" y="1497623"/>
                    <a:pt x="19836" y="1499205"/>
                  </a:cubicBezTo>
                  <a:close/>
                  <a:moveTo>
                    <a:pt x="323056" y="1650974"/>
                  </a:moveTo>
                  <a:cubicBezTo>
                    <a:pt x="335877" y="1653586"/>
                    <a:pt x="348388" y="1645314"/>
                    <a:pt x="351000" y="1632493"/>
                  </a:cubicBezTo>
                  <a:cubicBezTo>
                    <a:pt x="353615" y="1619676"/>
                    <a:pt x="345340" y="1607165"/>
                    <a:pt x="332519" y="1604549"/>
                  </a:cubicBezTo>
                  <a:cubicBezTo>
                    <a:pt x="319705" y="1601937"/>
                    <a:pt x="307197" y="1610206"/>
                    <a:pt x="304579" y="1623020"/>
                  </a:cubicBezTo>
                  <a:lnTo>
                    <a:pt x="0" y="1623020"/>
                  </a:lnTo>
                  <a:lnTo>
                    <a:pt x="0" y="1632496"/>
                  </a:lnTo>
                  <a:lnTo>
                    <a:pt x="304579" y="1632496"/>
                  </a:lnTo>
                  <a:cubicBezTo>
                    <a:pt x="306541" y="1641738"/>
                    <a:pt x="313799" y="1648933"/>
                    <a:pt x="323056" y="1650816"/>
                  </a:cubicBezTo>
                  <a:close/>
                  <a:moveTo>
                    <a:pt x="327794" y="1613545"/>
                  </a:moveTo>
                  <a:cubicBezTo>
                    <a:pt x="335643" y="1613545"/>
                    <a:pt x="342008" y="1619909"/>
                    <a:pt x="342008" y="1627758"/>
                  </a:cubicBezTo>
                  <a:cubicBezTo>
                    <a:pt x="342008" y="1635607"/>
                    <a:pt x="335643" y="1641972"/>
                    <a:pt x="327794" y="1641972"/>
                  </a:cubicBezTo>
                  <a:cubicBezTo>
                    <a:pt x="319945" y="1641972"/>
                    <a:pt x="313581" y="1635607"/>
                    <a:pt x="313581" y="1627758"/>
                  </a:cubicBezTo>
                  <a:cubicBezTo>
                    <a:pt x="313476" y="1619925"/>
                    <a:pt x="319740" y="1613491"/>
                    <a:pt x="327573" y="1613387"/>
                  </a:cubicBezTo>
                  <a:cubicBezTo>
                    <a:pt x="327646" y="1613387"/>
                    <a:pt x="327722" y="1613387"/>
                    <a:pt x="327794" y="1613387"/>
                  </a:cubicBezTo>
                  <a:close/>
                  <a:moveTo>
                    <a:pt x="4322254" y="1471410"/>
                  </a:moveTo>
                  <a:cubicBezTo>
                    <a:pt x="4319632" y="1484231"/>
                    <a:pt x="4327907" y="1496742"/>
                    <a:pt x="4340731" y="1499354"/>
                  </a:cubicBezTo>
                  <a:cubicBezTo>
                    <a:pt x="4353555" y="1501969"/>
                    <a:pt x="4366063" y="1493694"/>
                    <a:pt x="4368684" y="1480873"/>
                  </a:cubicBezTo>
                  <a:cubicBezTo>
                    <a:pt x="4371274" y="1468059"/>
                    <a:pt x="4363031" y="1455551"/>
                    <a:pt x="4350207" y="1452933"/>
                  </a:cubicBezTo>
                  <a:lnTo>
                    <a:pt x="4350207" y="1395447"/>
                  </a:lnTo>
                  <a:lnTo>
                    <a:pt x="4274402" y="1395447"/>
                  </a:lnTo>
                  <a:lnTo>
                    <a:pt x="4274402" y="1044374"/>
                  </a:lnTo>
                  <a:cubicBezTo>
                    <a:pt x="4287225" y="1041759"/>
                    <a:pt x="4295501" y="1029245"/>
                    <a:pt x="4292879" y="1016427"/>
                  </a:cubicBezTo>
                  <a:cubicBezTo>
                    <a:pt x="4290258" y="1003607"/>
                    <a:pt x="4277750" y="995338"/>
                    <a:pt x="4264926" y="997953"/>
                  </a:cubicBezTo>
                  <a:cubicBezTo>
                    <a:pt x="4252102" y="1000568"/>
                    <a:pt x="4243827" y="1013083"/>
                    <a:pt x="4246449" y="1025903"/>
                  </a:cubicBezTo>
                  <a:cubicBezTo>
                    <a:pt x="4248344" y="1035205"/>
                    <a:pt x="4255608" y="1042476"/>
                    <a:pt x="4264926" y="1044374"/>
                  </a:cubicBezTo>
                  <a:lnTo>
                    <a:pt x="4264926" y="1404923"/>
                  </a:lnTo>
                  <a:lnTo>
                    <a:pt x="4340731" y="1404923"/>
                  </a:lnTo>
                  <a:lnTo>
                    <a:pt x="4340731" y="1452933"/>
                  </a:lnTo>
                  <a:cubicBezTo>
                    <a:pt x="4331477" y="1454809"/>
                    <a:pt x="4324212" y="1462007"/>
                    <a:pt x="4322254" y="1471252"/>
                  </a:cubicBezTo>
                  <a:close/>
                  <a:moveTo>
                    <a:pt x="4255451" y="1021317"/>
                  </a:moveTo>
                  <a:cubicBezTo>
                    <a:pt x="4255451" y="1013468"/>
                    <a:pt x="4261799" y="1007103"/>
                    <a:pt x="4269664" y="1007103"/>
                  </a:cubicBezTo>
                  <a:cubicBezTo>
                    <a:pt x="4277529" y="1007103"/>
                    <a:pt x="4283877" y="1013468"/>
                    <a:pt x="4283877" y="1021317"/>
                  </a:cubicBezTo>
                  <a:cubicBezTo>
                    <a:pt x="4283877" y="1029166"/>
                    <a:pt x="4277529" y="1035530"/>
                    <a:pt x="4269664" y="1035530"/>
                  </a:cubicBezTo>
                  <a:cubicBezTo>
                    <a:pt x="4261799" y="1035530"/>
                    <a:pt x="4255451" y="1029169"/>
                    <a:pt x="4255451" y="1021317"/>
                  </a:cubicBezTo>
                  <a:cubicBezTo>
                    <a:pt x="4255451" y="1021266"/>
                    <a:pt x="4255451" y="1021213"/>
                    <a:pt x="4255451" y="1021159"/>
                  </a:cubicBezTo>
                  <a:close/>
                  <a:moveTo>
                    <a:pt x="4345469" y="1461935"/>
                  </a:moveTo>
                  <a:cubicBezTo>
                    <a:pt x="4353334" y="1461935"/>
                    <a:pt x="4359683" y="1468299"/>
                    <a:pt x="4359683" y="1476148"/>
                  </a:cubicBezTo>
                  <a:cubicBezTo>
                    <a:pt x="4359683" y="1483997"/>
                    <a:pt x="4353334" y="1490361"/>
                    <a:pt x="4345469" y="1490361"/>
                  </a:cubicBezTo>
                  <a:cubicBezTo>
                    <a:pt x="4337604" y="1490361"/>
                    <a:pt x="4331256" y="1483997"/>
                    <a:pt x="4331256" y="1476148"/>
                  </a:cubicBezTo>
                  <a:cubicBezTo>
                    <a:pt x="4331161" y="1468315"/>
                    <a:pt x="4337415" y="1461884"/>
                    <a:pt x="4345248" y="1461777"/>
                  </a:cubicBezTo>
                  <a:cubicBezTo>
                    <a:pt x="4345311" y="1461777"/>
                    <a:pt x="4345406" y="1461777"/>
                    <a:pt x="4345469" y="1461777"/>
                  </a:cubicBezTo>
                  <a:close/>
                  <a:moveTo>
                    <a:pt x="323056" y="1726621"/>
                  </a:moveTo>
                  <a:cubicBezTo>
                    <a:pt x="335877" y="1729233"/>
                    <a:pt x="348388" y="1720961"/>
                    <a:pt x="351000" y="1708140"/>
                  </a:cubicBezTo>
                  <a:cubicBezTo>
                    <a:pt x="353615" y="1695323"/>
                    <a:pt x="345340" y="1682812"/>
                    <a:pt x="332519" y="1680197"/>
                  </a:cubicBezTo>
                  <a:cubicBezTo>
                    <a:pt x="319705" y="1677584"/>
                    <a:pt x="307197" y="1685853"/>
                    <a:pt x="304579" y="1698668"/>
                  </a:cubicBezTo>
                  <a:lnTo>
                    <a:pt x="0" y="1698668"/>
                  </a:lnTo>
                  <a:lnTo>
                    <a:pt x="0" y="1708143"/>
                  </a:lnTo>
                  <a:lnTo>
                    <a:pt x="304579" y="1708143"/>
                  </a:lnTo>
                  <a:cubicBezTo>
                    <a:pt x="306484" y="1717445"/>
                    <a:pt x="313754" y="1724716"/>
                    <a:pt x="323056" y="1726621"/>
                  </a:cubicBezTo>
                  <a:close/>
                  <a:moveTo>
                    <a:pt x="327794" y="1689192"/>
                  </a:moveTo>
                  <a:cubicBezTo>
                    <a:pt x="335643" y="1689192"/>
                    <a:pt x="342008" y="1695557"/>
                    <a:pt x="342008" y="1703406"/>
                  </a:cubicBezTo>
                  <a:cubicBezTo>
                    <a:pt x="342008" y="1711254"/>
                    <a:pt x="335643" y="1717619"/>
                    <a:pt x="327794" y="1717619"/>
                  </a:cubicBezTo>
                  <a:cubicBezTo>
                    <a:pt x="319945" y="1717619"/>
                    <a:pt x="313581" y="1711254"/>
                    <a:pt x="313581" y="1703406"/>
                  </a:cubicBezTo>
                  <a:cubicBezTo>
                    <a:pt x="313563" y="1695572"/>
                    <a:pt x="319898" y="1689211"/>
                    <a:pt x="327731" y="1689192"/>
                  </a:cubicBezTo>
                  <a:cubicBezTo>
                    <a:pt x="327753" y="1689192"/>
                    <a:pt x="327772" y="1689192"/>
                    <a:pt x="327794" y="1689192"/>
                  </a:cubicBezTo>
                  <a:close/>
                  <a:moveTo>
                    <a:pt x="398862" y="1802426"/>
                  </a:moveTo>
                  <a:cubicBezTo>
                    <a:pt x="411682" y="1805038"/>
                    <a:pt x="424193" y="1796766"/>
                    <a:pt x="426805" y="1783945"/>
                  </a:cubicBezTo>
                  <a:cubicBezTo>
                    <a:pt x="429421" y="1771128"/>
                    <a:pt x="421145" y="1758617"/>
                    <a:pt x="408325" y="1756002"/>
                  </a:cubicBezTo>
                  <a:cubicBezTo>
                    <a:pt x="395510" y="1753390"/>
                    <a:pt x="383003" y="1761659"/>
                    <a:pt x="380384" y="1774473"/>
                  </a:cubicBezTo>
                  <a:lnTo>
                    <a:pt x="0" y="1774473"/>
                  </a:lnTo>
                  <a:lnTo>
                    <a:pt x="0" y="1783949"/>
                  </a:lnTo>
                  <a:lnTo>
                    <a:pt x="380384" y="1783949"/>
                  </a:lnTo>
                  <a:cubicBezTo>
                    <a:pt x="382289" y="1793250"/>
                    <a:pt x="389560" y="1800521"/>
                    <a:pt x="398862" y="1802426"/>
                  </a:cubicBezTo>
                  <a:close/>
                  <a:moveTo>
                    <a:pt x="403599" y="1764997"/>
                  </a:moveTo>
                  <a:cubicBezTo>
                    <a:pt x="411448" y="1764997"/>
                    <a:pt x="417813" y="1771362"/>
                    <a:pt x="417813" y="1779211"/>
                  </a:cubicBezTo>
                  <a:cubicBezTo>
                    <a:pt x="417813" y="1787060"/>
                    <a:pt x="411448" y="1793424"/>
                    <a:pt x="403599" y="1793424"/>
                  </a:cubicBezTo>
                  <a:cubicBezTo>
                    <a:pt x="395750" y="1793424"/>
                    <a:pt x="389386" y="1787060"/>
                    <a:pt x="389386" y="1779211"/>
                  </a:cubicBezTo>
                  <a:cubicBezTo>
                    <a:pt x="389367" y="1771378"/>
                    <a:pt x="395703" y="1765016"/>
                    <a:pt x="403536" y="1764997"/>
                  </a:cubicBezTo>
                  <a:cubicBezTo>
                    <a:pt x="403558" y="1764997"/>
                    <a:pt x="403577" y="1764997"/>
                    <a:pt x="403599" y="1764997"/>
                  </a:cubicBezTo>
                  <a:close/>
                  <a:moveTo>
                    <a:pt x="853693" y="1149712"/>
                  </a:moveTo>
                  <a:cubicBezTo>
                    <a:pt x="840875" y="1152327"/>
                    <a:pt x="832603" y="1164841"/>
                    <a:pt x="835222" y="1177659"/>
                  </a:cubicBezTo>
                  <a:cubicBezTo>
                    <a:pt x="837837" y="1190479"/>
                    <a:pt x="850351" y="1198748"/>
                    <a:pt x="863168" y="1196133"/>
                  </a:cubicBezTo>
                  <a:cubicBezTo>
                    <a:pt x="875986" y="1193518"/>
                    <a:pt x="884258" y="1181004"/>
                    <a:pt x="881640" y="1168183"/>
                  </a:cubicBezTo>
                  <a:cubicBezTo>
                    <a:pt x="879741" y="1158881"/>
                    <a:pt x="872470" y="1151610"/>
                    <a:pt x="863168" y="1149712"/>
                  </a:cubicBezTo>
                  <a:lnTo>
                    <a:pt x="863168" y="1137078"/>
                  </a:lnTo>
                  <a:lnTo>
                    <a:pt x="1090584" y="909662"/>
                  </a:lnTo>
                  <a:lnTo>
                    <a:pt x="1090584" y="857135"/>
                  </a:lnTo>
                  <a:lnTo>
                    <a:pt x="1081108" y="862600"/>
                  </a:lnTo>
                  <a:lnTo>
                    <a:pt x="1081108" y="905493"/>
                  </a:lnTo>
                  <a:lnTo>
                    <a:pt x="853693" y="1132908"/>
                  </a:lnTo>
                  <a:close/>
                  <a:moveTo>
                    <a:pt x="872644" y="1172927"/>
                  </a:moveTo>
                  <a:cubicBezTo>
                    <a:pt x="872644" y="1180776"/>
                    <a:pt x="866280" y="1187141"/>
                    <a:pt x="858431" y="1187141"/>
                  </a:cubicBezTo>
                  <a:cubicBezTo>
                    <a:pt x="850582" y="1187141"/>
                    <a:pt x="844217" y="1180776"/>
                    <a:pt x="844217" y="1172927"/>
                  </a:cubicBezTo>
                  <a:cubicBezTo>
                    <a:pt x="844217" y="1165078"/>
                    <a:pt x="850582" y="1158714"/>
                    <a:pt x="858431" y="1158714"/>
                  </a:cubicBezTo>
                  <a:cubicBezTo>
                    <a:pt x="866220" y="1158714"/>
                    <a:pt x="872559" y="1164980"/>
                    <a:pt x="872644" y="1172769"/>
                  </a:cubicBezTo>
                  <a:close/>
                  <a:moveTo>
                    <a:pt x="532026" y="1395447"/>
                  </a:moveTo>
                  <a:cubicBezTo>
                    <a:pt x="529022" y="1408182"/>
                    <a:pt x="536912" y="1420937"/>
                    <a:pt x="549648" y="1423940"/>
                  </a:cubicBezTo>
                  <a:cubicBezTo>
                    <a:pt x="562380" y="1426944"/>
                    <a:pt x="575137" y="1419054"/>
                    <a:pt x="578141" y="1406319"/>
                  </a:cubicBezTo>
                  <a:cubicBezTo>
                    <a:pt x="578248" y="1405858"/>
                    <a:pt x="578343" y="1405390"/>
                    <a:pt x="578425" y="1404923"/>
                  </a:cubicBezTo>
                  <a:lnTo>
                    <a:pt x="711558" y="1404923"/>
                  </a:lnTo>
                  <a:lnTo>
                    <a:pt x="711558" y="1075960"/>
                  </a:lnTo>
                  <a:lnTo>
                    <a:pt x="702082" y="1081424"/>
                  </a:lnTo>
                  <a:lnTo>
                    <a:pt x="702082" y="1395447"/>
                  </a:lnTo>
                  <a:lnTo>
                    <a:pt x="578425" y="1395447"/>
                  </a:lnTo>
                  <a:cubicBezTo>
                    <a:pt x="575778" y="1382633"/>
                    <a:pt x="563248" y="1374392"/>
                    <a:pt x="550434" y="1377039"/>
                  </a:cubicBezTo>
                  <a:cubicBezTo>
                    <a:pt x="541173" y="1378950"/>
                    <a:pt x="533937" y="1386186"/>
                    <a:pt x="532026" y="1395447"/>
                  </a:cubicBezTo>
                  <a:close/>
                  <a:moveTo>
                    <a:pt x="569423" y="1400185"/>
                  </a:moveTo>
                  <a:cubicBezTo>
                    <a:pt x="569423" y="1408034"/>
                    <a:pt x="563059" y="1414398"/>
                    <a:pt x="555210" y="1414398"/>
                  </a:cubicBezTo>
                  <a:cubicBezTo>
                    <a:pt x="547361" y="1414398"/>
                    <a:pt x="540996" y="1408034"/>
                    <a:pt x="540996" y="1400185"/>
                  </a:cubicBezTo>
                  <a:cubicBezTo>
                    <a:pt x="540996" y="1392336"/>
                    <a:pt x="547361" y="1385971"/>
                    <a:pt x="555210" y="1385971"/>
                  </a:cubicBezTo>
                  <a:cubicBezTo>
                    <a:pt x="563059" y="1385971"/>
                    <a:pt x="569423" y="1392336"/>
                    <a:pt x="569423" y="1400185"/>
                  </a:cubicBezTo>
                  <a:close/>
                  <a:moveTo>
                    <a:pt x="626277" y="1347595"/>
                  </a:moveTo>
                  <a:cubicBezTo>
                    <a:pt x="639098" y="1350210"/>
                    <a:pt x="651615" y="1341938"/>
                    <a:pt x="654230" y="1329117"/>
                  </a:cubicBezTo>
                  <a:cubicBezTo>
                    <a:pt x="656846" y="1316297"/>
                    <a:pt x="648573" y="1303780"/>
                    <a:pt x="635753" y="1301164"/>
                  </a:cubicBezTo>
                  <a:lnTo>
                    <a:pt x="635753" y="1119737"/>
                  </a:lnTo>
                  <a:lnTo>
                    <a:pt x="626277" y="1125202"/>
                  </a:lnTo>
                  <a:lnTo>
                    <a:pt x="626277" y="1301322"/>
                  </a:lnTo>
                  <a:cubicBezTo>
                    <a:pt x="613457" y="1303925"/>
                    <a:pt x="605172" y="1316430"/>
                    <a:pt x="607774" y="1329250"/>
                  </a:cubicBezTo>
                  <a:cubicBezTo>
                    <a:pt x="609670" y="1338574"/>
                    <a:pt x="616956" y="1345861"/>
                    <a:pt x="626277" y="1347753"/>
                  </a:cubicBezTo>
                  <a:close/>
                  <a:moveTo>
                    <a:pt x="631015" y="1310166"/>
                  </a:moveTo>
                  <a:cubicBezTo>
                    <a:pt x="638864" y="1310166"/>
                    <a:pt x="645228" y="1316531"/>
                    <a:pt x="645228" y="1324380"/>
                  </a:cubicBezTo>
                  <a:cubicBezTo>
                    <a:pt x="645228" y="1332229"/>
                    <a:pt x="638864" y="1338593"/>
                    <a:pt x="631015" y="1338593"/>
                  </a:cubicBezTo>
                  <a:cubicBezTo>
                    <a:pt x="623166" y="1338593"/>
                    <a:pt x="616802" y="1332229"/>
                    <a:pt x="616802" y="1324380"/>
                  </a:cubicBezTo>
                  <a:cubicBezTo>
                    <a:pt x="616783" y="1316547"/>
                    <a:pt x="623119" y="1310185"/>
                    <a:pt x="630952" y="1310166"/>
                  </a:cubicBezTo>
                  <a:cubicBezTo>
                    <a:pt x="630974" y="1310166"/>
                    <a:pt x="630993" y="1310166"/>
                    <a:pt x="631015" y="1310166"/>
                  </a:cubicBezTo>
                  <a:close/>
                  <a:moveTo>
                    <a:pt x="929498" y="1423400"/>
                  </a:moveTo>
                  <a:cubicBezTo>
                    <a:pt x="942318" y="1426012"/>
                    <a:pt x="954829" y="1417740"/>
                    <a:pt x="957442" y="1404920"/>
                  </a:cubicBezTo>
                  <a:cubicBezTo>
                    <a:pt x="960054" y="1392102"/>
                    <a:pt x="951781" y="1379591"/>
                    <a:pt x="938961" y="1376976"/>
                  </a:cubicBezTo>
                  <a:cubicBezTo>
                    <a:pt x="926147" y="1374364"/>
                    <a:pt x="913639" y="1382633"/>
                    <a:pt x="911020" y="1395447"/>
                  </a:cubicBezTo>
                  <a:lnTo>
                    <a:pt x="787363" y="1395447"/>
                  </a:lnTo>
                  <a:lnTo>
                    <a:pt x="787363" y="1098891"/>
                  </a:lnTo>
                  <a:lnTo>
                    <a:pt x="945291" y="940963"/>
                  </a:lnTo>
                  <a:lnTo>
                    <a:pt x="913705" y="959188"/>
                  </a:lnTo>
                  <a:lnTo>
                    <a:pt x="777888" y="1095006"/>
                  </a:lnTo>
                  <a:lnTo>
                    <a:pt x="777888" y="1404923"/>
                  </a:lnTo>
                  <a:lnTo>
                    <a:pt x="911020" y="1404923"/>
                  </a:lnTo>
                  <a:cubicBezTo>
                    <a:pt x="912925" y="1414225"/>
                    <a:pt x="920196" y="1421496"/>
                    <a:pt x="929498" y="1423400"/>
                  </a:cubicBezTo>
                  <a:close/>
                  <a:moveTo>
                    <a:pt x="934236" y="1385971"/>
                  </a:moveTo>
                  <a:cubicBezTo>
                    <a:pt x="942085" y="1385971"/>
                    <a:pt x="948449" y="1392336"/>
                    <a:pt x="948449" y="1400185"/>
                  </a:cubicBezTo>
                  <a:cubicBezTo>
                    <a:pt x="948449" y="1408034"/>
                    <a:pt x="942085" y="1414398"/>
                    <a:pt x="934236" y="1414398"/>
                  </a:cubicBezTo>
                  <a:cubicBezTo>
                    <a:pt x="926387" y="1414398"/>
                    <a:pt x="920022" y="1408034"/>
                    <a:pt x="920022" y="1400185"/>
                  </a:cubicBezTo>
                  <a:cubicBezTo>
                    <a:pt x="920003" y="1392352"/>
                    <a:pt x="926339" y="1385990"/>
                    <a:pt x="934173" y="1385971"/>
                  </a:cubicBezTo>
                  <a:cubicBezTo>
                    <a:pt x="934195" y="1385971"/>
                    <a:pt x="934214" y="1385971"/>
                    <a:pt x="934236" y="1385971"/>
                  </a:cubicBezTo>
                  <a:close/>
                  <a:moveTo>
                    <a:pt x="550472" y="1319642"/>
                  </a:moveTo>
                  <a:lnTo>
                    <a:pt x="474667" y="1319642"/>
                  </a:lnTo>
                  <a:lnTo>
                    <a:pt x="474667" y="1632338"/>
                  </a:lnTo>
                  <a:lnTo>
                    <a:pt x="702082" y="1632338"/>
                  </a:lnTo>
                  <a:lnTo>
                    <a:pt x="702082" y="1935559"/>
                  </a:lnTo>
                  <a:lnTo>
                    <a:pt x="863168" y="1935559"/>
                  </a:lnTo>
                  <a:lnTo>
                    <a:pt x="863168" y="1622863"/>
                  </a:lnTo>
                  <a:lnTo>
                    <a:pt x="777888" y="1622863"/>
                  </a:lnTo>
                  <a:lnTo>
                    <a:pt x="777888" y="1831959"/>
                  </a:lnTo>
                  <a:cubicBezTo>
                    <a:pt x="768582" y="1833857"/>
                    <a:pt x="761308" y="1841131"/>
                    <a:pt x="759410" y="1850436"/>
                  </a:cubicBezTo>
                  <a:lnTo>
                    <a:pt x="759410" y="1850436"/>
                  </a:lnTo>
                  <a:cubicBezTo>
                    <a:pt x="756792" y="1863253"/>
                    <a:pt x="765061" y="1875768"/>
                    <a:pt x="777878" y="1878386"/>
                  </a:cubicBezTo>
                  <a:cubicBezTo>
                    <a:pt x="777881" y="1878389"/>
                    <a:pt x="777884" y="1878389"/>
                    <a:pt x="777888" y="1878389"/>
                  </a:cubicBezTo>
                  <a:cubicBezTo>
                    <a:pt x="790771" y="1880941"/>
                    <a:pt x="803289" y="1872568"/>
                    <a:pt x="805841" y="1859681"/>
                  </a:cubicBezTo>
                  <a:cubicBezTo>
                    <a:pt x="806444" y="1856630"/>
                    <a:pt x="806444" y="1853487"/>
                    <a:pt x="805841" y="1850436"/>
                  </a:cubicBezTo>
                  <a:cubicBezTo>
                    <a:pt x="803952" y="1841125"/>
                    <a:pt x="796675" y="1833847"/>
                    <a:pt x="787363" y="1831959"/>
                  </a:cubicBezTo>
                  <a:lnTo>
                    <a:pt x="787363" y="1632338"/>
                  </a:lnTo>
                  <a:lnTo>
                    <a:pt x="853693" y="1632338"/>
                  </a:lnTo>
                  <a:lnTo>
                    <a:pt x="853693" y="1926083"/>
                  </a:lnTo>
                  <a:lnTo>
                    <a:pt x="711558" y="1926083"/>
                  </a:lnTo>
                  <a:lnTo>
                    <a:pt x="711558" y="1622863"/>
                  </a:lnTo>
                  <a:lnTo>
                    <a:pt x="484142" y="1622863"/>
                  </a:lnTo>
                  <a:lnTo>
                    <a:pt x="484142" y="1329117"/>
                  </a:lnTo>
                  <a:lnTo>
                    <a:pt x="559948" y="1329117"/>
                  </a:lnTo>
                  <a:lnTo>
                    <a:pt x="559948" y="1168031"/>
                  </a:lnTo>
                  <a:lnTo>
                    <a:pt x="552114" y="1168031"/>
                  </a:lnTo>
                  <a:lnTo>
                    <a:pt x="535690" y="1177507"/>
                  </a:lnTo>
                  <a:lnTo>
                    <a:pt x="550472" y="1177507"/>
                  </a:lnTo>
                  <a:close/>
                  <a:moveTo>
                    <a:pt x="795954" y="1850278"/>
                  </a:moveTo>
                  <a:cubicBezTo>
                    <a:pt x="797022" y="1853345"/>
                    <a:pt x="797022" y="1856684"/>
                    <a:pt x="795954" y="1859754"/>
                  </a:cubicBezTo>
                  <a:cubicBezTo>
                    <a:pt x="793323" y="1867148"/>
                    <a:pt x="785193" y="1871011"/>
                    <a:pt x="777799" y="1868380"/>
                  </a:cubicBezTo>
                  <a:cubicBezTo>
                    <a:pt x="777796" y="1868377"/>
                    <a:pt x="777796" y="1868377"/>
                    <a:pt x="777793" y="1868377"/>
                  </a:cubicBezTo>
                  <a:lnTo>
                    <a:pt x="777793" y="1868377"/>
                  </a:lnTo>
                  <a:cubicBezTo>
                    <a:pt x="770389" y="1865720"/>
                    <a:pt x="766539" y="1857562"/>
                    <a:pt x="769195" y="1850158"/>
                  </a:cubicBezTo>
                  <a:cubicBezTo>
                    <a:pt x="770632" y="1846153"/>
                    <a:pt x="773788" y="1842998"/>
                    <a:pt x="777793" y="1841560"/>
                  </a:cubicBezTo>
                  <a:lnTo>
                    <a:pt x="777793" y="1841560"/>
                  </a:lnTo>
                  <a:cubicBezTo>
                    <a:pt x="785215" y="1838952"/>
                    <a:pt x="793345" y="1842856"/>
                    <a:pt x="795954" y="1850278"/>
                  </a:cubicBezTo>
                  <a:close/>
                  <a:moveTo>
                    <a:pt x="256727" y="1528738"/>
                  </a:moveTo>
                  <a:cubicBezTo>
                    <a:pt x="243908" y="1526126"/>
                    <a:pt x="231397" y="1534398"/>
                    <a:pt x="228783" y="1547219"/>
                  </a:cubicBezTo>
                  <a:cubicBezTo>
                    <a:pt x="226170" y="1560036"/>
                    <a:pt x="234443" y="1572547"/>
                    <a:pt x="247262" y="1575162"/>
                  </a:cubicBezTo>
                  <a:cubicBezTo>
                    <a:pt x="260078" y="1577774"/>
                    <a:pt x="272587" y="1569505"/>
                    <a:pt x="275204" y="1556691"/>
                  </a:cubicBezTo>
                  <a:lnTo>
                    <a:pt x="332532" y="1556691"/>
                  </a:lnTo>
                  <a:lnTo>
                    <a:pt x="332532" y="1294784"/>
                  </a:lnTo>
                  <a:lnTo>
                    <a:pt x="323056" y="1300280"/>
                  </a:lnTo>
                  <a:lnTo>
                    <a:pt x="323056" y="1547057"/>
                  </a:lnTo>
                  <a:lnTo>
                    <a:pt x="275204" y="1547057"/>
                  </a:lnTo>
                  <a:cubicBezTo>
                    <a:pt x="273258" y="1537809"/>
                    <a:pt x="265993" y="1530605"/>
                    <a:pt x="256727" y="1528738"/>
                  </a:cubicBezTo>
                  <a:close/>
                  <a:moveTo>
                    <a:pt x="251989" y="1566167"/>
                  </a:moveTo>
                  <a:cubicBezTo>
                    <a:pt x="244139" y="1566167"/>
                    <a:pt x="237776" y="1559802"/>
                    <a:pt x="237776" y="1551953"/>
                  </a:cubicBezTo>
                  <a:cubicBezTo>
                    <a:pt x="237776" y="1544104"/>
                    <a:pt x="244139" y="1537740"/>
                    <a:pt x="251989" y="1537740"/>
                  </a:cubicBezTo>
                  <a:cubicBezTo>
                    <a:pt x="259839" y="1537740"/>
                    <a:pt x="266203" y="1544104"/>
                    <a:pt x="266203" y="1551953"/>
                  </a:cubicBezTo>
                  <a:cubicBezTo>
                    <a:pt x="266099" y="1559733"/>
                    <a:pt x="259771" y="1565993"/>
                    <a:pt x="251989" y="1566009"/>
                  </a:cubicBezTo>
                  <a:close/>
                  <a:moveTo>
                    <a:pt x="626277" y="2011522"/>
                  </a:moveTo>
                  <a:lnTo>
                    <a:pt x="683605" y="2011522"/>
                  </a:lnTo>
                  <a:cubicBezTo>
                    <a:pt x="686220" y="2024339"/>
                    <a:pt x="698734" y="2032612"/>
                    <a:pt x="711552" y="2029993"/>
                  </a:cubicBezTo>
                  <a:cubicBezTo>
                    <a:pt x="724372" y="2027378"/>
                    <a:pt x="732641" y="2014864"/>
                    <a:pt x="730026" y="2002046"/>
                  </a:cubicBezTo>
                  <a:cubicBezTo>
                    <a:pt x="727408" y="1989229"/>
                    <a:pt x="714897" y="1980957"/>
                    <a:pt x="702076" y="1983575"/>
                  </a:cubicBezTo>
                  <a:cubicBezTo>
                    <a:pt x="692774" y="1985474"/>
                    <a:pt x="685503" y="1992745"/>
                    <a:pt x="683605" y="2002046"/>
                  </a:cubicBezTo>
                  <a:lnTo>
                    <a:pt x="635753" y="2002046"/>
                  </a:lnTo>
                  <a:lnTo>
                    <a:pt x="635753" y="1698826"/>
                  </a:lnTo>
                  <a:lnTo>
                    <a:pt x="408337" y="1698826"/>
                  </a:lnTo>
                  <a:lnTo>
                    <a:pt x="408337" y="1253470"/>
                  </a:lnTo>
                  <a:lnTo>
                    <a:pt x="456189" y="1253470"/>
                  </a:lnTo>
                  <a:cubicBezTo>
                    <a:pt x="458805" y="1266288"/>
                    <a:pt x="471319" y="1274560"/>
                    <a:pt x="484136" y="1271941"/>
                  </a:cubicBezTo>
                  <a:cubicBezTo>
                    <a:pt x="496957" y="1269326"/>
                    <a:pt x="505226" y="1256812"/>
                    <a:pt x="502610" y="1243995"/>
                  </a:cubicBezTo>
                  <a:cubicBezTo>
                    <a:pt x="499992" y="1231177"/>
                    <a:pt x="487481" y="1222905"/>
                    <a:pt x="474660" y="1225523"/>
                  </a:cubicBezTo>
                  <a:cubicBezTo>
                    <a:pt x="465359" y="1227422"/>
                    <a:pt x="458088" y="1234693"/>
                    <a:pt x="456189" y="1243995"/>
                  </a:cubicBezTo>
                  <a:lnTo>
                    <a:pt x="420814" y="1243995"/>
                  </a:lnTo>
                  <a:lnTo>
                    <a:pt x="398862" y="1256629"/>
                  </a:lnTo>
                  <a:lnTo>
                    <a:pt x="398862" y="1708301"/>
                  </a:lnTo>
                  <a:lnTo>
                    <a:pt x="626277" y="1708301"/>
                  </a:lnTo>
                  <a:close/>
                  <a:moveTo>
                    <a:pt x="706820" y="1992571"/>
                  </a:moveTo>
                  <a:cubicBezTo>
                    <a:pt x="714669" y="1992571"/>
                    <a:pt x="721034" y="1998935"/>
                    <a:pt x="721034" y="2006784"/>
                  </a:cubicBezTo>
                  <a:cubicBezTo>
                    <a:pt x="721034" y="2014633"/>
                    <a:pt x="714669" y="2020998"/>
                    <a:pt x="706820" y="2020998"/>
                  </a:cubicBezTo>
                  <a:cubicBezTo>
                    <a:pt x="698971" y="2020998"/>
                    <a:pt x="692607" y="2014633"/>
                    <a:pt x="692607" y="2006784"/>
                  </a:cubicBezTo>
                  <a:cubicBezTo>
                    <a:pt x="692502" y="1998951"/>
                    <a:pt x="698766" y="1992517"/>
                    <a:pt x="706599" y="1992413"/>
                  </a:cubicBezTo>
                  <a:cubicBezTo>
                    <a:pt x="706672" y="1992413"/>
                    <a:pt x="706748" y="1992413"/>
                    <a:pt x="706820" y="1992413"/>
                  </a:cubicBezTo>
                  <a:close/>
                  <a:moveTo>
                    <a:pt x="479405" y="1234519"/>
                  </a:moveTo>
                  <a:cubicBezTo>
                    <a:pt x="487254" y="1234519"/>
                    <a:pt x="493618" y="1240883"/>
                    <a:pt x="493618" y="1248732"/>
                  </a:cubicBezTo>
                  <a:cubicBezTo>
                    <a:pt x="493618" y="1256581"/>
                    <a:pt x="487254" y="1262946"/>
                    <a:pt x="479405" y="1262946"/>
                  </a:cubicBezTo>
                  <a:cubicBezTo>
                    <a:pt x="471556" y="1262946"/>
                    <a:pt x="465191" y="1256581"/>
                    <a:pt x="465191" y="1248732"/>
                  </a:cubicBezTo>
                  <a:cubicBezTo>
                    <a:pt x="465087" y="1240899"/>
                    <a:pt x="471350" y="1234468"/>
                    <a:pt x="479184" y="1234361"/>
                  </a:cubicBezTo>
                  <a:cubicBezTo>
                    <a:pt x="479256" y="1234361"/>
                    <a:pt x="479332" y="1234361"/>
                    <a:pt x="479405" y="1234361"/>
                  </a:cubicBezTo>
                  <a:close/>
                  <a:moveTo>
                    <a:pt x="247251" y="1499363"/>
                  </a:moveTo>
                  <a:cubicBezTo>
                    <a:pt x="260073" y="1501979"/>
                    <a:pt x="272588" y="1493706"/>
                    <a:pt x="275204" y="1480886"/>
                  </a:cubicBezTo>
                  <a:cubicBezTo>
                    <a:pt x="277821" y="1468065"/>
                    <a:pt x="269548" y="1455548"/>
                    <a:pt x="256727" y="1452933"/>
                  </a:cubicBezTo>
                  <a:lnTo>
                    <a:pt x="256727" y="1338562"/>
                  </a:lnTo>
                  <a:lnTo>
                    <a:pt x="247251" y="1344026"/>
                  </a:lnTo>
                  <a:lnTo>
                    <a:pt x="247251" y="1452933"/>
                  </a:lnTo>
                  <a:cubicBezTo>
                    <a:pt x="234430" y="1455535"/>
                    <a:pt x="226146" y="1468040"/>
                    <a:pt x="228750" y="1480861"/>
                  </a:cubicBezTo>
                  <a:cubicBezTo>
                    <a:pt x="230643" y="1490185"/>
                    <a:pt x="237929" y="1497471"/>
                    <a:pt x="247251" y="1499363"/>
                  </a:cubicBezTo>
                  <a:close/>
                  <a:moveTo>
                    <a:pt x="251989" y="1461935"/>
                  </a:moveTo>
                  <a:cubicBezTo>
                    <a:pt x="259839" y="1461935"/>
                    <a:pt x="266203" y="1468299"/>
                    <a:pt x="266203" y="1476148"/>
                  </a:cubicBezTo>
                  <a:cubicBezTo>
                    <a:pt x="266203" y="1483997"/>
                    <a:pt x="259839" y="1490361"/>
                    <a:pt x="251989" y="1490361"/>
                  </a:cubicBezTo>
                  <a:cubicBezTo>
                    <a:pt x="244139" y="1490361"/>
                    <a:pt x="237776" y="1483997"/>
                    <a:pt x="237776" y="1476148"/>
                  </a:cubicBezTo>
                  <a:cubicBezTo>
                    <a:pt x="237671" y="1468315"/>
                    <a:pt x="243935" y="1461884"/>
                    <a:pt x="251767" y="1461777"/>
                  </a:cubicBezTo>
                  <a:cubicBezTo>
                    <a:pt x="251841" y="1461777"/>
                    <a:pt x="251915" y="1461777"/>
                    <a:pt x="251989" y="1461777"/>
                  </a:cubicBezTo>
                  <a:close/>
                  <a:moveTo>
                    <a:pt x="4719757" y="3242882"/>
                  </a:moveTo>
                  <a:cubicBezTo>
                    <a:pt x="4732581" y="3245504"/>
                    <a:pt x="4745089" y="3237229"/>
                    <a:pt x="4747710" y="3224405"/>
                  </a:cubicBezTo>
                  <a:cubicBezTo>
                    <a:pt x="4750300" y="3211581"/>
                    <a:pt x="4742056" y="3199073"/>
                    <a:pt x="4729233" y="3196452"/>
                  </a:cubicBezTo>
                  <a:cubicBezTo>
                    <a:pt x="4716409" y="3193862"/>
                    <a:pt x="4703901" y="3202106"/>
                    <a:pt x="4701280" y="3214929"/>
                  </a:cubicBezTo>
                  <a:lnTo>
                    <a:pt x="4113316" y="3214929"/>
                  </a:lnTo>
                  <a:lnTo>
                    <a:pt x="4113316" y="3411233"/>
                  </a:lnTo>
                  <a:lnTo>
                    <a:pt x="4122791" y="3411233"/>
                  </a:lnTo>
                  <a:lnTo>
                    <a:pt x="4122791" y="3224247"/>
                  </a:lnTo>
                  <a:lnTo>
                    <a:pt x="4701280" y="3224247"/>
                  </a:lnTo>
                  <a:cubicBezTo>
                    <a:pt x="4703175" y="3233565"/>
                    <a:pt x="4710439" y="3240830"/>
                    <a:pt x="4719757" y="3242725"/>
                  </a:cubicBezTo>
                  <a:close/>
                  <a:moveTo>
                    <a:pt x="4724495" y="3205454"/>
                  </a:moveTo>
                  <a:cubicBezTo>
                    <a:pt x="4732360" y="3205454"/>
                    <a:pt x="4738709" y="3211802"/>
                    <a:pt x="4738709" y="3219667"/>
                  </a:cubicBezTo>
                  <a:cubicBezTo>
                    <a:pt x="4738709" y="3227532"/>
                    <a:pt x="4732360" y="3233881"/>
                    <a:pt x="4724495" y="3233881"/>
                  </a:cubicBezTo>
                  <a:cubicBezTo>
                    <a:pt x="4716630" y="3233881"/>
                    <a:pt x="4710282" y="3227532"/>
                    <a:pt x="4710282" y="3219667"/>
                  </a:cubicBezTo>
                  <a:cubicBezTo>
                    <a:pt x="4710187" y="3211834"/>
                    <a:pt x="4716441" y="3205391"/>
                    <a:pt x="4724274" y="3205296"/>
                  </a:cubicBezTo>
                  <a:cubicBezTo>
                    <a:pt x="4724337" y="3205296"/>
                    <a:pt x="4724432" y="3205296"/>
                    <a:pt x="4724495" y="3205296"/>
                  </a:cubicBezTo>
                  <a:close/>
                  <a:moveTo>
                    <a:pt x="5762552" y="713358"/>
                  </a:moveTo>
                  <a:cubicBezTo>
                    <a:pt x="5759931" y="726179"/>
                    <a:pt x="5768206" y="738690"/>
                    <a:pt x="5781030" y="741302"/>
                  </a:cubicBezTo>
                  <a:cubicBezTo>
                    <a:pt x="5793853" y="743917"/>
                    <a:pt x="5806361" y="735642"/>
                    <a:pt x="5808983" y="722821"/>
                  </a:cubicBezTo>
                  <a:cubicBezTo>
                    <a:pt x="5811573" y="710007"/>
                    <a:pt x="5803329" y="697499"/>
                    <a:pt x="5790505" y="694881"/>
                  </a:cubicBezTo>
                  <a:lnTo>
                    <a:pt x="5790505" y="485785"/>
                  </a:lnTo>
                  <a:lnTo>
                    <a:pt x="5657373" y="485785"/>
                  </a:lnTo>
                  <a:cubicBezTo>
                    <a:pt x="5654751" y="472967"/>
                    <a:pt x="5642243" y="464695"/>
                    <a:pt x="5629419" y="467314"/>
                  </a:cubicBezTo>
                  <a:cubicBezTo>
                    <a:pt x="5616596" y="469929"/>
                    <a:pt x="5608320" y="482443"/>
                    <a:pt x="5610942" y="495261"/>
                  </a:cubicBezTo>
                  <a:cubicBezTo>
                    <a:pt x="5613563" y="508078"/>
                    <a:pt x="5626071" y="516350"/>
                    <a:pt x="5638895" y="513732"/>
                  </a:cubicBezTo>
                  <a:cubicBezTo>
                    <a:pt x="5648213" y="511833"/>
                    <a:pt x="5655477" y="504562"/>
                    <a:pt x="5657373" y="495261"/>
                  </a:cubicBezTo>
                  <a:lnTo>
                    <a:pt x="5781030" y="495261"/>
                  </a:lnTo>
                  <a:lnTo>
                    <a:pt x="5781030" y="694881"/>
                  </a:lnTo>
                  <a:cubicBezTo>
                    <a:pt x="5771775" y="696757"/>
                    <a:pt x="5764511" y="703955"/>
                    <a:pt x="5762552" y="713200"/>
                  </a:cubicBezTo>
                  <a:close/>
                  <a:moveTo>
                    <a:pt x="5634157" y="504894"/>
                  </a:moveTo>
                  <a:cubicBezTo>
                    <a:pt x="5626293" y="504894"/>
                    <a:pt x="5619944" y="498530"/>
                    <a:pt x="5619944" y="490681"/>
                  </a:cubicBezTo>
                  <a:cubicBezTo>
                    <a:pt x="5619944" y="482832"/>
                    <a:pt x="5626293" y="476467"/>
                    <a:pt x="5634157" y="476467"/>
                  </a:cubicBezTo>
                  <a:cubicBezTo>
                    <a:pt x="5642022" y="476467"/>
                    <a:pt x="5648371" y="482832"/>
                    <a:pt x="5648371" y="490681"/>
                  </a:cubicBezTo>
                  <a:cubicBezTo>
                    <a:pt x="5648276" y="498460"/>
                    <a:pt x="5641927" y="504720"/>
                    <a:pt x="5634157" y="504736"/>
                  </a:cubicBezTo>
                  <a:close/>
                  <a:moveTo>
                    <a:pt x="5785768" y="703883"/>
                  </a:moveTo>
                  <a:cubicBezTo>
                    <a:pt x="5793632" y="703883"/>
                    <a:pt x="5799981" y="710247"/>
                    <a:pt x="5799981" y="718096"/>
                  </a:cubicBezTo>
                  <a:cubicBezTo>
                    <a:pt x="5799981" y="725945"/>
                    <a:pt x="5793632" y="732310"/>
                    <a:pt x="5785768" y="732310"/>
                  </a:cubicBezTo>
                  <a:cubicBezTo>
                    <a:pt x="5777903" y="732310"/>
                    <a:pt x="5771554" y="725945"/>
                    <a:pt x="5771554" y="718096"/>
                  </a:cubicBezTo>
                  <a:cubicBezTo>
                    <a:pt x="5771459" y="710263"/>
                    <a:pt x="5777713" y="703832"/>
                    <a:pt x="5785546" y="703725"/>
                  </a:cubicBezTo>
                  <a:cubicBezTo>
                    <a:pt x="5785610" y="703725"/>
                    <a:pt x="5785704" y="703725"/>
                    <a:pt x="5785768" y="703725"/>
                  </a:cubicBezTo>
                  <a:close/>
                  <a:moveTo>
                    <a:pt x="5581567" y="789164"/>
                  </a:moveTo>
                  <a:cubicBezTo>
                    <a:pt x="5578946" y="776346"/>
                    <a:pt x="5566438" y="768074"/>
                    <a:pt x="5553614" y="770692"/>
                  </a:cubicBezTo>
                  <a:cubicBezTo>
                    <a:pt x="5540790" y="773308"/>
                    <a:pt x="5532515" y="785822"/>
                    <a:pt x="5535137" y="798639"/>
                  </a:cubicBezTo>
                  <a:cubicBezTo>
                    <a:pt x="5537758" y="811457"/>
                    <a:pt x="5550266" y="819729"/>
                    <a:pt x="5563090" y="817110"/>
                  </a:cubicBezTo>
                  <a:cubicBezTo>
                    <a:pt x="5572407" y="815212"/>
                    <a:pt x="5579672" y="807941"/>
                    <a:pt x="5581567" y="798639"/>
                  </a:cubicBezTo>
                  <a:lnTo>
                    <a:pt x="5714700" y="798639"/>
                  </a:lnTo>
                  <a:lnTo>
                    <a:pt x="5714700" y="589543"/>
                  </a:lnTo>
                  <a:cubicBezTo>
                    <a:pt x="5727524" y="586928"/>
                    <a:pt x="5735799" y="574414"/>
                    <a:pt x="5733178" y="561596"/>
                  </a:cubicBezTo>
                  <a:cubicBezTo>
                    <a:pt x="5730556" y="548776"/>
                    <a:pt x="5718048" y="540507"/>
                    <a:pt x="5705225" y="543122"/>
                  </a:cubicBezTo>
                  <a:cubicBezTo>
                    <a:pt x="5692401" y="545737"/>
                    <a:pt x="5684125" y="558251"/>
                    <a:pt x="5686747" y="571072"/>
                  </a:cubicBezTo>
                  <a:cubicBezTo>
                    <a:pt x="5688642" y="580374"/>
                    <a:pt x="5695907" y="587645"/>
                    <a:pt x="5705225" y="589543"/>
                  </a:cubicBezTo>
                  <a:lnTo>
                    <a:pt x="5705225" y="789006"/>
                  </a:lnTo>
                  <a:close/>
                  <a:moveTo>
                    <a:pt x="5558352" y="808115"/>
                  </a:moveTo>
                  <a:cubicBezTo>
                    <a:pt x="5550487" y="808115"/>
                    <a:pt x="5544139" y="801750"/>
                    <a:pt x="5544139" y="793901"/>
                  </a:cubicBezTo>
                  <a:cubicBezTo>
                    <a:pt x="5544139" y="786052"/>
                    <a:pt x="5550487" y="779688"/>
                    <a:pt x="5558352" y="779688"/>
                  </a:cubicBezTo>
                  <a:cubicBezTo>
                    <a:pt x="5566217" y="779688"/>
                    <a:pt x="5572566" y="786052"/>
                    <a:pt x="5572566" y="793901"/>
                  </a:cubicBezTo>
                  <a:cubicBezTo>
                    <a:pt x="5572471" y="801681"/>
                    <a:pt x="5566122" y="807941"/>
                    <a:pt x="5558352" y="807957"/>
                  </a:cubicBezTo>
                  <a:close/>
                  <a:moveTo>
                    <a:pt x="5695749" y="566486"/>
                  </a:moveTo>
                  <a:cubicBezTo>
                    <a:pt x="5695749" y="558637"/>
                    <a:pt x="5702098" y="552272"/>
                    <a:pt x="5709962" y="552272"/>
                  </a:cubicBezTo>
                  <a:cubicBezTo>
                    <a:pt x="5717827" y="552272"/>
                    <a:pt x="5724176" y="558637"/>
                    <a:pt x="5724176" y="566486"/>
                  </a:cubicBezTo>
                  <a:cubicBezTo>
                    <a:pt x="5724176" y="574335"/>
                    <a:pt x="5717827" y="580699"/>
                    <a:pt x="5709962" y="580699"/>
                  </a:cubicBezTo>
                  <a:cubicBezTo>
                    <a:pt x="5702098" y="580699"/>
                    <a:pt x="5695749" y="574338"/>
                    <a:pt x="5695749" y="566486"/>
                  </a:cubicBezTo>
                  <a:cubicBezTo>
                    <a:pt x="5695749" y="566435"/>
                    <a:pt x="5695749" y="566382"/>
                    <a:pt x="5695749" y="566328"/>
                  </a:cubicBezTo>
                  <a:close/>
                  <a:moveTo>
                    <a:pt x="5942116" y="571224"/>
                  </a:moveTo>
                  <a:lnTo>
                    <a:pt x="5942116" y="410138"/>
                  </a:lnTo>
                  <a:lnTo>
                    <a:pt x="5657373" y="410138"/>
                  </a:lnTo>
                  <a:cubicBezTo>
                    <a:pt x="5654783" y="397317"/>
                    <a:pt x="5642275" y="389032"/>
                    <a:pt x="5629451" y="391635"/>
                  </a:cubicBezTo>
                  <a:cubicBezTo>
                    <a:pt x="5620133" y="393530"/>
                    <a:pt x="5612837" y="400817"/>
                    <a:pt x="5610942" y="410138"/>
                  </a:cubicBezTo>
                  <a:lnTo>
                    <a:pt x="5610942" y="410138"/>
                  </a:lnTo>
                  <a:cubicBezTo>
                    <a:pt x="5608320" y="422958"/>
                    <a:pt x="5616596" y="435475"/>
                    <a:pt x="5629419" y="438091"/>
                  </a:cubicBezTo>
                  <a:cubicBezTo>
                    <a:pt x="5642243" y="440706"/>
                    <a:pt x="5654751" y="432434"/>
                    <a:pt x="5657373" y="419613"/>
                  </a:cubicBezTo>
                  <a:lnTo>
                    <a:pt x="5932640" y="419613"/>
                  </a:lnTo>
                  <a:lnTo>
                    <a:pt x="5932640" y="561748"/>
                  </a:lnTo>
                  <a:lnTo>
                    <a:pt x="5866311" y="561748"/>
                  </a:lnTo>
                  <a:lnTo>
                    <a:pt x="5866311" y="513738"/>
                  </a:lnTo>
                  <a:cubicBezTo>
                    <a:pt x="5879134" y="511123"/>
                    <a:pt x="5887410" y="498609"/>
                    <a:pt x="5884788" y="485791"/>
                  </a:cubicBezTo>
                  <a:cubicBezTo>
                    <a:pt x="5882167" y="472971"/>
                    <a:pt x="5869659" y="464702"/>
                    <a:pt x="5856835" y="467317"/>
                  </a:cubicBezTo>
                  <a:cubicBezTo>
                    <a:pt x="5844011" y="469932"/>
                    <a:pt x="5835736" y="482446"/>
                    <a:pt x="5838358" y="495267"/>
                  </a:cubicBezTo>
                  <a:cubicBezTo>
                    <a:pt x="5840253" y="504569"/>
                    <a:pt x="5847517" y="511840"/>
                    <a:pt x="5856835" y="513738"/>
                  </a:cubicBezTo>
                  <a:lnTo>
                    <a:pt x="5856835" y="571066"/>
                  </a:lnTo>
                  <a:close/>
                  <a:moveTo>
                    <a:pt x="5647581" y="419613"/>
                  </a:moveTo>
                  <a:cubicBezTo>
                    <a:pt x="5644959" y="427017"/>
                    <a:pt x="5636842" y="430899"/>
                    <a:pt x="5629451" y="428283"/>
                  </a:cubicBezTo>
                  <a:cubicBezTo>
                    <a:pt x="5622028" y="425668"/>
                    <a:pt x="5618143" y="417541"/>
                    <a:pt x="5620765" y="410138"/>
                  </a:cubicBezTo>
                  <a:cubicBezTo>
                    <a:pt x="5623387" y="402734"/>
                    <a:pt x="5631504" y="398852"/>
                    <a:pt x="5638927" y="401467"/>
                  </a:cubicBezTo>
                  <a:cubicBezTo>
                    <a:pt x="5646318" y="404083"/>
                    <a:pt x="5650203" y="412210"/>
                    <a:pt x="5647581" y="419613"/>
                  </a:cubicBezTo>
                  <a:close/>
                  <a:moveTo>
                    <a:pt x="5847359" y="490712"/>
                  </a:moveTo>
                  <a:cubicBezTo>
                    <a:pt x="5847359" y="482863"/>
                    <a:pt x="5853708" y="476499"/>
                    <a:pt x="5861573" y="476499"/>
                  </a:cubicBezTo>
                  <a:cubicBezTo>
                    <a:pt x="5869438" y="476499"/>
                    <a:pt x="5875786" y="482863"/>
                    <a:pt x="5875786" y="490712"/>
                  </a:cubicBezTo>
                  <a:cubicBezTo>
                    <a:pt x="5875786" y="498561"/>
                    <a:pt x="5869438" y="504926"/>
                    <a:pt x="5861573" y="504926"/>
                  </a:cubicBezTo>
                  <a:cubicBezTo>
                    <a:pt x="5853708" y="504926"/>
                    <a:pt x="5847359" y="498564"/>
                    <a:pt x="5847359" y="490712"/>
                  </a:cubicBezTo>
                  <a:cubicBezTo>
                    <a:pt x="5847359" y="490649"/>
                    <a:pt x="5847359" y="490586"/>
                    <a:pt x="5847359" y="490523"/>
                  </a:cubicBezTo>
                  <a:close/>
                  <a:moveTo>
                    <a:pt x="5563090" y="1360577"/>
                  </a:moveTo>
                  <a:lnTo>
                    <a:pt x="5370734" y="1168221"/>
                  </a:lnTo>
                  <a:lnTo>
                    <a:pt x="5278347" y="1168221"/>
                  </a:lnTo>
                  <a:cubicBezTo>
                    <a:pt x="5275725" y="1155404"/>
                    <a:pt x="5263217" y="1147131"/>
                    <a:pt x="5250394" y="1149750"/>
                  </a:cubicBezTo>
                  <a:cubicBezTo>
                    <a:pt x="5237570" y="1152365"/>
                    <a:pt x="5229294" y="1164879"/>
                    <a:pt x="5231916" y="1177697"/>
                  </a:cubicBezTo>
                  <a:cubicBezTo>
                    <a:pt x="5234538" y="1190514"/>
                    <a:pt x="5247045" y="1198786"/>
                    <a:pt x="5259869" y="1196168"/>
                  </a:cubicBezTo>
                  <a:cubicBezTo>
                    <a:pt x="5269187" y="1194270"/>
                    <a:pt x="5276452" y="1186999"/>
                    <a:pt x="5278347" y="1177697"/>
                  </a:cubicBezTo>
                  <a:lnTo>
                    <a:pt x="5366786" y="1177697"/>
                  </a:lnTo>
                  <a:lnTo>
                    <a:pt x="5553456" y="1364367"/>
                  </a:lnTo>
                  <a:lnTo>
                    <a:pt x="5553456" y="1632528"/>
                  </a:lnTo>
                  <a:lnTo>
                    <a:pt x="6064415" y="1632528"/>
                  </a:lnTo>
                  <a:lnTo>
                    <a:pt x="6064415" y="1623052"/>
                  </a:lnTo>
                  <a:lnTo>
                    <a:pt x="5563090" y="1623052"/>
                  </a:lnTo>
                  <a:close/>
                  <a:moveTo>
                    <a:pt x="5255131" y="1187172"/>
                  </a:moveTo>
                  <a:cubicBezTo>
                    <a:pt x="5247267" y="1187172"/>
                    <a:pt x="5240918" y="1180808"/>
                    <a:pt x="5240918" y="1172959"/>
                  </a:cubicBezTo>
                  <a:cubicBezTo>
                    <a:pt x="5240918" y="1165110"/>
                    <a:pt x="5247267" y="1158745"/>
                    <a:pt x="5255131" y="1158745"/>
                  </a:cubicBezTo>
                  <a:cubicBezTo>
                    <a:pt x="5262996" y="1158745"/>
                    <a:pt x="5269345" y="1165110"/>
                    <a:pt x="5269345" y="1172959"/>
                  </a:cubicBezTo>
                  <a:cubicBezTo>
                    <a:pt x="5269218" y="1180729"/>
                    <a:pt x="5262901" y="1186967"/>
                    <a:pt x="5255131" y="1186983"/>
                  </a:cubicBezTo>
                  <a:close/>
                  <a:moveTo>
                    <a:pt x="5733178" y="1026086"/>
                  </a:moveTo>
                  <a:cubicBezTo>
                    <a:pt x="5735799" y="1013266"/>
                    <a:pt x="5727524" y="1000755"/>
                    <a:pt x="5714700" y="998143"/>
                  </a:cubicBezTo>
                  <a:cubicBezTo>
                    <a:pt x="5701876" y="995527"/>
                    <a:pt x="5689369" y="1003803"/>
                    <a:pt x="5686747" y="1016623"/>
                  </a:cubicBezTo>
                  <a:cubicBezTo>
                    <a:pt x="5684157" y="1029437"/>
                    <a:pt x="5692401" y="1041945"/>
                    <a:pt x="5705225" y="1044564"/>
                  </a:cubicBezTo>
                  <a:lnTo>
                    <a:pt x="5705225" y="1404923"/>
                  </a:lnTo>
                  <a:lnTo>
                    <a:pt x="5781030" y="1404923"/>
                  </a:lnTo>
                  <a:lnTo>
                    <a:pt x="5781030" y="1452933"/>
                  </a:lnTo>
                  <a:cubicBezTo>
                    <a:pt x="5768206" y="1455548"/>
                    <a:pt x="5759931" y="1468062"/>
                    <a:pt x="5762552" y="1480879"/>
                  </a:cubicBezTo>
                  <a:cubicBezTo>
                    <a:pt x="5765174" y="1493700"/>
                    <a:pt x="5777682" y="1501969"/>
                    <a:pt x="5790505" y="1499354"/>
                  </a:cubicBezTo>
                  <a:cubicBezTo>
                    <a:pt x="5803329" y="1496739"/>
                    <a:pt x="5811604" y="1484224"/>
                    <a:pt x="5808983" y="1471404"/>
                  </a:cubicBezTo>
                  <a:cubicBezTo>
                    <a:pt x="5807088" y="1462102"/>
                    <a:pt x="5799823" y="1454831"/>
                    <a:pt x="5790505" y="1452933"/>
                  </a:cubicBezTo>
                  <a:lnTo>
                    <a:pt x="5790505" y="1395447"/>
                  </a:lnTo>
                  <a:lnTo>
                    <a:pt x="5714700" y="1395447"/>
                  </a:lnTo>
                  <a:lnTo>
                    <a:pt x="5714700" y="1044374"/>
                  </a:lnTo>
                  <a:cubicBezTo>
                    <a:pt x="5724018" y="1042485"/>
                    <a:pt x="5731283" y="1035208"/>
                    <a:pt x="5733178" y="1025897"/>
                  </a:cubicBezTo>
                  <a:close/>
                  <a:moveTo>
                    <a:pt x="5799981" y="1476180"/>
                  </a:moveTo>
                  <a:cubicBezTo>
                    <a:pt x="5799981" y="1484029"/>
                    <a:pt x="5793632" y="1490393"/>
                    <a:pt x="5785768" y="1490393"/>
                  </a:cubicBezTo>
                  <a:cubicBezTo>
                    <a:pt x="5777903" y="1490393"/>
                    <a:pt x="5771554" y="1484029"/>
                    <a:pt x="5771554" y="1476180"/>
                  </a:cubicBezTo>
                  <a:cubicBezTo>
                    <a:pt x="5771554" y="1468331"/>
                    <a:pt x="5777903" y="1461966"/>
                    <a:pt x="5785768" y="1461966"/>
                  </a:cubicBezTo>
                  <a:cubicBezTo>
                    <a:pt x="5793538" y="1461966"/>
                    <a:pt x="5799886" y="1468214"/>
                    <a:pt x="5799981" y="1475990"/>
                  </a:cubicBezTo>
                  <a:close/>
                  <a:moveTo>
                    <a:pt x="5709962" y="1035562"/>
                  </a:moveTo>
                  <a:cubicBezTo>
                    <a:pt x="5702098" y="1035562"/>
                    <a:pt x="5695749" y="1029197"/>
                    <a:pt x="5695749" y="1021348"/>
                  </a:cubicBezTo>
                  <a:cubicBezTo>
                    <a:pt x="5695749" y="1013499"/>
                    <a:pt x="5702098" y="1007135"/>
                    <a:pt x="5709962" y="1007135"/>
                  </a:cubicBezTo>
                  <a:cubicBezTo>
                    <a:pt x="5717827" y="1007135"/>
                    <a:pt x="5724176" y="1013499"/>
                    <a:pt x="5724176" y="1021348"/>
                  </a:cubicBezTo>
                  <a:cubicBezTo>
                    <a:pt x="5724049" y="1029119"/>
                    <a:pt x="5717732" y="1035357"/>
                    <a:pt x="5709962" y="1035372"/>
                  </a:cubicBezTo>
                  <a:close/>
                  <a:moveTo>
                    <a:pt x="5942116" y="2514205"/>
                  </a:moveTo>
                  <a:cubicBezTo>
                    <a:pt x="5929292" y="2511593"/>
                    <a:pt x="5916784" y="2519865"/>
                    <a:pt x="5914163" y="2532686"/>
                  </a:cubicBezTo>
                  <a:cubicBezTo>
                    <a:pt x="5911573" y="2545503"/>
                    <a:pt x="5919816" y="2558014"/>
                    <a:pt x="5932640" y="2560630"/>
                  </a:cubicBezTo>
                  <a:cubicBezTo>
                    <a:pt x="5945464" y="2563242"/>
                    <a:pt x="5957972" y="2554973"/>
                    <a:pt x="5960593" y="2542158"/>
                  </a:cubicBezTo>
                  <a:lnTo>
                    <a:pt x="6064415" y="2542158"/>
                  </a:lnTo>
                  <a:lnTo>
                    <a:pt x="6064415" y="2532683"/>
                  </a:lnTo>
                  <a:lnTo>
                    <a:pt x="5960593" y="2532683"/>
                  </a:lnTo>
                  <a:cubicBezTo>
                    <a:pt x="5958698" y="2523371"/>
                    <a:pt x="5951433" y="2516094"/>
                    <a:pt x="5942116" y="2514205"/>
                  </a:cubicBezTo>
                  <a:close/>
                  <a:moveTo>
                    <a:pt x="5937378" y="2551634"/>
                  </a:moveTo>
                  <a:cubicBezTo>
                    <a:pt x="5929513" y="2551634"/>
                    <a:pt x="5923165" y="2545270"/>
                    <a:pt x="5923165" y="2537420"/>
                  </a:cubicBezTo>
                  <a:cubicBezTo>
                    <a:pt x="5923165" y="2529571"/>
                    <a:pt x="5929513" y="2523207"/>
                    <a:pt x="5937378" y="2523207"/>
                  </a:cubicBezTo>
                  <a:cubicBezTo>
                    <a:pt x="5945243" y="2523207"/>
                    <a:pt x="5951591" y="2529571"/>
                    <a:pt x="5951591" y="2537420"/>
                  </a:cubicBezTo>
                  <a:cubicBezTo>
                    <a:pt x="5951497" y="2545200"/>
                    <a:pt x="5945148" y="2551460"/>
                    <a:pt x="5937378" y="2551476"/>
                  </a:cubicBezTo>
                  <a:close/>
                  <a:moveTo>
                    <a:pt x="5477809" y="713358"/>
                  </a:moveTo>
                  <a:lnTo>
                    <a:pt x="5477809" y="1016579"/>
                  </a:lnTo>
                  <a:lnTo>
                    <a:pt x="5429957" y="1016579"/>
                  </a:lnTo>
                  <a:cubicBezTo>
                    <a:pt x="5427336" y="1003762"/>
                    <a:pt x="5414827" y="995489"/>
                    <a:pt x="5402004" y="998108"/>
                  </a:cubicBezTo>
                  <a:cubicBezTo>
                    <a:pt x="5389180" y="1000723"/>
                    <a:pt x="5380905" y="1013237"/>
                    <a:pt x="5383526" y="1026055"/>
                  </a:cubicBezTo>
                  <a:cubicBezTo>
                    <a:pt x="5386148" y="1038872"/>
                    <a:pt x="5398656" y="1047144"/>
                    <a:pt x="5411480" y="1044526"/>
                  </a:cubicBezTo>
                  <a:cubicBezTo>
                    <a:pt x="5420797" y="1042628"/>
                    <a:pt x="5428062" y="1035357"/>
                    <a:pt x="5429957" y="1026055"/>
                  </a:cubicBezTo>
                  <a:lnTo>
                    <a:pt x="5487285" y="1026055"/>
                  </a:lnTo>
                  <a:lnTo>
                    <a:pt x="5487285" y="722834"/>
                  </a:lnTo>
                  <a:lnTo>
                    <a:pt x="5638895" y="722834"/>
                  </a:lnTo>
                  <a:lnTo>
                    <a:pt x="5638895" y="589543"/>
                  </a:lnTo>
                  <a:cubicBezTo>
                    <a:pt x="5651719" y="586928"/>
                    <a:pt x="5659994" y="574414"/>
                    <a:pt x="5657373" y="561596"/>
                  </a:cubicBezTo>
                  <a:cubicBezTo>
                    <a:pt x="5654751" y="548776"/>
                    <a:pt x="5642243" y="540507"/>
                    <a:pt x="5629419" y="543122"/>
                  </a:cubicBezTo>
                  <a:cubicBezTo>
                    <a:pt x="5616596" y="545737"/>
                    <a:pt x="5608320" y="558251"/>
                    <a:pt x="5610942" y="571072"/>
                  </a:cubicBezTo>
                  <a:cubicBezTo>
                    <a:pt x="5612837" y="580374"/>
                    <a:pt x="5620101" y="587645"/>
                    <a:pt x="5629419" y="589543"/>
                  </a:cubicBezTo>
                  <a:lnTo>
                    <a:pt x="5629419" y="713200"/>
                  </a:lnTo>
                  <a:close/>
                  <a:moveTo>
                    <a:pt x="5406742" y="1035530"/>
                  </a:moveTo>
                  <a:cubicBezTo>
                    <a:pt x="5398877" y="1035530"/>
                    <a:pt x="5392528" y="1029166"/>
                    <a:pt x="5392528" y="1021317"/>
                  </a:cubicBezTo>
                  <a:cubicBezTo>
                    <a:pt x="5392528" y="1013468"/>
                    <a:pt x="5398877" y="1007103"/>
                    <a:pt x="5406742" y="1007103"/>
                  </a:cubicBezTo>
                  <a:cubicBezTo>
                    <a:pt x="5414606" y="1007103"/>
                    <a:pt x="5420955" y="1013468"/>
                    <a:pt x="5420955" y="1021317"/>
                  </a:cubicBezTo>
                  <a:cubicBezTo>
                    <a:pt x="5420860" y="1029096"/>
                    <a:pt x="5414512" y="1035357"/>
                    <a:pt x="5406742" y="1035372"/>
                  </a:cubicBezTo>
                  <a:close/>
                  <a:moveTo>
                    <a:pt x="5619944" y="566486"/>
                  </a:moveTo>
                  <a:cubicBezTo>
                    <a:pt x="5619944" y="558637"/>
                    <a:pt x="5626293" y="552272"/>
                    <a:pt x="5634157" y="552272"/>
                  </a:cubicBezTo>
                  <a:cubicBezTo>
                    <a:pt x="5642022" y="552272"/>
                    <a:pt x="5648371" y="558637"/>
                    <a:pt x="5648371" y="566486"/>
                  </a:cubicBezTo>
                  <a:cubicBezTo>
                    <a:pt x="5648371" y="574335"/>
                    <a:pt x="5642022" y="580699"/>
                    <a:pt x="5634157" y="580699"/>
                  </a:cubicBezTo>
                  <a:cubicBezTo>
                    <a:pt x="5626293" y="580699"/>
                    <a:pt x="5619944" y="574338"/>
                    <a:pt x="5619944" y="566486"/>
                  </a:cubicBezTo>
                  <a:cubicBezTo>
                    <a:pt x="5619944" y="566435"/>
                    <a:pt x="5619944" y="566382"/>
                    <a:pt x="5619944" y="566328"/>
                  </a:cubicBezTo>
                  <a:close/>
                  <a:moveTo>
                    <a:pt x="5335674" y="1073907"/>
                  </a:moveTo>
                  <a:cubicBezTo>
                    <a:pt x="5322850" y="1071295"/>
                    <a:pt x="5310343" y="1079567"/>
                    <a:pt x="5307721" y="1092387"/>
                  </a:cubicBezTo>
                  <a:cubicBezTo>
                    <a:pt x="5305131" y="1105205"/>
                    <a:pt x="5313375" y="1117716"/>
                    <a:pt x="5326199" y="1120331"/>
                  </a:cubicBezTo>
                  <a:cubicBezTo>
                    <a:pt x="5339022" y="1122943"/>
                    <a:pt x="5351530" y="1114674"/>
                    <a:pt x="5354152" y="1101860"/>
                  </a:cubicBezTo>
                  <a:lnTo>
                    <a:pt x="5563090" y="1101860"/>
                  </a:lnTo>
                  <a:lnTo>
                    <a:pt x="5563090" y="892764"/>
                  </a:lnTo>
                  <a:cubicBezTo>
                    <a:pt x="5575913" y="890149"/>
                    <a:pt x="5584189" y="877634"/>
                    <a:pt x="5581567" y="864817"/>
                  </a:cubicBezTo>
                  <a:cubicBezTo>
                    <a:pt x="5578946" y="851997"/>
                    <a:pt x="5566438" y="843727"/>
                    <a:pt x="5553614" y="846343"/>
                  </a:cubicBezTo>
                  <a:cubicBezTo>
                    <a:pt x="5540790" y="848958"/>
                    <a:pt x="5532515" y="861472"/>
                    <a:pt x="5535137" y="874293"/>
                  </a:cubicBezTo>
                  <a:cubicBezTo>
                    <a:pt x="5537032" y="883595"/>
                    <a:pt x="5544296" y="890866"/>
                    <a:pt x="5553614" y="892764"/>
                  </a:cubicBezTo>
                  <a:lnTo>
                    <a:pt x="5553614" y="1092226"/>
                  </a:lnTo>
                  <a:lnTo>
                    <a:pt x="5354152" y="1092226"/>
                  </a:lnTo>
                  <a:cubicBezTo>
                    <a:pt x="5352194" y="1082978"/>
                    <a:pt x="5344929" y="1075773"/>
                    <a:pt x="5335674" y="1073907"/>
                  </a:cubicBezTo>
                  <a:close/>
                  <a:moveTo>
                    <a:pt x="5330937" y="1111336"/>
                  </a:moveTo>
                  <a:cubicBezTo>
                    <a:pt x="5323072" y="1111336"/>
                    <a:pt x="5316723" y="1104971"/>
                    <a:pt x="5316723" y="1097122"/>
                  </a:cubicBezTo>
                  <a:cubicBezTo>
                    <a:pt x="5316723" y="1089273"/>
                    <a:pt x="5323072" y="1082909"/>
                    <a:pt x="5330937" y="1082909"/>
                  </a:cubicBezTo>
                  <a:cubicBezTo>
                    <a:pt x="5338801" y="1082909"/>
                    <a:pt x="5345150" y="1089273"/>
                    <a:pt x="5345150" y="1097122"/>
                  </a:cubicBezTo>
                  <a:cubicBezTo>
                    <a:pt x="5345055" y="1104902"/>
                    <a:pt x="5338706" y="1111162"/>
                    <a:pt x="5330937" y="1111178"/>
                  </a:cubicBezTo>
                  <a:close/>
                  <a:moveTo>
                    <a:pt x="5544139" y="869707"/>
                  </a:moveTo>
                  <a:cubicBezTo>
                    <a:pt x="5544139" y="861857"/>
                    <a:pt x="5550487" y="855493"/>
                    <a:pt x="5558352" y="855493"/>
                  </a:cubicBezTo>
                  <a:cubicBezTo>
                    <a:pt x="5566217" y="855493"/>
                    <a:pt x="5572566" y="861857"/>
                    <a:pt x="5572566" y="869707"/>
                  </a:cubicBezTo>
                  <a:cubicBezTo>
                    <a:pt x="5572566" y="877555"/>
                    <a:pt x="5566217" y="883920"/>
                    <a:pt x="5558352" y="883920"/>
                  </a:cubicBezTo>
                  <a:cubicBezTo>
                    <a:pt x="5550487" y="883920"/>
                    <a:pt x="5544139" y="877559"/>
                    <a:pt x="5544139" y="869707"/>
                  </a:cubicBezTo>
                  <a:cubicBezTo>
                    <a:pt x="5544139" y="869656"/>
                    <a:pt x="5544139" y="869602"/>
                    <a:pt x="5544139" y="869549"/>
                  </a:cubicBezTo>
                  <a:close/>
                  <a:moveTo>
                    <a:pt x="6017921" y="2362595"/>
                  </a:moveTo>
                  <a:cubicBezTo>
                    <a:pt x="6005097" y="2359983"/>
                    <a:pt x="5992589" y="2368255"/>
                    <a:pt x="5989968" y="2381076"/>
                  </a:cubicBezTo>
                  <a:cubicBezTo>
                    <a:pt x="5987378" y="2393893"/>
                    <a:pt x="5995621" y="2406404"/>
                    <a:pt x="6008445" y="2409019"/>
                  </a:cubicBezTo>
                  <a:cubicBezTo>
                    <a:pt x="6021269" y="2411631"/>
                    <a:pt x="6033777" y="2403362"/>
                    <a:pt x="6036398" y="2390548"/>
                  </a:cubicBezTo>
                  <a:lnTo>
                    <a:pt x="6064415" y="2390548"/>
                  </a:lnTo>
                  <a:lnTo>
                    <a:pt x="6064415" y="2381072"/>
                  </a:lnTo>
                  <a:lnTo>
                    <a:pt x="6036398" y="2381072"/>
                  </a:lnTo>
                  <a:cubicBezTo>
                    <a:pt x="6034503" y="2371761"/>
                    <a:pt x="6027239" y="2364484"/>
                    <a:pt x="6017921" y="2362595"/>
                  </a:cubicBezTo>
                  <a:close/>
                  <a:moveTo>
                    <a:pt x="6013183" y="2400024"/>
                  </a:moveTo>
                  <a:cubicBezTo>
                    <a:pt x="6005318" y="2400024"/>
                    <a:pt x="5998970" y="2393659"/>
                    <a:pt x="5998970" y="2385810"/>
                  </a:cubicBezTo>
                  <a:cubicBezTo>
                    <a:pt x="5998970" y="2377961"/>
                    <a:pt x="6005318" y="2371597"/>
                    <a:pt x="6013183" y="2371597"/>
                  </a:cubicBezTo>
                  <a:cubicBezTo>
                    <a:pt x="6021048" y="2371597"/>
                    <a:pt x="6027397" y="2377961"/>
                    <a:pt x="6027397" y="2385810"/>
                  </a:cubicBezTo>
                  <a:cubicBezTo>
                    <a:pt x="6027302" y="2393590"/>
                    <a:pt x="6020953" y="2399850"/>
                    <a:pt x="6013183" y="2399866"/>
                  </a:cubicBezTo>
                  <a:close/>
                  <a:moveTo>
                    <a:pt x="5856835" y="2421754"/>
                  </a:moveTo>
                  <a:lnTo>
                    <a:pt x="5856835" y="2700970"/>
                  </a:lnTo>
                  <a:lnTo>
                    <a:pt x="5866311" y="2695506"/>
                  </a:lnTo>
                  <a:lnTo>
                    <a:pt x="5866311" y="2425481"/>
                  </a:lnTo>
                  <a:lnTo>
                    <a:pt x="5977239" y="2314585"/>
                  </a:lnTo>
                  <a:lnTo>
                    <a:pt x="6064415" y="2314585"/>
                  </a:lnTo>
                  <a:lnTo>
                    <a:pt x="6064415" y="2305109"/>
                  </a:lnTo>
                  <a:lnTo>
                    <a:pt x="5973354" y="2305109"/>
                  </a:lnTo>
                  <a:close/>
                  <a:moveTo>
                    <a:pt x="5657373" y="1547057"/>
                  </a:moveTo>
                  <a:cubicBezTo>
                    <a:pt x="5654751" y="1534240"/>
                    <a:pt x="5642243" y="1525968"/>
                    <a:pt x="5629419" y="1528586"/>
                  </a:cubicBezTo>
                  <a:cubicBezTo>
                    <a:pt x="5616596" y="1531201"/>
                    <a:pt x="5608320" y="1543716"/>
                    <a:pt x="5610942" y="1556533"/>
                  </a:cubicBezTo>
                  <a:cubicBezTo>
                    <a:pt x="5613563" y="1569350"/>
                    <a:pt x="5626071" y="1577623"/>
                    <a:pt x="5638895" y="1575004"/>
                  </a:cubicBezTo>
                  <a:cubicBezTo>
                    <a:pt x="5648213" y="1573106"/>
                    <a:pt x="5655477" y="1565835"/>
                    <a:pt x="5657373" y="1556533"/>
                  </a:cubicBezTo>
                  <a:lnTo>
                    <a:pt x="5942116" y="1556533"/>
                  </a:lnTo>
                  <a:lnTo>
                    <a:pt x="5942116" y="1195985"/>
                  </a:lnTo>
                  <a:cubicBezTo>
                    <a:pt x="5954939" y="1193369"/>
                    <a:pt x="5963215" y="1180855"/>
                    <a:pt x="5960593" y="1168038"/>
                  </a:cubicBezTo>
                  <a:cubicBezTo>
                    <a:pt x="5957972" y="1155217"/>
                    <a:pt x="5945464" y="1146948"/>
                    <a:pt x="5932640" y="1149563"/>
                  </a:cubicBezTo>
                  <a:cubicBezTo>
                    <a:pt x="5919816" y="1152179"/>
                    <a:pt x="5911541" y="1164693"/>
                    <a:pt x="5914163" y="1177513"/>
                  </a:cubicBezTo>
                  <a:cubicBezTo>
                    <a:pt x="5916058" y="1186815"/>
                    <a:pt x="5923322" y="1194086"/>
                    <a:pt x="5932640" y="1195985"/>
                  </a:cubicBezTo>
                  <a:lnTo>
                    <a:pt x="5932640" y="1547057"/>
                  </a:lnTo>
                  <a:close/>
                  <a:moveTo>
                    <a:pt x="5634157" y="1566009"/>
                  </a:moveTo>
                  <a:cubicBezTo>
                    <a:pt x="5626293" y="1566009"/>
                    <a:pt x="5619944" y="1559644"/>
                    <a:pt x="5619944" y="1551795"/>
                  </a:cubicBezTo>
                  <a:cubicBezTo>
                    <a:pt x="5619944" y="1543946"/>
                    <a:pt x="5626293" y="1537582"/>
                    <a:pt x="5634157" y="1537582"/>
                  </a:cubicBezTo>
                  <a:cubicBezTo>
                    <a:pt x="5642022" y="1537582"/>
                    <a:pt x="5648371" y="1543946"/>
                    <a:pt x="5648371" y="1551795"/>
                  </a:cubicBezTo>
                  <a:cubicBezTo>
                    <a:pt x="5648339" y="1559638"/>
                    <a:pt x="5641990" y="1565990"/>
                    <a:pt x="5634157" y="1566009"/>
                  </a:cubicBezTo>
                  <a:close/>
                  <a:moveTo>
                    <a:pt x="5923165" y="1172769"/>
                  </a:moveTo>
                  <a:cubicBezTo>
                    <a:pt x="5923165" y="1164920"/>
                    <a:pt x="5929513" y="1158556"/>
                    <a:pt x="5937378" y="1158556"/>
                  </a:cubicBezTo>
                  <a:cubicBezTo>
                    <a:pt x="5945243" y="1158556"/>
                    <a:pt x="5951591" y="1164920"/>
                    <a:pt x="5951591" y="1172769"/>
                  </a:cubicBezTo>
                  <a:cubicBezTo>
                    <a:pt x="5951591" y="1180618"/>
                    <a:pt x="5945243" y="1186983"/>
                    <a:pt x="5937378" y="1186983"/>
                  </a:cubicBezTo>
                  <a:cubicBezTo>
                    <a:pt x="5929513" y="1186983"/>
                    <a:pt x="5923165" y="1180618"/>
                    <a:pt x="5923165" y="1172769"/>
                  </a:cubicBezTo>
                  <a:close/>
                  <a:moveTo>
                    <a:pt x="5942116" y="2438242"/>
                  </a:moveTo>
                  <a:cubicBezTo>
                    <a:pt x="5929292" y="2435630"/>
                    <a:pt x="5916784" y="2443902"/>
                    <a:pt x="5914163" y="2456723"/>
                  </a:cubicBezTo>
                  <a:cubicBezTo>
                    <a:pt x="5911573" y="2469540"/>
                    <a:pt x="5919816" y="2482051"/>
                    <a:pt x="5932640" y="2484666"/>
                  </a:cubicBezTo>
                  <a:cubicBezTo>
                    <a:pt x="5945464" y="2487278"/>
                    <a:pt x="5957972" y="2479009"/>
                    <a:pt x="5960593" y="2466195"/>
                  </a:cubicBezTo>
                  <a:lnTo>
                    <a:pt x="6064415" y="2466195"/>
                  </a:lnTo>
                  <a:lnTo>
                    <a:pt x="6064415" y="2456720"/>
                  </a:lnTo>
                  <a:lnTo>
                    <a:pt x="5960593" y="2456720"/>
                  </a:lnTo>
                  <a:cubicBezTo>
                    <a:pt x="5958635" y="2447471"/>
                    <a:pt x="5951370" y="2440267"/>
                    <a:pt x="5942116" y="2438400"/>
                  </a:cubicBezTo>
                  <a:close/>
                  <a:moveTo>
                    <a:pt x="5937378" y="2475671"/>
                  </a:moveTo>
                  <a:cubicBezTo>
                    <a:pt x="5929513" y="2475671"/>
                    <a:pt x="5923165" y="2469306"/>
                    <a:pt x="5923165" y="2461457"/>
                  </a:cubicBezTo>
                  <a:cubicBezTo>
                    <a:pt x="5923165" y="2453608"/>
                    <a:pt x="5929513" y="2447244"/>
                    <a:pt x="5937378" y="2447244"/>
                  </a:cubicBezTo>
                  <a:cubicBezTo>
                    <a:pt x="5945243" y="2447244"/>
                    <a:pt x="5951591" y="2453608"/>
                    <a:pt x="5951591" y="2461457"/>
                  </a:cubicBezTo>
                  <a:cubicBezTo>
                    <a:pt x="5951560" y="2469300"/>
                    <a:pt x="5945211" y="2475652"/>
                    <a:pt x="5937378" y="2475671"/>
                  </a:cubicBezTo>
                  <a:close/>
                  <a:moveTo>
                    <a:pt x="5781030" y="2378956"/>
                  </a:moveTo>
                  <a:lnTo>
                    <a:pt x="5781030" y="2744779"/>
                  </a:lnTo>
                  <a:lnTo>
                    <a:pt x="5790505" y="2739220"/>
                  </a:lnTo>
                  <a:lnTo>
                    <a:pt x="5790505" y="2382841"/>
                  </a:lnTo>
                  <a:lnTo>
                    <a:pt x="5934598" y="2238780"/>
                  </a:lnTo>
                  <a:lnTo>
                    <a:pt x="6064415" y="2238780"/>
                  </a:lnTo>
                  <a:lnTo>
                    <a:pt x="6064415" y="2229304"/>
                  </a:lnTo>
                  <a:lnTo>
                    <a:pt x="5930714" y="2229304"/>
                  </a:lnTo>
                  <a:close/>
                  <a:moveTo>
                    <a:pt x="6008445" y="2077694"/>
                  </a:moveTo>
                  <a:lnTo>
                    <a:pt x="5884788" y="2077694"/>
                  </a:lnTo>
                  <a:cubicBezTo>
                    <a:pt x="5882167" y="2064876"/>
                    <a:pt x="5869659" y="2056604"/>
                    <a:pt x="5856835" y="2059223"/>
                  </a:cubicBezTo>
                  <a:cubicBezTo>
                    <a:pt x="5844011" y="2061838"/>
                    <a:pt x="5835736" y="2074352"/>
                    <a:pt x="5838358" y="2087169"/>
                  </a:cubicBezTo>
                  <a:cubicBezTo>
                    <a:pt x="5840979" y="2099987"/>
                    <a:pt x="5853487" y="2108259"/>
                    <a:pt x="5866311" y="2105641"/>
                  </a:cubicBezTo>
                  <a:cubicBezTo>
                    <a:pt x="5875628" y="2103742"/>
                    <a:pt x="5882893" y="2096471"/>
                    <a:pt x="5884788" y="2087169"/>
                  </a:cubicBezTo>
                  <a:lnTo>
                    <a:pt x="6017921" y="2087169"/>
                  </a:lnTo>
                  <a:lnTo>
                    <a:pt x="6017921" y="1859754"/>
                  </a:lnTo>
                  <a:lnTo>
                    <a:pt x="6064415" y="1859754"/>
                  </a:lnTo>
                  <a:lnTo>
                    <a:pt x="6064415" y="1850278"/>
                  </a:lnTo>
                  <a:lnTo>
                    <a:pt x="6008445" y="1850278"/>
                  </a:lnTo>
                  <a:close/>
                  <a:moveTo>
                    <a:pt x="5861573" y="2096645"/>
                  </a:moveTo>
                  <a:cubicBezTo>
                    <a:pt x="5853708" y="2096645"/>
                    <a:pt x="5847359" y="2090280"/>
                    <a:pt x="5847359" y="2082431"/>
                  </a:cubicBezTo>
                  <a:cubicBezTo>
                    <a:pt x="5847359" y="2074582"/>
                    <a:pt x="5853708" y="2068218"/>
                    <a:pt x="5861573" y="2068218"/>
                  </a:cubicBezTo>
                  <a:cubicBezTo>
                    <a:pt x="5869438" y="2068218"/>
                    <a:pt x="5875786" y="2074582"/>
                    <a:pt x="5875786" y="2082431"/>
                  </a:cubicBezTo>
                  <a:cubicBezTo>
                    <a:pt x="5875755" y="2090274"/>
                    <a:pt x="5869406" y="2096626"/>
                    <a:pt x="5861573" y="2096645"/>
                  </a:cubicBezTo>
                  <a:close/>
                  <a:moveTo>
                    <a:pt x="5747865" y="2305109"/>
                  </a:moveTo>
                  <a:lnTo>
                    <a:pt x="5657373" y="2305109"/>
                  </a:lnTo>
                  <a:cubicBezTo>
                    <a:pt x="5654751" y="2292292"/>
                    <a:pt x="5642243" y="2284020"/>
                    <a:pt x="5629419" y="2286638"/>
                  </a:cubicBezTo>
                  <a:cubicBezTo>
                    <a:pt x="5616596" y="2289253"/>
                    <a:pt x="5608320" y="2301768"/>
                    <a:pt x="5610942" y="2314585"/>
                  </a:cubicBezTo>
                  <a:cubicBezTo>
                    <a:pt x="5613563" y="2327402"/>
                    <a:pt x="5626071" y="2335674"/>
                    <a:pt x="5638895" y="2333056"/>
                  </a:cubicBezTo>
                  <a:cubicBezTo>
                    <a:pt x="5648213" y="2331158"/>
                    <a:pt x="5655477" y="2323887"/>
                    <a:pt x="5657373" y="2314585"/>
                  </a:cubicBezTo>
                  <a:lnTo>
                    <a:pt x="5751718" y="2314585"/>
                  </a:lnTo>
                  <a:lnTo>
                    <a:pt x="5903329" y="2162974"/>
                  </a:lnTo>
                  <a:lnTo>
                    <a:pt x="6064415" y="2162974"/>
                  </a:lnTo>
                  <a:lnTo>
                    <a:pt x="6064415" y="2153499"/>
                  </a:lnTo>
                  <a:lnTo>
                    <a:pt x="5899475" y="2153499"/>
                  </a:lnTo>
                  <a:close/>
                  <a:moveTo>
                    <a:pt x="5634157" y="2324060"/>
                  </a:moveTo>
                  <a:cubicBezTo>
                    <a:pt x="5626293" y="2324060"/>
                    <a:pt x="5619944" y="2317696"/>
                    <a:pt x="5619944" y="2309847"/>
                  </a:cubicBezTo>
                  <a:cubicBezTo>
                    <a:pt x="5619944" y="2301998"/>
                    <a:pt x="5626293" y="2295634"/>
                    <a:pt x="5634157" y="2295634"/>
                  </a:cubicBezTo>
                  <a:cubicBezTo>
                    <a:pt x="5642022" y="2295634"/>
                    <a:pt x="5648371" y="2301998"/>
                    <a:pt x="5648371" y="2309847"/>
                  </a:cubicBezTo>
                  <a:cubicBezTo>
                    <a:pt x="5648339" y="2317690"/>
                    <a:pt x="5641990" y="2324042"/>
                    <a:pt x="5634157" y="2324060"/>
                  </a:cubicBezTo>
                  <a:close/>
                  <a:moveTo>
                    <a:pt x="5553614" y="2077694"/>
                  </a:moveTo>
                  <a:lnTo>
                    <a:pt x="5402004" y="2077694"/>
                  </a:lnTo>
                  <a:lnTo>
                    <a:pt x="5402004" y="2345791"/>
                  </a:lnTo>
                  <a:lnTo>
                    <a:pt x="5174588" y="2573207"/>
                  </a:lnTo>
                  <a:lnTo>
                    <a:pt x="5174588" y="2590010"/>
                  </a:lnTo>
                  <a:cubicBezTo>
                    <a:pt x="5161764" y="2592626"/>
                    <a:pt x="5153489" y="2605140"/>
                    <a:pt x="5156111" y="2617957"/>
                  </a:cubicBezTo>
                  <a:cubicBezTo>
                    <a:pt x="5158732" y="2630778"/>
                    <a:pt x="5171240" y="2639047"/>
                    <a:pt x="5184064" y="2636432"/>
                  </a:cubicBezTo>
                  <a:cubicBezTo>
                    <a:pt x="5196888" y="2633813"/>
                    <a:pt x="5205163" y="2621302"/>
                    <a:pt x="5202541" y="2608482"/>
                  </a:cubicBezTo>
                  <a:cubicBezTo>
                    <a:pt x="5200646" y="2599180"/>
                    <a:pt x="5193382" y="2591909"/>
                    <a:pt x="5184064" y="2590010"/>
                  </a:cubicBezTo>
                  <a:lnTo>
                    <a:pt x="5184064" y="2577376"/>
                  </a:lnTo>
                  <a:lnTo>
                    <a:pt x="5411480" y="2349961"/>
                  </a:lnTo>
                  <a:lnTo>
                    <a:pt x="5411480" y="2087169"/>
                  </a:lnTo>
                  <a:lnTo>
                    <a:pt x="5563090" y="2087169"/>
                  </a:lnTo>
                  <a:lnTo>
                    <a:pt x="5563090" y="1783949"/>
                  </a:lnTo>
                  <a:lnTo>
                    <a:pt x="6064415" y="1783949"/>
                  </a:lnTo>
                  <a:lnTo>
                    <a:pt x="6064415" y="1774473"/>
                  </a:lnTo>
                  <a:lnTo>
                    <a:pt x="5553614" y="1774473"/>
                  </a:lnTo>
                  <a:close/>
                  <a:moveTo>
                    <a:pt x="5193540" y="2613068"/>
                  </a:moveTo>
                  <a:cubicBezTo>
                    <a:pt x="5193540" y="2620917"/>
                    <a:pt x="5187191" y="2627281"/>
                    <a:pt x="5179326" y="2627281"/>
                  </a:cubicBezTo>
                  <a:cubicBezTo>
                    <a:pt x="5171461" y="2627281"/>
                    <a:pt x="5165113" y="2620917"/>
                    <a:pt x="5165113" y="2613068"/>
                  </a:cubicBezTo>
                  <a:cubicBezTo>
                    <a:pt x="5165113" y="2605219"/>
                    <a:pt x="5171461" y="2598854"/>
                    <a:pt x="5179326" y="2598854"/>
                  </a:cubicBezTo>
                  <a:cubicBezTo>
                    <a:pt x="5187191" y="2598854"/>
                    <a:pt x="5193540" y="2605219"/>
                    <a:pt x="5193540" y="2613068"/>
                  </a:cubicBezTo>
                  <a:close/>
                  <a:moveTo>
                    <a:pt x="5477809" y="2001888"/>
                  </a:moveTo>
                  <a:lnTo>
                    <a:pt x="5354152" y="2001888"/>
                  </a:lnTo>
                  <a:cubicBezTo>
                    <a:pt x="5351530" y="1989071"/>
                    <a:pt x="5339022" y="1980799"/>
                    <a:pt x="5326199" y="1983417"/>
                  </a:cubicBezTo>
                  <a:cubicBezTo>
                    <a:pt x="5313375" y="1986033"/>
                    <a:pt x="5305099" y="1998547"/>
                    <a:pt x="5307721" y="2011364"/>
                  </a:cubicBezTo>
                  <a:cubicBezTo>
                    <a:pt x="5310343" y="2024181"/>
                    <a:pt x="5322850" y="2032454"/>
                    <a:pt x="5335674" y="2029835"/>
                  </a:cubicBezTo>
                  <a:cubicBezTo>
                    <a:pt x="5344992" y="2027937"/>
                    <a:pt x="5352257" y="2020666"/>
                    <a:pt x="5354152" y="2011364"/>
                  </a:cubicBezTo>
                  <a:lnTo>
                    <a:pt x="5487285" y="2011364"/>
                  </a:lnTo>
                  <a:lnTo>
                    <a:pt x="5487285" y="1708143"/>
                  </a:lnTo>
                  <a:lnTo>
                    <a:pt x="6064415" y="1708143"/>
                  </a:lnTo>
                  <a:lnTo>
                    <a:pt x="6064415" y="1698668"/>
                  </a:lnTo>
                  <a:lnTo>
                    <a:pt x="5477809" y="1698668"/>
                  </a:lnTo>
                  <a:close/>
                  <a:moveTo>
                    <a:pt x="5330937" y="2020840"/>
                  </a:moveTo>
                  <a:cubicBezTo>
                    <a:pt x="5323072" y="2020840"/>
                    <a:pt x="5316723" y="2014475"/>
                    <a:pt x="5316723" y="2006626"/>
                  </a:cubicBezTo>
                  <a:cubicBezTo>
                    <a:pt x="5316723" y="1998777"/>
                    <a:pt x="5323072" y="1992413"/>
                    <a:pt x="5330937" y="1992413"/>
                  </a:cubicBezTo>
                  <a:cubicBezTo>
                    <a:pt x="5338801" y="1992413"/>
                    <a:pt x="5345150" y="1998777"/>
                    <a:pt x="5345150" y="2006626"/>
                  </a:cubicBezTo>
                  <a:cubicBezTo>
                    <a:pt x="5345118" y="2014469"/>
                    <a:pt x="5338770" y="2020821"/>
                    <a:pt x="5330937" y="2020840"/>
                  </a:cubicBezTo>
                  <a:close/>
                  <a:moveTo>
                    <a:pt x="5781030" y="938658"/>
                  </a:moveTo>
                  <a:lnTo>
                    <a:pt x="5781030" y="1301322"/>
                  </a:lnTo>
                  <a:cubicBezTo>
                    <a:pt x="5768206" y="1303938"/>
                    <a:pt x="5759931" y="1316452"/>
                    <a:pt x="5762552" y="1329269"/>
                  </a:cubicBezTo>
                  <a:cubicBezTo>
                    <a:pt x="5765174" y="1342090"/>
                    <a:pt x="5777682" y="1350359"/>
                    <a:pt x="5790505" y="1347743"/>
                  </a:cubicBezTo>
                  <a:cubicBezTo>
                    <a:pt x="5803329" y="1345128"/>
                    <a:pt x="5811604" y="1332614"/>
                    <a:pt x="5808983" y="1319793"/>
                  </a:cubicBezTo>
                  <a:cubicBezTo>
                    <a:pt x="5807088" y="1310492"/>
                    <a:pt x="5799823" y="1303221"/>
                    <a:pt x="5790505" y="1301322"/>
                  </a:cubicBezTo>
                  <a:lnTo>
                    <a:pt x="5790505" y="942543"/>
                  </a:lnTo>
                  <a:lnTo>
                    <a:pt x="5934598" y="798481"/>
                  </a:lnTo>
                  <a:lnTo>
                    <a:pt x="6064415" y="798481"/>
                  </a:lnTo>
                  <a:lnTo>
                    <a:pt x="6064415" y="789006"/>
                  </a:lnTo>
                  <a:lnTo>
                    <a:pt x="5930714" y="789006"/>
                  </a:lnTo>
                  <a:close/>
                  <a:moveTo>
                    <a:pt x="5799981" y="1324380"/>
                  </a:moveTo>
                  <a:cubicBezTo>
                    <a:pt x="5799981" y="1332229"/>
                    <a:pt x="5793632" y="1338593"/>
                    <a:pt x="5785768" y="1338593"/>
                  </a:cubicBezTo>
                  <a:cubicBezTo>
                    <a:pt x="5777903" y="1338593"/>
                    <a:pt x="5771554" y="1332229"/>
                    <a:pt x="5771554" y="1324380"/>
                  </a:cubicBezTo>
                  <a:cubicBezTo>
                    <a:pt x="5771554" y="1316531"/>
                    <a:pt x="5777903" y="1310166"/>
                    <a:pt x="5785768" y="1310166"/>
                  </a:cubicBezTo>
                  <a:cubicBezTo>
                    <a:pt x="5793632" y="1310166"/>
                    <a:pt x="5799981" y="1316531"/>
                    <a:pt x="5799981" y="1324380"/>
                  </a:cubicBezTo>
                  <a:close/>
                  <a:moveTo>
                    <a:pt x="6008445" y="637395"/>
                  </a:moveTo>
                  <a:lnTo>
                    <a:pt x="5884788" y="637395"/>
                  </a:lnTo>
                  <a:cubicBezTo>
                    <a:pt x="5882167" y="624578"/>
                    <a:pt x="5869659" y="616306"/>
                    <a:pt x="5856835" y="618924"/>
                  </a:cubicBezTo>
                  <a:cubicBezTo>
                    <a:pt x="5844011" y="621539"/>
                    <a:pt x="5835736" y="634054"/>
                    <a:pt x="5838358" y="646871"/>
                  </a:cubicBezTo>
                  <a:cubicBezTo>
                    <a:pt x="5840979" y="659688"/>
                    <a:pt x="5853487" y="667961"/>
                    <a:pt x="5866311" y="665342"/>
                  </a:cubicBezTo>
                  <a:cubicBezTo>
                    <a:pt x="5875628" y="663444"/>
                    <a:pt x="5882893" y="656173"/>
                    <a:pt x="5884788" y="646871"/>
                  </a:cubicBezTo>
                  <a:lnTo>
                    <a:pt x="6017921" y="646871"/>
                  </a:lnTo>
                  <a:lnTo>
                    <a:pt x="6017921" y="419455"/>
                  </a:lnTo>
                  <a:lnTo>
                    <a:pt x="6064415" y="419455"/>
                  </a:lnTo>
                  <a:lnTo>
                    <a:pt x="6064415" y="409980"/>
                  </a:lnTo>
                  <a:lnTo>
                    <a:pt x="6008445" y="409980"/>
                  </a:lnTo>
                  <a:close/>
                  <a:moveTo>
                    <a:pt x="5861573" y="656347"/>
                  </a:moveTo>
                  <a:cubicBezTo>
                    <a:pt x="5853708" y="656347"/>
                    <a:pt x="5847359" y="649982"/>
                    <a:pt x="5847359" y="642133"/>
                  </a:cubicBezTo>
                  <a:cubicBezTo>
                    <a:pt x="5847359" y="634284"/>
                    <a:pt x="5853708" y="627920"/>
                    <a:pt x="5861573" y="627920"/>
                  </a:cubicBezTo>
                  <a:cubicBezTo>
                    <a:pt x="5869438" y="627920"/>
                    <a:pt x="5875786" y="634284"/>
                    <a:pt x="5875786" y="642133"/>
                  </a:cubicBezTo>
                  <a:cubicBezTo>
                    <a:pt x="5875755" y="649976"/>
                    <a:pt x="5869406" y="656331"/>
                    <a:pt x="5861573" y="656347"/>
                  </a:cubicBezTo>
                  <a:close/>
                  <a:moveTo>
                    <a:pt x="5747865" y="864811"/>
                  </a:moveTo>
                  <a:lnTo>
                    <a:pt x="5657373" y="864811"/>
                  </a:lnTo>
                  <a:cubicBezTo>
                    <a:pt x="5654751" y="851993"/>
                    <a:pt x="5642243" y="843721"/>
                    <a:pt x="5629419" y="846340"/>
                  </a:cubicBezTo>
                  <a:cubicBezTo>
                    <a:pt x="5616596" y="848955"/>
                    <a:pt x="5608320" y="861469"/>
                    <a:pt x="5610942" y="874286"/>
                  </a:cubicBezTo>
                  <a:cubicBezTo>
                    <a:pt x="5613563" y="887104"/>
                    <a:pt x="5626071" y="895376"/>
                    <a:pt x="5638895" y="892758"/>
                  </a:cubicBezTo>
                  <a:cubicBezTo>
                    <a:pt x="5648213" y="890859"/>
                    <a:pt x="5655477" y="883588"/>
                    <a:pt x="5657373" y="874286"/>
                  </a:cubicBezTo>
                  <a:lnTo>
                    <a:pt x="5751718" y="874286"/>
                  </a:lnTo>
                  <a:lnTo>
                    <a:pt x="5903329" y="722676"/>
                  </a:lnTo>
                  <a:lnTo>
                    <a:pt x="6064415" y="722676"/>
                  </a:lnTo>
                  <a:lnTo>
                    <a:pt x="6064415" y="713200"/>
                  </a:lnTo>
                  <a:lnTo>
                    <a:pt x="5899475" y="713200"/>
                  </a:lnTo>
                  <a:close/>
                  <a:moveTo>
                    <a:pt x="5634157" y="883762"/>
                  </a:moveTo>
                  <a:cubicBezTo>
                    <a:pt x="5626293" y="883762"/>
                    <a:pt x="5619944" y="877398"/>
                    <a:pt x="5619944" y="869549"/>
                  </a:cubicBezTo>
                  <a:cubicBezTo>
                    <a:pt x="5619944" y="861700"/>
                    <a:pt x="5626293" y="855335"/>
                    <a:pt x="5634157" y="855335"/>
                  </a:cubicBezTo>
                  <a:cubicBezTo>
                    <a:pt x="5642022" y="855335"/>
                    <a:pt x="5648371" y="861700"/>
                    <a:pt x="5648371" y="869549"/>
                  </a:cubicBezTo>
                  <a:cubicBezTo>
                    <a:pt x="5648339" y="877391"/>
                    <a:pt x="5641990" y="883743"/>
                    <a:pt x="5634157" y="883762"/>
                  </a:cubicBezTo>
                  <a:close/>
                  <a:moveTo>
                    <a:pt x="5553614" y="637395"/>
                  </a:moveTo>
                  <a:lnTo>
                    <a:pt x="5402004" y="637395"/>
                  </a:lnTo>
                  <a:lnTo>
                    <a:pt x="5402004" y="905493"/>
                  </a:lnTo>
                  <a:lnTo>
                    <a:pt x="5174588" y="1132908"/>
                  </a:lnTo>
                  <a:lnTo>
                    <a:pt x="5174588" y="1149712"/>
                  </a:lnTo>
                  <a:cubicBezTo>
                    <a:pt x="5161764" y="1152327"/>
                    <a:pt x="5153489" y="1164841"/>
                    <a:pt x="5156111" y="1177659"/>
                  </a:cubicBezTo>
                  <a:cubicBezTo>
                    <a:pt x="5158732" y="1190479"/>
                    <a:pt x="5171240" y="1198748"/>
                    <a:pt x="5184064" y="1196133"/>
                  </a:cubicBezTo>
                  <a:cubicBezTo>
                    <a:pt x="5196888" y="1193518"/>
                    <a:pt x="5205163" y="1181004"/>
                    <a:pt x="5202541" y="1168183"/>
                  </a:cubicBezTo>
                  <a:cubicBezTo>
                    <a:pt x="5200646" y="1158881"/>
                    <a:pt x="5193382" y="1151610"/>
                    <a:pt x="5184064" y="1149712"/>
                  </a:cubicBezTo>
                  <a:lnTo>
                    <a:pt x="5184064" y="1137078"/>
                  </a:lnTo>
                  <a:lnTo>
                    <a:pt x="5411480" y="909662"/>
                  </a:lnTo>
                  <a:lnTo>
                    <a:pt x="5411480" y="646871"/>
                  </a:lnTo>
                  <a:lnTo>
                    <a:pt x="5563090" y="646871"/>
                  </a:lnTo>
                  <a:lnTo>
                    <a:pt x="5563090" y="343650"/>
                  </a:lnTo>
                  <a:lnTo>
                    <a:pt x="6064415" y="343650"/>
                  </a:lnTo>
                  <a:lnTo>
                    <a:pt x="6064415" y="334175"/>
                  </a:lnTo>
                  <a:lnTo>
                    <a:pt x="5553614" y="334175"/>
                  </a:lnTo>
                  <a:close/>
                  <a:moveTo>
                    <a:pt x="5193540" y="1172769"/>
                  </a:moveTo>
                  <a:cubicBezTo>
                    <a:pt x="5193540" y="1180618"/>
                    <a:pt x="5187191" y="1186983"/>
                    <a:pt x="5179326" y="1186983"/>
                  </a:cubicBezTo>
                  <a:cubicBezTo>
                    <a:pt x="5171461" y="1186983"/>
                    <a:pt x="5165113" y="1180618"/>
                    <a:pt x="5165113" y="1172769"/>
                  </a:cubicBezTo>
                  <a:cubicBezTo>
                    <a:pt x="5165113" y="1164920"/>
                    <a:pt x="5171461" y="1158556"/>
                    <a:pt x="5179326" y="1158556"/>
                  </a:cubicBezTo>
                  <a:cubicBezTo>
                    <a:pt x="5187191" y="1158556"/>
                    <a:pt x="5193540" y="1164920"/>
                    <a:pt x="5193540" y="1172769"/>
                  </a:cubicBezTo>
                  <a:close/>
                  <a:moveTo>
                    <a:pt x="6036398" y="106759"/>
                  </a:moveTo>
                  <a:cubicBezTo>
                    <a:pt x="6033777" y="93940"/>
                    <a:pt x="6021269" y="85670"/>
                    <a:pt x="6008445" y="88286"/>
                  </a:cubicBezTo>
                  <a:cubicBezTo>
                    <a:pt x="5995621" y="90903"/>
                    <a:pt x="5987346" y="103416"/>
                    <a:pt x="5989968" y="116235"/>
                  </a:cubicBezTo>
                  <a:cubicBezTo>
                    <a:pt x="5992589" y="129053"/>
                    <a:pt x="6005097" y="137324"/>
                    <a:pt x="6017921" y="134707"/>
                  </a:cubicBezTo>
                  <a:cubicBezTo>
                    <a:pt x="6027239" y="132808"/>
                    <a:pt x="6034503" y="125538"/>
                    <a:pt x="6036398" y="116235"/>
                  </a:cubicBezTo>
                  <a:lnTo>
                    <a:pt x="6064415" y="116235"/>
                  </a:lnTo>
                  <a:lnTo>
                    <a:pt x="6064415" y="106759"/>
                  </a:lnTo>
                  <a:close/>
                  <a:moveTo>
                    <a:pt x="6013183" y="125710"/>
                  </a:moveTo>
                  <a:cubicBezTo>
                    <a:pt x="6005318" y="125710"/>
                    <a:pt x="5998970" y="119347"/>
                    <a:pt x="5998970" y="111497"/>
                  </a:cubicBezTo>
                  <a:cubicBezTo>
                    <a:pt x="5998970" y="103647"/>
                    <a:pt x="6005318" y="97283"/>
                    <a:pt x="6013183" y="97283"/>
                  </a:cubicBezTo>
                  <a:cubicBezTo>
                    <a:pt x="6021048" y="97283"/>
                    <a:pt x="6027397" y="103647"/>
                    <a:pt x="6027397" y="111497"/>
                  </a:cubicBezTo>
                  <a:cubicBezTo>
                    <a:pt x="6027365" y="119339"/>
                    <a:pt x="6021016" y="125693"/>
                    <a:pt x="6013183" y="125710"/>
                  </a:cubicBezTo>
                  <a:close/>
                  <a:moveTo>
                    <a:pt x="5563090" y="0"/>
                  </a:moveTo>
                  <a:lnTo>
                    <a:pt x="5553614" y="0"/>
                  </a:lnTo>
                  <a:lnTo>
                    <a:pt x="5553614" y="192040"/>
                  </a:lnTo>
                  <a:lnTo>
                    <a:pt x="6064415" y="192040"/>
                  </a:lnTo>
                  <a:lnTo>
                    <a:pt x="6064415" y="182564"/>
                  </a:lnTo>
                  <a:lnTo>
                    <a:pt x="5563090" y="182564"/>
                  </a:lnTo>
                  <a:close/>
                  <a:moveTo>
                    <a:pt x="5581567" y="1243837"/>
                  </a:moveTo>
                  <a:cubicBezTo>
                    <a:pt x="5578946" y="1231019"/>
                    <a:pt x="5566438" y="1222747"/>
                    <a:pt x="5553614" y="1225365"/>
                  </a:cubicBezTo>
                  <a:cubicBezTo>
                    <a:pt x="5540790" y="1227981"/>
                    <a:pt x="5532515" y="1240495"/>
                    <a:pt x="5535137" y="1253312"/>
                  </a:cubicBezTo>
                  <a:cubicBezTo>
                    <a:pt x="5537758" y="1266130"/>
                    <a:pt x="5550266" y="1274402"/>
                    <a:pt x="5563090" y="1271784"/>
                  </a:cubicBezTo>
                  <a:cubicBezTo>
                    <a:pt x="5572407" y="1269885"/>
                    <a:pt x="5579672" y="1262614"/>
                    <a:pt x="5581567" y="1253312"/>
                  </a:cubicBezTo>
                  <a:lnTo>
                    <a:pt x="5629419" y="1253312"/>
                  </a:lnTo>
                  <a:lnTo>
                    <a:pt x="5629419" y="1480728"/>
                  </a:lnTo>
                  <a:lnTo>
                    <a:pt x="5686747" y="1480728"/>
                  </a:lnTo>
                  <a:cubicBezTo>
                    <a:pt x="5689369" y="1493545"/>
                    <a:pt x="5701876" y="1501817"/>
                    <a:pt x="5714700" y="1499199"/>
                  </a:cubicBezTo>
                  <a:cubicBezTo>
                    <a:pt x="5727524" y="1496584"/>
                    <a:pt x="5735799" y="1484070"/>
                    <a:pt x="5733178" y="1471252"/>
                  </a:cubicBezTo>
                  <a:cubicBezTo>
                    <a:pt x="5730556" y="1458435"/>
                    <a:pt x="5718048" y="1450163"/>
                    <a:pt x="5705225" y="1452781"/>
                  </a:cubicBezTo>
                  <a:cubicBezTo>
                    <a:pt x="5695907" y="1454679"/>
                    <a:pt x="5688642" y="1461950"/>
                    <a:pt x="5686747" y="1471252"/>
                  </a:cubicBezTo>
                  <a:lnTo>
                    <a:pt x="5638895" y="1471252"/>
                  </a:lnTo>
                  <a:lnTo>
                    <a:pt x="5638895" y="1243837"/>
                  </a:lnTo>
                  <a:close/>
                  <a:moveTo>
                    <a:pt x="5558352" y="1262788"/>
                  </a:moveTo>
                  <a:cubicBezTo>
                    <a:pt x="5550487" y="1262788"/>
                    <a:pt x="5544139" y="1256424"/>
                    <a:pt x="5544139" y="1248574"/>
                  </a:cubicBezTo>
                  <a:cubicBezTo>
                    <a:pt x="5544139" y="1240726"/>
                    <a:pt x="5550487" y="1234361"/>
                    <a:pt x="5558352" y="1234361"/>
                  </a:cubicBezTo>
                  <a:cubicBezTo>
                    <a:pt x="5566217" y="1234361"/>
                    <a:pt x="5572566" y="1240726"/>
                    <a:pt x="5572566" y="1248574"/>
                  </a:cubicBezTo>
                  <a:cubicBezTo>
                    <a:pt x="5572534" y="1256417"/>
                    <a:pt x="5566185" y="1262769"/>
                    <a:pt x="5558352" y="1262788"/>
                  </a:cubicBezTo>
                  <a:close/>
                  <a:moveTo>
                    <a:pt x="5709962" y="1461777"/>
                  </a:moveTo>
                  <a:cubicBezTo>
                    <a:pt x="5717827" y="1461777"/>
                    <a:pt x="5724176" y="1468141"/>
                    <a:pt x="5724176" y="1475990"/>
                  </a:cubicBezTo>
                  <a:cubicBezTo>
                    <a:pt x="5724176" y="1483839"/>
                    <a:pt x="5717827" y="1490203"/>
                    <a:pt x="5709962" y="1490203"/>
                  </a:cubicBezTo>
                  <a:cubicBezTo>
                    <a:pt x="5702098" y="1490203"/>
                    <a:pt x="5695749" y="1483839"/>
                    <a:pt x="5695749" y="1475990"/>
                  </a:cubicBezTo>
                  <a:cubicBezTo>
                    <a:pt x="5695717" y="1468157"/>
                    <a:pt x="5702066" y="1461796"/>
                    <a:pt x="5709899" y="1461777"/>
                  </a:cubicBezTo>
                  <a:cubicBezTo>
                    <a:pt x="5709931" y="1461777"/>
                    <a:pt x="5709931" y="1461777"/>
                    <a:pt x="5709962" y="1461777"/>
                  </a:cubicBezTo>
                  <a:close/>
                  <a:moveTo>
                    <a:pt x="5477809" y="561590"/>
                  </a:moveTo>
                  <a:lnTo>
                    <a:pt x="5354152" y="561590"/>
                  </a:lnTo>
                  <a:cubicBezTo>
                    <a:pt x="5351530" y="548773"/>
                    <a:pt x="5339022" y="540500"/>
                    <a:pt x="5326199" y="543119"/>
                  </a:cubicBezTo>
                  <a:cubicBezTo>
                    <a:pt x="5313375" y="545734"/>
                    <a:pt x="5305099" y="558248"/>
                    <a:pt x="5307721" y="571066"/>
                  </a:cubicBezTo>
                  <a:cubicBezTo>
                    <a:pt x="5310343" y="583883"/>
                    <a:pt x="5322850" y="592155"/>
                    <a:pt x="5335674" y="589537"/>
                  </a:cubicBezTo>
                  <a:cubicBezTo>
                    <a:pt x="5344992" y="587639"/>
                    <a:pt x="5352257" y="580368"/>
                    <a:pt x="5354152" y="571066"/>
                  </a:cubicBezTo>
                  <a:lnTo>
                    <a:pt x="5487285" y="571066"/>
                  </a:lnTo>
                  <a:lnTo>
                    <a:pt x="5487285" y="267845"/>
                  </a:lnTo>
                  <a:lnTo>
                    <a:pt x="6064415" y="267845"/>
                  </a:lnTo>
                  <a:lnTo>
                    <a:pt x="6064415" y="258369"/>
                  </a:lnTo>
                  <a:lnTo>
                    <a:pt x="5477809" y="258369"/>
                  </a:lnTo>
                  <a:close/>
                  <a:moveTo>
                    <a:pt x="5330937" y="580541"/>
                  </a:moveTo>
                  <a:cubicBezTo>
                    <a:pt x="5323072" y="580541"/>
                    <a:pt x="5316723" y="574177"/>
                    <a:pt x="5316723" y="566328"/>
                  </a:cubicBezTo>
                  <a:cubicBezTo>
                    <a:pt x="5316723" y="558479"/>
                    <a:pt x="5323072" y="552114"/>
                    <a:pt x="5330937" y="552114"/>
                  </a:cubicBezTo>
                  <a:cubicBezTo>
                    <a:pt x="5338801" y="552114"/>
                    <a:pt x="5345150" y="558479"/>
                    <a:pt x="5345150" y="566328"/>
                  </a:cubicBezTo>
                  <a:cubicBezTo>
                    <a:pt x="5345118" y="574171"/>
                    <a:pt x="5338770" y="580526"/>
                    <a:pt x="5330937" y="580541"/>
                  </a:cubicBezTo>
                  <a:close/>
                  <a:moveTo>
                    <a:pt x="5989968" y="1471252"/>
                  </a:moveTo>
                  <a:cubicBezTo>
                    <a:pt x="5987346" y="1484073"/>
                    <a:pt x="5995621" y="1496584"/>
                    <a:pt x="6008445" y="1499196"/>
                  </a:cubicBezTo>
                  <a:cubicBezTo>
                    <a:pt x="6021269" y="1501808"/>
                    <a:pt x="6033777" y="1493536"/>
                    <a:pt x="6036398" y="1480715"/>
                  </a:cubicBezTo>
                  <a:cubicBezTo>
                    <a:pt x="6038988" y="1467901"/>
                    <a:pt x="6030745" y="1455393"/>
                    <a:pt x="6017921" y="1452775"/>
                  </a:cubicBezTo>
                  <a:lnTo>
                    <a:pt x="6017921" y="1195985"/>
                  </a:lnTo>
                  <a:cubicBezTo>
                    <a:pt x="6030745" y="1193369"/>
                    <a:pt x="6039020" y="1180855"/>
                    <a:pt x="6036398" y="1168038"/>
                  </a:cubicBezTo>
                  <a:cubicBezTo>
                    <a:pt x="6033777" y="1155217"/>
                    <a:pt x="6021269" y="1146948"/>
                    <a:pt x="6008445" y="1149563"/>
                  </a:cubicBezTo>
                  <a:cubicBezTo>
                    <a:pt x="5995621" y="1152179"/>
                    <a:pt x="5987346" y="1164693"/>
                    <a:pt x="5989968" y="1177513"/>
                  </a:cubicBezTo>
                  <a:cubicBezTo>
                    <a:pt x="5991863" y="1186815"/>
                    <a:pt x="5999127" y="1194086"/>
                    <a:pt x="6008445" y="1195985"/>
                  </a:cubicBezTo>
                  <a:lnTo>
                    <a:pt x="6008445" y="1452933"/>
                  </a:lnTo>
                  <a:cubicBezTo>
                    <a:pt x="5999191" y="1454809"/>
                    <a:pt x="5991926" y="1462007"/>
                    <a:pt x="5989968" y="1471252"/>
                  </a:cubicBezTo>
                  <a:close/>
                  <a:moveTo>
                    <a:pt x="5998970" y="1172769"/>
                  </a:moveTo>
                  <a:cubicBezTo>
                    <a:pt x="5998970" y="1164920"/>
                    <a:pt x="6005318" y="1158556"/>
                    <a:pt x="6013183" y="1158556"/>
                  </a:cubicBezTo>
                  <a:cubicBezTo>
                    <a:pt x="6021048" y="1158556"/>
                    <a:pt x="6027397" y="1164920"/>
                    <a:pt x="6027397" y="1172769"/>
                  </a:cubicBezTo>
                  <a:cubicBezTo>
                    <a:pt x="6027397" y="1180618"/>
                    <a:pt x="6021048" y="1186983"/>
                    <a:pt x="6013183" y="1186983"/>
                  </a:cubicBezTo>
                  <a:cubicBezTo>
                    <a:pt x="6005318" y="1186983"/>
                    <a:pt x="5998970" y="1180618"/>
                    <a:pt x="5998970" y="1172769"/>
                  </a:cubicBezTo>
                  <a:close/>
                  <a:moveTo>
                    <a:pt x="6013183" y="1461777"/>
                  </a:moveTo>
                  <a:cubicBezTo>
                    <a:pt x="6021048" y="1461777"/>
                    <a:pt x="6027397" y="1468141"/>
                    <a:pt x="6027397" y="1475990"/>
                  </a:cubicBezTo>
                  <a:cubicBezTo>
                    <a:pt x="6027397" y="1483839"/>
                    <a:pt x="6021048" y="1490203"/>
                    <a:pt x="6013183" y="1490203"/>
                  </a:cubicBezTo>
                  <a:cubicBezTo>
                    <a:pt x="6005318" y="1490203"/>
                    <a:pt x="5998970" y="1483839"/>
                    <a:pt x="5998970" y="1475990"/>
                  </a:cubicBezTo>
                  <a:cubicBezTo>
                    <a:pt x="5998938" y="1468157"/>
                    <a:pt x="6005287" y="1461796"/>
                    <a:pt x="6013120" y="1461777"/>
                  </a:cubicBezTo>
                  <a:cubicBezTo>
                    <a:pt x="6013152" y="1461777"/>
                    <a:pt x="6013152" y="1461777"/>
                    <a:pt x="6013183" y="1461777"/>
                  </a:cubicBezTo>
                  <a:close/>
                  <a:moveTo>
                    <a:pt x="6017921" y="1528580"/>
                  </a:moveTo>
                  <a:cubicBezTo>
                    <a:pt x="6005097" y="1525968"/>
                    <a:pt x="5992589" y="1534240"/>
                    <a:pt x="5989968" y="1547061"/>
                  </a:cubicBezTo>
                  <a:cubicBezTo>
                    <a:pt x="5987378" y="1559878"/>
                    <a:pt x="5995621" y="1572389"/>
                    <a:pt x="6008445" y="1575004"/>
                  </a:cubicBezTo>
                  <a:cubicBezTo>
                    <a:pt x="6021269" y="1577616"/>
                    <a:pt x="6033777" y="1569347"/>
                    <a:pt x="6036398" y="1556533"/>
                  </a:cubicBezTo>
                  <a:lnTo>
                    <a:pt x="6064415" y="1556533"/>
                  </a:lnTo>
                  <a:lnTo>
                    <a:pt x="6064415" y="1547057"/>
                  </a:lnTo>
                  <a:lnTo>
                    <a:pt x="6036398" y="1547057"/>
                  </a:lnTo>
                  <a:cubicBezTo>
                    <a:pt x="6034440" y="1537809"/>
                    <a:pt x="6027175" y="1530605"/>
                    <a:pt x="6017921" y="1528738"/>
                  </a:cubicBezTo>
                  <a:close/>
                  <a:moveTo>
                    <a:pt x="6013183" y="1566009"/>
                  </a:moveTo>
                  <a:cubicBezTo>
                    <a:pt x="6005318" y="1566009"/>
                    <a:pt x="5998970" y="1559644"/>
                    <a:pt x="5998970" y="1551795"/>
                  </a:cubicBezTo>
                  <a:cubicBezTo>
                    <a:pt x="5998970" y="1543946"/>
                    <a:pt x="6005318" y="1537582"/>
                    <a:pt x="6013183" y="1537582"/>
                  </a:cubicBezTo>
                  <a:cubicBezTo>
                    <a:pt x="6021048" y="1537582"/>
                    <a:pt x="6027397" y="1543946"/>
                    <a:pt x="6027397" y="1551795"/>
                  </a:cubicBezTo>
                  <a:cubicBezTo>
                    <a:pt x="6027365" y="1559638"/>
                    <a:pt x="6021016" y="1565990"/>
                    <a:pt x="6013183" y="1566009"/>
                  </a:cubicBezTo>
                  <a:close/>
                  <a:moveTo>
                    <a:pt x="5714700" y="922296"/>
                  </a:moveTo>
                  <a:cubicBezTo>
                    <a:pt x="5701876" y="919678"/>
                    <a:pt x="5689369" y="927947"/>
                    <a:pt x="5686747" y="940764"/>
                  </a:cubicBezTo>
                  <a:cubicBezTo>
                    <a:pt x="5686747" y="940768"/>
                    <a:pt x="5686747" y="940771"/>
                    <a:pt x="5686747" y="940774"/>
                  </a:cubicBezTo>
                  <a:lnTo>
                    <a:pt x="5629419" y="940774"/>
                  </a:lnTo>
                  <a:lnTo>
                    <a:pt x="5629419" y="1168189"/>
                  </a:lnTo>
                  <a:lnTo>
                    <a:pt x="5505762" y="1168189"/>
                  </a:lnTo>
                  <a:cubicBezTo>
                    <a:pt x="5503141" y="1155372"/>
                    <a:pt x="5490633" y="1147100"/>
                    <a:pt x="5477809" y="1149718"/>
                  </a:cubicBezTo>
                  <a:cubicBezTo>
                    <a:pt x="5464985" y="1152333"/>
                    <a:pt x="5456710" y="1164848"/>
                    <a:pt x="5459332" y="1177665"/>
                  </a:cubicBezTo>
                  <a:cubicBezTo>
                    <a:pt x="5461953" y="1190482"/>
                    <a:pt x="5474461" y="1198755"/>
                    <a:pt x="5487285" y="1196136"/>
                  </a:cubicBezTo>
                  <a:cubicBezTo>
                    <a:pt x="5496602" y="1194238"/>
                    <a:pt x="5503867" y="1186967"/>
                    <a:pt x="5505762" y="1177665"/>
                  </a:cubicBezTo>
                  <a:lnTo>
                    <a:pt x="5638895" y="1177665"/>
                  </a:lnTo>
                  <a:lnTo>
                    <a:pt x="5638895" y="950250"/>
                  </a:lnTo>
                  <a:lnTo>
                    <a:pt x="5686747" y="950250"/>
                  </a:lnTo>
                  <a:cubicBezTo>
                    <a:pt x="5689369" y="963067"/>
                    <a:pt x="5701876" y="971336"/>
                    <a:pt x="5714700" y="968714"/>
                  </a:cubicBezTo>
                  <a:cubicBezTo>
                    <a:pt x="5727524" y="966096"/>
                    <a:pt x="5735799" y="953579"/>
                    <a:pt x="5733178" y="940761"/>
                  </a:cubicBezTo>
                  <a:cubicBezTo>
                    <a:pt x="5731251" y="931462"/>
                    <a:pt x="5723986" y="924198"/>
                    <a:pt x="5714700" y="922296"/>
                  </a:cubicBezTo>
                  <a:close/>
                  <a:moveTo>
                    <a:pt x="5482547" y="1187141"/>
                  </a:moveTo>
                  <a:cubicBezTo>
                    <a:pt x="5474682" y="1187141"/>
                    <a:pt x="5468333" y="1180776"/>
                    <a:pt x="5468333" y="1172927"/>
                  </a:cubicBezTo>
                  <a:cubicBezTo>
                    <a:pt x="5468333" y="1165078"/>
                    <a:pt x="5474682" y="1158714"/>
                    <a:pt x="5482547" y="1158714"/>
                  </a:cubicBezTo>
                  <a:cubicBezTo>
                    <a:pt x="5490412" y="1158714"/>
                    <a:pt x="5496760" y="1165078"/>
                    <a:pt x="5496760" y="1172927"/>
                  </a:cubicBezTo>
                  <a:cubicBezTo>
                    <a:pt x="5496666" y="1180707"/>
                    <a:pt x="5490317" y="1186967"/>
                    <a:pt x="5482547" y="1186983"/>
                  </a:cubicBezTo>
                  <a:close/>
                  <a:moveTo>
                    <a:pt x="5709962" y="959725"/>
                  </a:moveTo>
                  <a:cubicBezTo>
                    <a:pt x="5702098" y="959725"/>
                    <a:pt x="5695749" y="953361"/>
                    <a:pt x="5695749" y="945512"/>
                  </a:cubicBezTo>
                  <a:cubicBezTo>
                    <a:pt x="5695749" y="937663"/>
                    <a:pt x="5702098" y="931298"/>
                    <a:pt x="5709962" y="931298"/>
                  </a:cubicBezTo>
                  <a:cubicBezTo>
                    <a:pt x="5717827" y="931298"/>
                    <a:pt x="5724176" y="937663"/>
                    <a:pt x="5724176" y="945512"/>
                  </a:cubicBezTo>
                  <a:cubicBezTo>
                    <a:pt x="5724081" y="953291"/>
                    <a:pt x="5717732" y="959551"/>
                    <a:pt x="5709962" y="959567"/>
                  </a:cubicBezTo>
                  <a:close/>
                  <a:moveTo>
                    <a:pt x="6017921" y="922296"/>
                  </a:moveTo>
                  <a:cubicBezTo>
                    <a:pt x="6005097" y="919684"/>
                    <a:pt x="5992589" y="927956"/>
                    <a:pt x="5989968" y="940777"/>
                  </a:cubicBezTo>
                  <a:cubicBezTo>
                    <a:pt x="5987378" y="953594"/>
                    <a:pt x="5995621" y="966105"/>
                    <a:pt x="6008445" y="968721"/>
                  </a:cubicBezTo>
                  <a:cubicBezTo>
                    <a:pt x="6021269" y="971333"/>
                    <a:pt x="6033777" y="963064"/>
                    <a:pt x="6036398" y="950250"/>
                  </a:cubicBezTo>
                  <a:lnTo>
                    <a:pt x="6064415" y="950250"/>
                  </a:lnTo>
                  <a:lnTo>
                    <a:pt x="6064415" y="940774"/>
                  </a:lnTo>
                  <a:lnTo>
                    <a:pt x="6036398" y="940774"/>
                  </a:lnTo>
                  <a:cubicBezTo>
                    <a:pt x="6034503" y="931462"/>
                    <a:pt x="6027239" y="924185"/>
                    <a:pt x="6017921" y="922296"/>
                  </a:cubicBezTo>
                  <a:close/>
                  <a:moveTo>
                    <a:pt x="6013183" y="959725"/>
                  </a:moveTo>
                  <a:cubicBezTo>
                    <a:pt x="6005318" y="959725"/>
                    <a:pt x="5998970" y="953361"/>
                    <a:pt x="5998970" y="945512"/>
                  </a:cubicBezTo>
                  <a:cubicBezTo>
                    <a:pt x="5998970" y="937663"/>
                    <a:pt x="6005318" y="931298"/>
                    <a:pt x="6013183" y="931298"/>
                  </a:cubicBezTo>
                  <a:cubicBezTo>
                    <a:pt x="6021048" y="931298"/>
                    <a:pt x="6027397" y="937663"/>
                    <a:pt x="6027397" y="945512"/>
                  </a:cubicBezTo>
                  <a:cubicBezTo>
                    <a:pt x="6027302" y="953291"/>
                    <a:pt x="6020953" y="959551"/>
                    <a:pt x="6013183" y="959567"/>
                  </a:cubicBezTo>
                  <a:close/>
                  <a:moveTo>
                    <a:pt x="5942116" y="1073907"/>
                  </a:moveTo>
                  <a:cubicBezTo>
                    <a:pt x="5929292" y="1071295"/>
                    <a:pt x="5916784" y="1079567"/>
                    <a:pt x="5914163" y="1092387"/>
                  </a:cubicBezTo>
                  <a:cubicBezTo>
                    <a:pt x="5911573" y="1105205"/>
                    <a:pt x="5919816" y="1117716"/>
                    <a:pt x="5932640" y="1120331"/>
                  </a:cubicBezTo>
                  <a:cubicBezTo>
                    <a:pt x="5945464" y="1122943"/>
                    <a:pt x="5957972" y="1114674"/>
                    <a:pt x="5960593" y="1101860"/>
                  </a:cubicBezTo>
                  <a:lnTo>
                    <a:pt x="6064415" y="1101860"/>
                  </a:lnTo>
                  <a:lnTo>
                    <a:pt x="6064415" y="1092384"/>
                  </a:lnTo>
                  <a:lnTo>
                    <a:pt x="5960593" y="1092384"/>
                  </a:lnTo>
                  <a:cubicBezTo>
                    <a:pt x="5958698" y="1083073"/>
                    <a:pt x="5951433" y="1075796"/>
                    <a:pt x="5942116" y="1073907"/>
                  </a:cubicBezTo>
                  <a:close/>
                  <a:moveTo>
                    <a:pt x="5937378" y="1111336"/>
                  </a:moveTo>
                  <a:cubicBezTo>
                    <a:pt x="5929513" y="1111336"/>
                    <a:pt x="5923165" y="1104971"/>
                    <a:pt x="5923165" y="1097122"/>
                  </a:cubicBezTo>
                  <a:cubicBezTo>
                    <a:pt x="5923165" y="1089273"/>
                    <a:pt x="5929513" y="1082909"/>
                    <a:pt x="5937378" y="1082909"/>
                  </a:cubicBezTo>
                  <a:cubicBezTo>
                    <a:pt x="5945243" y="1082909"/>
                    <a:pt x="5951591" y="1089273"/>
                    <a:pt x="5951591" y="1097122"/>
                  </a:cubicBezTo>
                  <a:cubicBezTo>
                    <a:pt x="5951497" y="1104902"/>
                    <a:pt x="5945148" y="1111162"/>
                    <a:pt x="5937378" y="1111178"/>
                  </a:cubicBezTo>
                  <a:close/>
                  <a:moveTo>
                    <a:pt x="5856835" y="981456"/>
                  </a:moveTo>
                  <a:lnTo>
                    <a:pt x="5856835" y="1452933"/>
                  </a:lnTo>
                  <a:cubicBezTo>
                    <a:pt x="5844011" y="1455548"/>
                    <a:pt x="5835736" y="1468062"/>
                    <a:pt x="5838358" y="1480879"/>
                  </a:cubicBezTo>
                  <a:cubicBezTo>
                    <a:pt x="5840979" y="1493700"/>
                    <a:pt x="5853487" y="1501969"/>
                    <a:pt x="5866311" y="1499354"/>
                  </a:cubicBezTo>
                  <a:cubicBezTo>
                    <a:pt x="5879134" y="1496739"/>
                    <a:pt x="5887410" y="1484224"/>
                    <a:pt x="5884788" y="1471404"/>
                  </a:cubicBezTo>
                  <a:cubicBezTo>
                    <a:pt x="5882893" y="1462102"/>
                    <a:pt x="5875628" y="1454831"/>
                    <a:pt x="5866311" y="1452933"/>
                  </a:cubicBezTo>
                  <a:lnTo>
                    <a:pt x="5866311" y="985467"/>
                  </a:lnTo>
                  <a:lnTo>
                    <a:pt x="5977239" y="874571"/>
                  </a:lnTo>
                  <a:lnTo>
                    <a:pt x="6064415" y="874571"/>
                  </a:lnTo>
                  <a:lnTo>
                    <a:pt x="6064415" y="865095"/>
                  </a:lnTo>
                  <a:lnTo>
                    <a:pt x="5973354" y="865095"/>
                  </a:lnTo>
                  <a:close/>
                  <a:moveTo>
                    <a:pt x="5875786" y="1476148"/>
                  </a:moveTo>
                  <a:cubicBezTo>
                    <a:pt x="5875786" y="1483997"/>
                    <a:pt x="5869438" y="1490361"/>
                    <a:pt x="5861573" y="1490361"/>
                  </a:cubicBezTo>
                  <a:cubicBezTo>
                    <a:pt x="5853708" y="1490361"/>
                    <a:pt x="5847359" y="1483997"/>
                    <a:pt x="5847359" y="1476148"/>
                  </a:cubicBezTo>
                  <a:cubicBezTo>
                    <a:pt x="5847359" y="1468299"/>
                    <a:pt x="5853708" y="1461935"/>
                    <a:pt x="5861573" y="1461935"/>
                  </a:cubicBezTo>
                  <a:cubicBezTo>
                    <a:pt x="5869374" y="1461935"/>
                    <a:pt x="5875691" y="1468201"/>
                    <a:pt x="5875786" y="1475990"/>
                  </a:cubicBezTo>
                  <a:close/>
                  <a:moveTo>
                    <a:pt x="5942116" y="998102"/>
                  </a:moveTo>
                  <a:cubicBezTo>
                    <a:pt x="5929292" y="995489"/>
                    <a:pt x="5916784" y="1003762"/>
                    <a:pt x="5914163" y="1016582"/>
                  </a:cubicBezTo>
                  <a:cubicBezTo>
                    <a:pt x="5911573" y="1029400"/>
                    <a:pt x="5919816" y="1041911"/>
                    <a:pt x="5932640" y="1044526"/>
                  </a:cubicBezTo>
                  <a:cubicBezTo>
                    <a:pt x="5945464" y="1047138"/>
                    <a:pt x="5957972" y="1038869"/>
                    <a:pt x="5960593" y="1026055"/>
                  </a:cubicBezTo>
                  <a:lnTo>
                    <a:pt x="6064415" y="1026055"/>
                  </a:lnTo>
                  <a:lnTo>
                    <a:pt x="6064415" y="1016579"/>
                  </a:lnTo>
                  <a:lnTo>
                    <a:pt x="5960593" y="1016579"/>
                  </a:lnTo>
                  <a:cubicBezTo>
                    <a:pt x="5958698" y="1007268"/>
                    <a:pt x="5951433" y="999990"/>
                    <a:pt x="5942116" y="998102"/>
                  </a:cubicBezTo>
                  <a:close/>
                  <a:moveTo>
                    <a:pt x="5937378" y="1035530"/>
                  </a:moveTo>
                  <a:cubicBezTo>
                    <a:pt x="5929513" y="1035530"/>
                    <a:pt x="5923165" y="1029166"/>
                    <a:pt x="5923165" y="1021317"/>
                  </a:cubicBezTo>
                  <a:cubicBezTo>
                    <a:pt x="5923165" y="1013468"/>
                    <a:pt x="5929513" y="1007103"/>
                    <a:pt x="5937378" y="1007103"/>
                  </a:cubicBezTo>
                  <a:cubicBezTo>
                    <a:pt x="5945243" y="1007103"/>
                    <a:pt x="5951591" y="1013468"/>
                    <a:pt x="5951591" y="1021317"/>
                  </a:cubicBezTo>
                  <a:cubicBezTo>
                    <a:pt x="5951497" y="1029096"/>
                    <a:pt x="5945148" y="1035357"/>
                    <a:pt x="5937378" y="1035372"/>
                  </a:cubicBezTo>
                  <a:close/>
                  <a:moveTo>
                    <a:pt x="4198597" y="3348062"/>
                  </a:moveTo>
                  <a:cubicBezTo>
                    <a:pt x="4185773" y="3345441"/>
                    <a:pt x="4173265" y="3353716"/>
                    <a:pt x="4170643" y="3366540"/>
                  </a:cubicBezTo>
                  <a:cubicBezTo>
                    <a:pt x="4168053" y="3379363"/>
                    <a:pt x="4176297" y="3391871"/>
                    <a:pt x="4189121" y="3394493"/>
                  </a:cubicBezTo>
                  <a:cubicBezTo>
                    <a:pt x="4201945" y="3397083"/>
                    <a:pt x="4214453" y="3388839"/>
                    <a:pt x="4217074" y="3376015"/>
                  </a:cubicBezTo>
                  <a:lnTo>
                    <a:pt x="4340731" y="3376015"/>
                  </a:lnTo>
                  <a:lnTo>
                    <a:pt x="4340731" y="3411233"/>
                  </a:lnTo>
                  <a:lnTo>
                    <a:pt x="4350207" y="3411233"/>
                  </a:lnTo>
                  <a:lnTo>
                    <a:pt x="4350207" y="3366382"/>
                  </a:lnTo>
                  <a:lnTo>
                    <a:pt x="4217074" y="3366382"/>
                  </a:lnTo>
                  <a:cubicBezTo>
                    <a:pt x="4215116" y="3357127"/>
                    <a:pt x="4207851" y="3349926"/>
                    <a:pt x="4198597" y="3348062"/>
                  </a:cubicBezTo>
                  <a:close/>
                  <a:moveTo>
                    <a:pt x="4193859" y="3385491"/>
                  </a:moveTo>
                  <a:cubicBezTo>
                    <a:pt x="4185994" y="3385491"/>
                    <a:pt x="4179645" y="3379142"/>
                    <a:pt x="4179645" y="3371277"/>
                  </a:cubicBezTo>
                  <a:cubicBezTo>
                    <a:pt x="4179645" y="3363413"/>
                    <a:pt x="4185994" y="3357064"/>
                    <a:pt x="4193859" y="3357064"/>
                  </a:cubicBezTo>
                  <a:cubicBezTo>
                    <a:pt x="4201724" y="3357064"/>
                    <a:pt x="4208072" y="3363413"/>
                    <a:pt x="4208072" y="3371277"/>
                  </a:cubicBezTo>
                  <a:cubicBezTo>
                    <a:pt x="4207977" y="3379048"/>
                    <a:pt x="4201629" y="3385302"/>
                    <a:pt x="4193859" y="3385333"/>
                  </a:cubicBezTo>
                  <a:close/>
                  <a:moveTo>
                    <a:pt x="2445602" y="665348"/>
                  </a:moveTo>
                  <a:lnTo>
                    <a:pt x="2445602" y="867496"/>
                  </a:lnTo>
                  <a:lnTo>
                    <a:pt x="2218186" y="1094911"/>
                  </a:lnTo>
                  <a:lnTo>
                    <a:pt x="2218186" y="1404923"/>
                  </a:lnTo>
                  <a:lnTo>
                    <a:pt x="2351319" y="1404923"/>
                  </a:lnTo>
                  <a:cubicBezTo>
                    <a:pt x="2353934" y="1417740"/>
                    <a:pt x="2366448" y="1426012"/>
                    <a:pt x="2379266" y="1423394"/>
                  </a:cubicBezTo>
                  <a:cubicBezTo>
                    <a:pt x="2392086" y="1420779"/>
                    <a:pt x="2400355" y="1408264"/>
                    <a:pt x="2397740" y="1395447"/>
                  </a:cubicBezTo>
                  <a:cubicBezTo>
                    <a:pt x="2395122" y="1382630"/>
                    <a:pt x="2382611" y="1374357"/>
                    <a:pt x="2369790" y="1376976"/>
                  </a:cubicBezTo>
                  <a:cubicBezTo>
                    <a:pt x="2360488" y="1378874"/>
                    <a:pt x="2353217" y="1386145"/>
                    <a:pt x="2351319" y="1395447"/>
                  </a:cubicBezTo>
                  <a:lnTo>
                    <a:pt x="2227662" y="1395447"/>
                  </a:lnTo>
                  <a:lnTo>
                    <a:pt x="2227662" y="1098891"/>
                  </a:lnTo>
                  <a:lnTo>
                    <a:pt x="2455077" y="871475"/>
                  </a:lnTo>
                  <a:lnTo>
                    <a:pt x="2455077" y="665348"/>
                  </a:lnTo>
                  <a:cubicBezTo>
                    <a:pt x="2467898" y="662733"/>
                    <a:pt x="2476167" y="650219"/>
                    <a:pt x="2473548" y="637402"/>
                  </a:cubicBezTo>
                  <a:cubicBezTo>
                    <a:pt x="2470933" y="624581"/>
                    <a:pt x="2458419" y="616312"/>
                    <a:pt x="2445602" y="618927"/>
                  </a:cubicBezTo>
                  <a:cubicBezTo>
                    <a:pt x="2432784" y="621542"/>
                    <a:pt x="2424512" y="634057"/>
                    <a:pt x="2427130" y="646877"/>
                  </a:cubicBezTo>
                  <a:cubicBezTo>
                    <a:pt x="2429029" y="656179"/>
                    <a:pt x="2436300" y="663450"/>
                    <a:pt x="2445602" y="665348"/>
                  </a:cubicBezTo>
                  <a:close/>
                  <a:moveTo>
                    <a:pt x="2374534" y="1385971"/>
                  </a:moveTo>
                  <a:cubicBezTo>
                    <a:pt x="2382383" y="1385971"/>
                    <a:pt x="2388748" y="1392336"/>
                    <a:pt x="2388748" y="1400185"/>
                  </a:cubicBezTo>
                  <a:cubicBezTo>
                    <a:pt x="2388748" y="1408034"/>
                    <a:pt x="2382383" y="1414398"/>
                    <a:pt x="2374534" y="1414398"/>
                  </a:cubicBezTo>
                  <a:cubicBezTo>
                    <a:pt x="2366685" y="1414398"/>
                    <a:pt x="2360321" y="1408034"/>
                    <a:pt x="2360321" y="1400185"/>
                  </a:cubicBezTo>
                  <a:cubicBezTo>
                    <a:pt x="2360302" y="1392352"/>
                    <a:pt x="2366638" y="1385990"/>
                    <a:pt x="2374471" y="1385971"/>
                  </a:cubicBezTo>
                  <a:cubicBezTo>
                    <a:pt x="2374493" y="1385971"/>
                    <a:pt x="2374512" y="1385971"/>
                    <a:pt x="2374534" y="1385971"/>
                  </a:cubicBezTo>
                  <a:close/>
                  <a:moveTo>
                    <a:pt x="2450340" y="627920"/>
                  </a:moveTo>
                  <a:cubicBezTo>
                    <a:pt x="2458188" y="627920"/>
                    <a:pt x="2464553" y="634284"/>
                    <a:pt x="2464553" y="642133"/>
                  </a:cubicBezTo>
                  <a:cubicBezTo>
                    <a:pt x="2464553" y="649982"/>
                    <a:pt x="2458188" y="656347"/>
                    <a:pt x="2450340" y="656347"/>
                  </a:cubicBezTo>
                  <a:cubicBezTo>
                    <a:pt x="2442490" y="656347"/>
                    <a:pt x="2436126" y="649982"/>
                    <a:pt x="2436126" y="642133"/>
                  </a:cubicBezTo>
                  <a:cubicBezTo>
                    <a:pt x="2436107" y="634300"/>
                    <a:pt x="2442443" y="627939"/>
                    <a:pt x="2450276" y="627920"/>
                  </a:cubicBezTo>
                  <a:cubicBezTo>
                    <a:pt x="2450298" y="627920"/>
                    <a:pt x="2450317" y="627920"/>
                    <a:pt x="2450340" y="627920"/>
                  </a:cubicBezTo>
                  <a:close/>
                  <a:moveTo>
                    <a:pt x="2758266" y="3272067"/>
                  </a:moveTo>
                  <a:cubicBezTo>
                    <a:pt x="2745430" y="3269446"/>
                    <a:pt x="2732903" y="3277753"/>
                    <a:pt x="2730291" y="3290577"/>
                  </a:cubicBezTo>
                  <a:cubicBezTo>
                    <a:pt x="2727676" y="3303400"/>
                    <a:pt x="2735964" y="3315940"/>
                    <a:pt x="2748800" y="3318561"/>
                  </a:cubicBezTo>
                  <a:cubicBezTo>
                    <a:pt x="2761633" y="3321183"/>
                    <a:pt x="2774157" y="3312876"/>
                    <a:pt x="2776776" y="3300052"/>
                  </a:cubicBezTo>
                  <a:lnTo>
                    <a:pt x="3052043" y="3300052"/>
                  </a:lnTo>
                  <a:lnTo>
                    <a:pt x="3052043" y="3411233"/>
                  </a:lnTo>
                  <a:lnTo>
                    <a:pt x="3061519" y="3411233"/>
                  </a:lnTo>
                  <a:lnTo>
                    <a:pt x="3061519" y="3290577"/>
                  </a:lnTo>
                  <a:lnTo>
                    <a:pt x="2776776" y="3290577"/>
                  </a:lnTo>
                  <a:cubicBezTo>
                    <a:pt x="2774884" y="3281259"/>
                    <a:pt x="2767594" y="3273963"/>
                    <a:pt x="2758266" y="3272067"/>
                  </a:cubicBezTo>
                  <a:close/>
                  <a:moveTo>
                    <a:pt x="2766984" y="3300021"/>
                  </a:moveTo>
                  <a:cubicBezTo>
                    <a:pt x="2764369" y="3307412"/>
                    <a:pt x="2756242" y="3311297"/>
                    <a:pt x="2748838" y="3308707"/>
                  </a:cubicBezTo>
                  <a:cubicBezTo>
                    <a:pt x="2741434" y="3306085"/>
                    <a:pt x="2737553" y="3297936"/>
                    <a:pt x="2740168" y="3290545"/>
                  </a:cubicBezTo>
                  <a:cubicBezTo>
                    <a:pt x="2742783" y="3283154"/>
                    <a:pt x="2750910" y="3279269"/>
                    <a:pt x="2758314" y="3281891"/>
                  </a:cubicBezTo>
                  <a:cubicBezTo>
                    <a:pt x="2765718" y="3284481"/>
                    <a:pt x="2769599" y="3292629"/>
                    <a:pt x="2766984" y="3300021"/>
                  </a:cubicBezTo>
                  <a:close/>
                  <a:moveTo>
                    <a:pt x="4643952" y="3166919"/>
                  </a:moveTo>
                  <a:cubicBezTo>
                    <a:pt x="4656776" y="3169541"/>
                    <a:pt x="4669284" y="3161266"/>
                    <a:pt x="4671905" y="3148439"/>
                  </a:cubicBezTo>
                  <a:cubicBezTo>
                    <a:pt x="4674495" y="3135621"/>
                    <a:pt x="4666251" y="3123110"/>
                    <a:pt x="4653428" y="3120495"/>
                  </a:cubicBezTo>
                  <a:cubicBezTo>
                    <a:pt x="4640604" y="3117883"/>
                    <a:pt x="4628096" y="3126152"/>
                    <a:pt x="4625475" y="3138966"/>
                  </a:cubicBezTo>
                  <a:lnTo>
                    <a:pt x="4037511" y="3138966"/>
                  </a:lnTo>
                  <a:lnTo>
                    <a:pt x="4037511" y="3411233"/>
                  </a:lnTo>
                  <a:lnTo>
                    <a:pt x="4046986" y="3411233"/>
                  </a:lnTo>
                  <a:lnTo>
                    <a:pt x="4046986" y="3148442"/>
                  </a:lnTo>
                  <a:lnTo>
                    <a:pt x="4625475" y="3148442"/>
                  </a:lnTo>
                  <a:cubicBezTo>
                    <a:pt x="4627370" y="3157744"/>
                    <a:pt x="4634634" y="3165024"/>
                    <a:pt x="4643952" y="3166919"/>
                  </a:cubicBezTo>
                  <a:close/>
                  <a:moveTo>
                    <a:pt x="4648690" y="3129491"/>
                  </a:moveTo>
                  <a:cubicBezTo>
                    <a:pt x="4656555" y="3129491"/>
                    <a:pt x="4662903" y="3135855"/>
                    <a:pt x="4662903" y="3143704"/>
                  </a:cubicBezTo>
                  <a:cubicBezTo>
                    <a:pt x="4662903" y="3151553"/>
                    <a:pt x="4656555" y="3157917"/>
                    <a:pt x="4648690" y="3157917"/>
                  </a:cubicBezTo>
                  <a:cubicBezTo>
                    <a:pt x="4640825" y="3157917"/>
                    <a:pt x="4634476" y="3151553"/>
                    <a:pt x="4634476" y="3143704"/>
                  </a:cubicBezTo>
                  <a:cubicBezTo>
                    <a:pt x="4634445" y="3135871"/>
                    <a:pt x="4640794" y="3129510"/>
                    <a:pt x="4648627" y="3129491"/>
                  </a:cubicBezTo>
                  <a:cubicBezTo>
                    <a:pt x="4648658" y="3129491"/>
                    <a:pt x="4648658" y="3129491"/>
                    <a:pt x="4648690" y="3129491"/>
                  </a:cubicBezTo>
                  <a:close/>
                  <a:moveTo>
                    <a:pt x="3971181" y="3196452"/>
                  </a:moveTo>
                  <a:lnTo>
                    <a:pt x="3971181" y="3138966"/>
                  </a:lnTo>
                  <a:lnTo>
                    <a:pt x="3885900" y="3138966"/>
                  </a:lnTo>
                  <a:lnTo>
                    <a:pt x="3885900" y="3300052"/>
                  </a:lnTo>
                  <a:lnTo>
                    <a:pt x="3961705" y="3300052"/>
                  </a:lnTo>
                  <a:lnTo>
                    <a:pt x="3961705" y="3366382"/>
                  </a:lnTo>
                  <a:lnTo>
                    <a:pt x="3913853" y="3366382"/>
                  </a:lnTo>
                  <a:cubicBezTo>
                    <a:pt x="3911232" y="3353558"/>
                    <a:pt x="3898724" y="3345283"/>
                    <a:pt x="3885900" y="3347904"/>
                  </a:cubicBezTo>
                  <a:cubicBezTo>
                    <a:pt x="3873076" y="3350526"/>
                    <a:pt x="3864801" y="3363034"/>
                    <a:pt x="3867423" y="3375858"/>
                  </a:cubicBezTo>
                  <a:cubicBezTo>
                    <a:pt x="3870044" y="3388681"/>
                    <a:pt x="3882552" y="3396956"/>
                    <a:pt x="3895376" y="3394335"/>
                  </a:cubicBezTo>
                  <a:cubicBezTo>
                    <a:pt x="3904693" y="3392440"/>
                    <a:pt x="3911958" y="3385175"/>
                    <a:pt x="3913853" y="3375858"/>
                  </a:cubicBezTo>
                  <a:lnTo>
                    <a:pt x="3971181" y="3375858"/>
                  </a:lnTo>
                  <a:lnTo>
                    <a:pt x="3971181" y="3290577"/>
                  </a:lnTo>
                  <a:lnTo>
                    <a:pt x="3895376" y="3290577"/>
                  </a:lnTo>
                  <a:lnTo>
                    <a:pt x="3895376" y="3148442"/>
                  </a:lnTo>
                  <a:lnTo>
                    <a:pt x="3961705" y="3148442"/>
                  </a:lnTo>
                  <a:lnTo>
                    <a:pt x="3961705" y="3196452"/>
                  </a:lnTo>
                  <a:cubicBezTo>
                    <a:pt x="3948881" y="3199073"/>
                    <a:pt x="3940606" y="3211581"/>
                    <a:pt x="3943228" y="3224405"/>
                  </a:cubicBezTo>
                  <a:cubicBezTo>
                    <a:pt x="3945849" y="3237229"/>
                    <a:pt x="3958357" y="3245504"/>
                    <a:pt x="3971181" y="3242882"/>
                  </a:cubicBezTo>
                  <a:cubicBezTo>
                    <a:pt x="3984004" y="3240261"/>
                    <a:pt x="3992280" y="3227753"/>
                    <a:pt x="3989658" y="3214929"/>
                  </a:cubicBezTo>
                  <a:cubicBezTo>
                    <a:pt x="3987763" y="3205612"/>
                    <a:pt x="3980499" y="3198347"/>
                    <a:pt x="3971181" y="3196452"/>
                  </a:cubicBezTo>
                  <a:close/>
                  <a:moveTo>
                    <a:pt x="3890638" y="3385491"/>
                  </a:moveTo>
                  <a:cubicBezTo>
                    <a:pt x="3882773" y="3385491"/>
                    <a:pt x="3876425" y="3379142"/>
                    <a:pt x="3876425" y="3371277"/>
                  </a:cubicBezTo>
                  <a:cubicBezTo>
                    <a:pt x="3876425" y="3363413"/>
                    <a:pt x="3882773" y="3357064"/>
                    <a:pt x="3890638" y="3357064"/>
                  </a:cubicBezTo>
                  <a:cubicBezTo>
                    <a:pt x="3898503" y="3357064"/>
                    <a:pt x="3904851" y="3363413"/>
                    <a:pt x="3904851" y="3371277"/>
                  </a:cubicBezTo>
                  <a:cubicBezTo>
                    <a:pt x="3904757" y="3379048"/>
                    <a:pt x="3898408" y="3385302"/>
                    <a:pt x="3890638" y="3385333"/>
                  </a:cubicBezTo>
                  <a:close/>
                  <a:moveTo>
                    <a:pt x="3966443" y="3233881"/>
                  </a:moveTo>
                  <a:cubicBezTo>
                    <a:pt x="3958578" y="3233881"/>
                    <a:pt x="3952230" y="3227532"/>
                    <a:pt x="3952230" y="3219667"/>
                  </a:cubicBezTo>
                  <a:cubicBezTo>
                    <a:pt x="3952230" y="3211802"/>
                    <a:pt x="3958578" y="3205454"/>
                    <a:pt x="3966443" y="3205454"/>
                  </a:cubicBezTo>
                  <a:cubicBezTo>
                    <a:pt x="3974308" y="3205454"/>
                    <a:pt x="3980657" y="3211802"/>
                    <a:pt x="3980657" y="3219667"/>
                  </a:cubicBezTo>
                  <a:cubicBezTo>
                    <a:pt x="3980562" y="3227437"/>
                    <a:pt x="3974213" y="3233691"/>
                    <a:pt x="3966443" y="3233723"/>
                  </a:cubicBezTo>
                  <a:close/>
                  <a:moveTo>
                    <a:pt x="4426012" y="3348062"/>
                  </a:moveTo>
                  <a:cubicBezTo>
                    <a:pt x="4413188" y="3345441"/>
                    <a:pt x="4400681" y="3353716"/>
                    <a:pt x="4398059" y="3366540"/>
                  </a:cubicBezTo>
                  <a:cubicBezTo>
                    <a:pt x="4395437" y="3379363"/>
                    <a:pt x="4403713" y="3391871"/>
                    <a:pt x="4416537" y="3394493"/>
                  </a:cubicBezTo>
                  <a:lnTo>
                    <a:pt x="4416537" y="3411233"/>
                  </a:lnTo>
                  <a:lnTo>
                    <a:pt x="4426012" y="3411233"/>
                  </a:lnTo>
                  <a:lnTo>
                    <a:pt x="4426012" y="3394335"/>
                  </a:lnTo>
                  <a:cubicBezTo>
                    <a:pt x="4438836" y="3391745"/>
                    <a:pt x="4447111" y="3379237"/>
                    <a:pt x="4444521" y="3366413"/>
                  </a:cubicBezTo>
                  <a:cubicBezTo>
                    <a:pt x="4442626" y="3357096"/>
                    <a:pt x="4435330" y="3349799"/>
                    <a:pt x="4426012" y="3347904"/>
                  </a:cubicBezTo>
                  <a:close/>
                  <a:moveTo>
                    <a:pt x="4421274" y="3385491"/>
                  </a:moveTo>
                  <a:cubicBezTo>
                    <a:pt x="4413410" y="3385491"/>
                    <a:pt x="4407061" y="3379142"/>
                    <a:pt x="4407061" y="3371277"/>
                  </a:cubicBezTo>
                  <a:cubicBezTo>
                    <a:pt x="4407061" y="3363413"/>
                    <a:pt x="4413410" y="3357064"/>
                    <a:pt x="4421274" y="3357064"/>
                  </a:cubicBezTo>
                  <a:cubicBezTo>
                    <a:pt x="4429139" y="3357064"/>
                    <a:pt x="4435488" y="3363413"/>
                    <a:pt x="4435488" y="3371277"/>
                  </a:cubicBezTo>
                  <a:cubicBezTo>
                    <a:pt x="4435393" y="3379048"/>
                    <a:pt x="4429044" y="3385302"/>
                    <a:pt x="4421274" y="3385333"/>
                  </a:cubicBezTo>
                  <a:close/>
                  <a:moveTo>
                    <a:pt x="4795562" y="3290734"/>
                  </a:moveTo>
                  <a:lnTo>
                    <a:pt x="4568147" y="3290734"/>
                  </a:lnTo>
                  <a:lnTo>
                    <a:pt x="4568147" y="3411233"/>
                  </a:lnTo>
                  <a:lnTo>
                    <a:pt x="4577623" y="3411233"/>
                  </a:lnTo>
                  <a:lnTo>
                    <a:pt x="4577623" y="3300052"/>
                  </a:lnTo>
                  <a:lnTo>
                    <a:pt x="4805038" y="3300052"/>
                  </a:lnTo>
                  <a:lnTo>
                    <a:pt x="4805038" y="3224247"/>
                  </a:lnTo>
                  <a:lnTo>
                    <a:pt x="4871368" y="3224247"/>
                  </a:lnTo>
                  <a:lnTo>
                    <a:pt x="4871368" y="3269793"/>
                  </a:lnTo>
                  <a:lnTo>
                    <a:pt x="4880843" y="3264329"/>
                  </a:lnTo>
                  <a:lnTo>
                    <a:pt x="4880843" y="3214771"/>
                  </a:lnTo>
                  <a:lnTo>
                    <a:pt x="4795562" y="3214771"/>
                  </a:lnTo>
                  <a:close/>
                  <a:moveTo>
                    <a:pt x="4653428" y="3348062"/>
                  </a:moveTo>
                  <a:cubicBezTo>
                    <a:pt x="4640604" y="3345441"/>
                    <a:pt x="4628096" y="3353716"/>
                    <a:pt x="4625475" y="3366540"/>
                  </a:cubicBezTo>
                  <a:cubicBezTo>
                    <a:pt x="4622853" y="3379363"/>
                    <a:pt x="4631128" y="3391871"/>
                    <a:pt x="4643952" y="3394493"/>
                  </a:cubicBezTo>
                  <a:lnTo>
                    <a:pt x="4643952" y="3401252"/>
                  </a:lnTo>
                  <a:lnTo>
                    <a:pt x="4653428" y="3395788"/>
                  </a:lnTo>
                  <a:lnTo>
                    <a:pt x="4653428" y="3394493"/>
                  </a:lnTo>
                  <a:cubicBezTo>
                    <a:pt x="4655386" y="3394082"/>
                    <a:pt x="4657249" y="3393419"/>
                    <a:pt x="4659050" y="3392534"/>
                  </a:cubicBezTo>
                  <a:lnTo>
                    <a:pt x="4661861" y="3390923"/>
                  </a:lnTo>
                  <a:cubicBezTo>
                    <a:pt x="4672726" y="3383659"/>
                    <a:pt x="4675664" y="3368972"/>
                    <a:pt x="4668399" y="3358106"/>
                  </a:cubicBezTo>
                  <a:cubicBezTo>
                    <a:pt x="4664925" y="3352926"/>
                    <a:pt x="4659555" y="3349294"/>
                    <a:pt x="4653428" y="3348062"/>
                  </a:cubicBezTo>
                  <a:close/>
                  <a:moveTo>
                    <a:pt x="4648690" y="3385491"/>
                  </a:moveTo>
                  <a:cubicBezTo>
                    <a:pt x="4640825" y="3385491"/>
                    <a:pt x="4634476" y="3379142"/>
                    <a:pt x="4634476" y="3371277"/>
                  </a:cubicBezTo>
                  <a:cubicBezTo>
                    <a:pt x="4634476" y="3363413"/>
                    <a:pt x="4640825" y="3357064"/>
                    <a:pt x="4648690" y="3357064"/>
                  </a:cubicBezTo>
                  <a:cubicBezTo>
                    <a:pt x="4656555" y="3357064"/>
                    <a:pt x="4662903" y="3363413"/>
                    <a:pt x="4662903" y="3371277"/>
                  </a:cubicBezTo>
                  <a:cubicBezTo>
                    <a:pt x="4662809" y="3379048"/>
                    <a:pt x="4656460" y="3385302"/>
                    <a:pt x="4648690" y="3385333"/>
                  </a:cubicBezTo>
                  <a:close/>
                  <a:moveTo>
                    <a:pt x="4198565" y="3272225"/>
                  </a:moveTo>
                  <a:cubicBezTo>
                    <a:pt x="4185741" y="3269636"/>
                    <a:pt x="4173265" y="3277911"/>
                    <a:pt x="4170643" y="3290734"/>
                  </a:cubicBezTo>
                  <a:lnTo>
                    <a:pt x="4170643" y="3290734"/>
                  </a:lnTo>
                  <a:cubicBezTo>
                    <a:pt x="4168022" y="3303558"/>
                    <a:pt x="4176297" y="3316066"/>
                    <a:pt x="4189121" y="3318687"/>
                  </a:cubicBezTo>
                  <a:cubicBezTo>
                    <a:pt x="4201945" y="3321309"/>
                    <a:pt x="4214453" y="3313034"/>
                    <a:pt x="4217074" y="3300210"/>
                  </a:cubicBezTo>
                  <a:lnTo>
                    <a:pt x="4492342" y="3300210"/>
                  </a:lnTo>
                  <a:lnTo>
                    <a:pt x="4492342" y="3411233"/>
                  </a:lnTo>
                  <a:lnTo>
                    <a:pt x="4501817" y="3411233"/>
                  </a:lnTo>
                  <a:lnTo>
                    <a:pt x="4501817" y="3290577"/>
                  </a:lnTo>
                  <a:lnTo>
                    <a:pt x="4217074" y="3290577"/>
                  </a:lnTo>
                  <a:cubicBezTo>
                    <a:pt x="4215179" y="3281259"/>
                    <a:pt x="4207883" y="3273963"/>
                    <a:pt x="4198565" y="3272067"/>
                  </a:cubicBezTo>
                  <a:close/>
                  <a:moveTo>
                    <a:pt x="4207283" y="3300178"/>
                  </a:moveTo>
                  <a:cubicBezTo>
                    <a:pt x="4204661" y="3307570"/>
                    <a:pt x="4196544" y="3311455"/>
                    <a:pt x="4189152" y="3308833"/>
                  </a:cubicBezTo>
                  <a:cubicBezTo>
                    <a:pt x="4181730" y="3306243"/>
                    <a:pt x="4177845" y="3298094"/>
                    <a:pt x="4180466" y="3290703"/>
                  </a:cubicBezTo>
                  <a:cubicBezTo>
                    <a:pt x="4183088" y="3283312"/>
                    <a:pt x="4191205" y="3279427"/>
                    <a:pt x="4198628" y="3282017"/>
                  </a:cubicBezTo>
                  <a:cubicBezTo>
                    <a:pt x="4206019" y="3284639"/>
                    <a:pt x="4209904" y="3292788"/>
                    <a:pt x="4207283" y="3300178"/>
                  </a:cubicBezTo>
                  <a:close/>
                  <a:moveTo>
                    <a:pt x="3288934" y="3348062"/>
                  </a:moveTo>
                  <a:cubicBezTo>
                    <a:pt x="3276110" y="3345441"/>
                    <a:pt x="3263603" y="3353716"/>
                    <a:pt x="3260981" y="3366540"/>
                  </a:cubicBezTo>
                  <a:cubicBezTo>
                    <a:pt x="3258359" y="3379363"/>
                    <a:pt x="3266635" y="3391871"/>
                    <a:pt x="3279459" y="3394493"/>
                  </a:cubicBezTo>
                  <a:lnTo>
                    <a:pt x="3279459" y="3411233"/>
                  </a:lnTo>
                  <a:lnTo>
                    <a:pt x="3288934" y="3411233"/>
                  </a:lnTo>
                  <a:lnTo>
                    <a:pt x="3288934" y="3394335"/>
                  </a:lnTo>
                  <a:cubicBezTo>
                    <a:pt x="3301758" y="3391745"/>
                    <a:pt x="3310033" y="3379237"/>
                    <a:pt x="3307443" y="3366413"/>
                  </a:cubicBezTo>
                  <a:cubicBezTo>
                    <a:pt x="3305548" y="3357096"/>
                    <a:pt x="3298252" y="3349799"/>
                    <a:pt x="3288934" y="3347904"/>
                  </a:cubicBezTo>
                  <a:close/>
                  <a:moveTo>
                    <a:pt x="3284197" y="3385491"/>
                  </a:moveTo>
                  <a:cubicBezTo>
                    <a:pt x="3276332" y="3385491"/>
                    <a:pt x="3269983" y="3379142"/>
                    <a:pt x="3269983" y="3371277"/>
                  </a:cubicBezTo>
                  <a:cubicBezTo>
                    <a:pt x="3269983" y="3363413"/>
                    <a:pt x="3276332" y="3357064"/>
                    <a:pt x="3284197" y="3357064"/>
                  </a:cubicBezTo>
                  <a:cubicBezTo>
                    <a:pt x="3292061" y="3357064"/>
                    <a:pt x="3298410" y="3363413"/>
                    <a:pt x="3298410" y="3371277"/>
                  </a:cubicBezTo>
                  <a:cubicBezTo>
                    <a:pt x="3298315" y="3379048"/>
                    <a:pt x="3291966" y="3385302"/>
                    <a:pt x="3284197" y="3385333"/>
                  </a:cubicBezTo>
                  <a:close/>
                  <a:moveTo>
                    <a:pt x="4729233" y="2693769"/>
                  </a:moveTo>
                  <a:lnTo>
                    <a:pt x="4777085" y="2693769"/>
                  </a:lnTo>
                  <a:cubicBezTo>
                    <a:pt x="4779706" y="2706586"/>
                    <a:pt x="4792214" y="2714858"/>
                    <a:pt x="4805038" y="2712240"/>
                  </a:cubicBezTo>
                  <a:cubicBezTo>
                    <a:pt x="4817862" y="2709625"/>
                    <a:pt x="4826137" y="2697111"/>
                    <a:pt x="4823516" y="2684293"/>
                  </a:cubicBezTo>
                  <a:cubicBezTo>
                    <a:pt x="4820894" y="2671476"/>
                    <a:pt x="4808386" y="2663203"/>
                    <a:pt x="4795562" y="2665822"/>
                  </a:cubicBezTo>
                  <a:cubicBezTo>
                    <a:pt x="4786245" y="2667720"/>
                    <a:pt x="4778980" y="2674991"/>
                    <a:pt x="4777085" y="2684293"/>
                  </a:cubicBezTo>
                  <a:lnTo>
                    <a:pt x="4719757" y="2684293"/>
                  </a:lnTo>
                  <a:lnTo>
                    <a:pt x="4719757" y="3148600"/>
                  </a:lnTo>
                  <a:lnTo>
                    <a:pt x="4947173" y="3148600"/>
                  </a:lnTo>
                  <a:lnTo>
                    <a:pt x="4947173" y="3226174"/>
                  </a:lnTo>
                  <a:lnTo>
                    <a:pt x="4956648" y="3220709"/>
                  </a:lnTo>
                  <a:lnTo>
                    <a:pt x="4956648" y="3138966"/>
                  </a:lnTo>
                  <a:lnTo>
                    <a:pt x="4729233" y="3138966"/>
                  </a:lnTo>
                  <a:close/>
                  <a:moveTo>
                    <a:pt x="4800300" y="2674817"/>
                  </a:moveTo>
                  <a:cubicBezTo>
                    <a:pt x="4808165" y="2674817"/>
                    <a:pt x="4814514" y="2681182"/>
                    <a:pt x="4814514" y="2689031"/>
                  </a:cubicBezTo>
                  <a:cubicBezTo>
                    <a:pt x="4814514" y="2696880"/>
                    <a:pt x="4808165" y="2703244"/>
                    <a:pt x="4800300" y="2703244"/>
                  </a:cubicBezTo>
                  <a:cubicBezTo>
                    <a:pt x="4792436" y="2703244"/>
                    <a:pt x="4786087" y="2696880"/>
                    <a:pt x="4786087" y="2689031"/>
                  </a:cubicBezTo>
                  <a:cubicBezTo>
                    <a:pt x="4785992" y="2681198"/>
                    <a:pt x="4792246" y="2674764"/>
                    <a:pt x="4800079" y="2674659"/>
                  </a:cubicBezTo>
                  <a:cubicBezTo>
                    <a:pt x="4800142" y="2674659"/>
                    <a:pt x="4800237" y="2674659"/>
                    <a:pt x="4800300" y="2674659"/>
                  </a:cubicBezTo>
                  <a:close/>
                  <a:moveTo>
                    <a:pt x="3213129" y="3348062"/>
                  </a:moveTo>
                  <a:cubicBezTo>
                    <a:pt x="3200305" y="3345441"/>
                    <a:pt x="3187798" y="3353716"/>
                    <a:pt x="3185176" y="3366540"/>
                  </a:cubicBezTo>
                  <a:cubicBezTo>
                    <a:pt x="3182554" y="3379363"/>
                    <a:pt x="3190830" y="3391871"/>
                    <a:pt x="3203654" y="3394493"/>
                  </a:cubicBezTo>
                  <a:lnTo>
                    <a:pt x="3203654" y="3411233"/>
                  </a:lnTo>
                  <a:lnTo>
                    <a:pt x="3213129" y="3411233"/>
                  </a:lnTo>
                  <a:lnTo>
                    <a:pt x="3213129" y="3394335"/>
                  </a:lnTo>
                  <a:cubicBezTo>
                    <a:pt x="3225953" y="3391745"/>
                    <a:pt x="3234228" y="3379237"/>
                    <a:pt x="3231638" y="3366413"/>
                  </a:cubicBezTo>
                  <a:cubicBezTo>
                    <a:pt x="3229743" y="3357096"/>
                    <a:pt x="3222447" y="3349799"/>
                    <a:pt x="3213129" y="3347904"/>
                  </a:cubicBezTo>
                  <a:close/>
                  <a:moveTo>
                    <a:pt x="3208391" y="3385491"/>
                  </a:moveTo>
                  <a:cubicBezTo>
                    <a:pt x="3200526" y="3385491"/>
                    <a:pt x="3194178" y="3379142"/>
                    <a:pt x="3194178" y="3371277"/>
                  </a:cubicBezTo>
                  <a:cubicBezTo>
                    <a:pt x="3194178" y="3363413"/>
                    <a:pt x="3200526" y="3357064"/>
                    <a:pt x="3208391" y="3357064"/>
                  </a:cubicBezTo>
                  <a:cubicBezTo>
                    <a:pt x="3216256" y="3357064"/>
                    <a:pt x="3222605" y="3363413"/>
                    <a:pt x="3222605" y="3371277"/>
                  </a:cubicBezTo>
                  <a:cubicBezTo>
                    <a:pt x="3222510" y="3379048"/>
                    <a:pt x="3216161" y="3385302"/>
                    <a:pt x="3208391" y="3385333"/>
                  </a:cubicBezTo>
                  <a:close/>
                  <a:moveTo>
                    <a:pt x="3364740" y="3348062"/>
                  </a:moveTo>
                  <a:cubicBezTo>
                    <a:pt x="3351916" y="3345441"/>
                    <a:pt x="3339408" y="3353716"/>
                    <a:pt x="3336786" y="3366540"/>
                  </a:cubicBezTo>
                  <a:cubicBezTo>
                    <a:pt x="3334165" y="3379363"/>
                    <a:pt x="3342440" y="3391871"/>
                    <a:pt x="3355264" y="3394493"/>
                  </a:cubicBezTo>
                  <a:lnTo>
                    <a:pt x="3355264" y="3411233"/>
                  </a:lnTo>
                  <a:lnTo>
                    <a:pt x="3364740" y="3411233"/>
                  </a:lnTo>
                  <a:lnTo>
                    <a:pt x="3364740" y="3394335"/>
                  </a:lnTo>
                  <a:cubicBezTo>
                    <a:pt x="3377563" y="3391745"/>
                    <a:pt x="3385838" y="3379237"/>
                    <a:pt x="3383249" y="3366413"/>
                  </a:cubicBezTo>
                  <a:cubicBezTo>
                    <a:pt x="3381354" y="3357096"/>
                    <a:pt x="3374057" y="3349799"/>
                    <a:pt x="3364740" y="3347904"/>
                  </a:cubicBezTo>
                  <a:close/>
                  <a:moveTo>
                    <a:pt x="3360002" y="3385491"/>
                  </a:moveTo>
                  <a:cubicBezTo>
                    <a:pt x="3352137" y="3385491"/>
                    <a:pt x="3345788" y="3379142"/>
                    <a:pt x="3345788" y="3371277"/>
                  </a:cubicBezTo>
                  <a:cubicBezTo>
                    <a:pt x="3345788" y="3363413"/>
                    <a:pt x="3352137" y="3357064"/>
                    <a:pt x="3360002" y="3357064"/>
                  </a:cubicBezTo>
                  <a:cubicBezTo>
                    <a:pt x="3367866" y="3357064"/>
                    <a:pt x="3374215" y="3363413"/>
                    <a:pt x="3374215" y="3371277"/>
                  </a:cubicBezTo>
                  <a:cubicBezTo>
                    <a:pt x="3374120" y="3379048"/>
                    <a:pt x="3367772" y="3385302"/>
                    <a:pt x="3360002" y="3385333"/>
                  </a:cubicBezTo>
                  <a:close/>
                  <a:moveTo>
                    <a:pt x="3440545" y="3348062"/>
                  </a:moveTo>
                  <a:lnTo>
                    <a:pt x="3440545" y="3214771"/>
                  </a:lnTo>
                  <a:lnTo>
                    <a:pt x="3355264" y="3214771"/>
                  </a:lnTo>
                  <a:lnTo>
                    <a:pt x="3355264" y="3290577"/>
                  </a:lnTo>
                  <a:lnTo>
                    <a:pt x="3127848" y="3290577"/>
                  </a:lnTo>
                  <a:lnTo>
                    <a:pt x="3127848" y="3411233"/>
                  </a:lnTo>
                  <a:lnTo>
                    <a:pt x="3137324" y="3411233"/>
                  </a:lnTo>
                  <a:lnTo>
                    <a:pt x="3137324" y="3300052"/>
                  </a:lnTo>
                  <a:lnTo>
                    <a:pt x="3364740" y="3300052"/>
                  </a:lnTo>
                  <a:lnTo>
                    <a:pt x="3364740" y="3224247"/>
                  </a:lnTo>
                  <a:lnTo>
                    <a:pt x="3431069" y="3224247"/>
                  </a:lnTo>
                  <a:lnTo>
                    <a:pt x="3431069" y="3348062"/>
                  </a:lnTo>
                  <a:cubicBezTo>
                    <a:pt x="3418245" y="3350684"/>
                    <a:pt x="3409970" y="3363192"/>
                    <a:pt x="3412592" y="3376015"/>
                  </a:cubicBezTo>
                  <a:cubicBezTo>
                    <a:pt x="3415213" y="3388839"/>
                    <a:pt x="3427721" y="3397115"/>
                    <a:pt x="3440545" y="3394493"/>
                  </a:cubicBezTo>
                  <a:cubicBezTo>
                    <a:pt x="3453368" y="3391871"/>
                    <a:pt x="3461644" y="3379363"/>
                    <a:pt x="3459022" y="3366540"/>
                  </a:cubicBezTo>
                  <a:cubicBezTo>
                    <a:pt x="3457127" y="3357222"/>
                    <a:pt x="3449862" y="3349957"/>
                    <a:pt x="3440545" y="3348062"/>
                  </a:cubicBezTo>
                  <a:close/>
                  <a:moveTo>
                    <a:pt x="3435807" y="3385491"/>
                  </a:moveTo>
                  <a:cubicBezTo>
                    <a:pt x="3427942" y="3385491"/>
                    <a:pt x="3421593" y="3379142"/>
                    <a:pt x="3421593" y="3371277"/>
                  </a:cubicBezTo>
                  <a:cubicBezTo>
                    <a:pt x="3421593" y="3363413"/>
                    <a:pt x="3427942" y="3357064"/>
                    <a:pt x="3435807" y="3357064"/>
                  </a:cubicBezTo>
                  <a:cubicBezTo>
                    <a:pt x="3443672" y="3357064"/>
                    <a:pt x="3450020" y="3363413"/>
                    <a:pt x="3450020" y="3371277"/>
                  </a:cubicBezTo>
                  <a:cubicBezTo>
                    <a:pt x="3449926" y="3379048"/>
                    <a:pt x="3443577" y="3385302"/>
                    <a:pt x="3435807" y="3385333"/>
                  </a:cubicBezTo>
                  <a:close/>
                  <a:moveTo>
                    <a:pt x="3658485" y="3272257"/>
                  </a:moveTo>
                  <a:cubicBezTo>
                    <a:pt x="3649167" y="3274152"/>
                    <a:pt x="3641902" y="3281417"/>
                    <a:pt x="3640007" y="3290734"/>
                  </a:cubicBezTo>
                  <a:lnTo>
                    <a:pt x="3640007" y="3290734"/>
                  </a:lnTo>
                  <a:cubicBezTo>
                    <a:pt x="3637385" y="3303558"/>
                    <a:pt x="3645661" y="3316066"/>
                    <a:pt x="3658485" y="3318687"/>
                  </a:cubicBezTo>
                  <a:cubicBezTo>
                    <a:pt x="3658485" y="3318687"/>
                    <a:pt x="3658485" y="3318687"/>
                    <a:pt x="3658485" y="3318687"/>
                  </a:cubicBezTo>
                  <a:cubicBezTo>
                    <a:pt x="3671371" y="3321246"/>
                    <a:pt x="3683879" y="3312876"/>
                    <a:pt x="3686438" y="3299989"/>
                  </a:cubicBezTo>
                  <a:cubicBezTo>
                    <a:pt x="3687038" y="3296925"/>
                    <a:pt x="3687038" y="3293798"/>
                    <a:pt x="3686438" y="3290734"/>
                  </a:cubicBezTo>
                  <a:cubicBezTo>
                    <a:pt x="3684543" y="3281417"/>
                    <a:pt x="3677278" y="3274152"/>
                    <a:pt x="3667960" y="3272257"/>
                  </a:cubicBezTo>
                  <a:lnTo>
                    <a:pt x="3667960" y="3072637"/>
                  </a:lnTo>
                  <a:lnTo>
                    <a:pt x="3734290" y="3072637"/>
                  </a:lnTo>
                  <a:lnTo>
                    <a:pt x="3734290" y="3366382"/>
                  </a:lnTo>
                  <a:lnTo>
                    <a:pt x="3592155" y="3366382"/>
                  </a:lnTo>
                  <a:lnTo>
                    <a:pt x="3592155" y="3063161"/>
                  </a:lnTo>
                  <a:lnTo>
                    <a:pt x="3364740" y="3063161"/>
                  </a:lnTo>
                  <a:lnTo>
                    <a:pt x="3364740" y="2769416"/>
                  </a:lnTo>
                  <a:lnTo>
                    <a:pt x="3440545" y="2769416"/>
                  </a:lnTo>
                  <a:lnTo>
                    <a:pt x="3440545" y="2608330"/>
                  </a:lnTo>
                  <a:lnTo>
                    <a:pt x="3364740" y="2608330"/>
                  </a:lnTo>
                  <a:lnTo>
                    <a:pt x="3364740" y="2560478"/>
                  </a:lnTo>
                  <a:cubicBezTo>
                    <a:pt x="3377563" y="2557863"/>
                    <a:pt x="3385838" y="2545348"/>
                    <a:pt x="3383217" y="2532531"/>
                  </a:cubicBezTo>
                  <a:cubicBezTo>
                    <a:pt x="3380596" y="2519710"/>
                    <a:pt x="3368087" y="2511441"/>
                    <a:pt x="3355264" y="2514057"/>
                  </a:cubicBezTo>
                  <a:cubicBezTo>
                    <a:pt x="3342440" y="2516675"/>
                    <a:pt x="3334165" y="2529186"/>
                    <a:pt x="3336786" y="2542007"/>
                  </a:cubicBezTo>
                  <a:cubicBezTo>
                    <a:pt x="3338682" y="2551309"/>
                    <a:pt x="3345946" y="2558580"/>
                    <a:pt x="3355264" y="2560478"/>
                  </a:cubicBezTo>
                  <a:lnTo>
                    <a:pt x="3355264" y="2617806"/>
                  </a:lnTo>
                  <a:lnTo>
                    <a:pt x="3431069" y="2617806"/>
                  </a:lnTo>
                  <a:lnTo>
                    <a:pt x="3431069" y="2759940"/>
                  </a:lnTo>
                  <a:lnTo>
                    <a:pt x="3355264" y="2759940"/>
                  </a:lnTo>
                  <a:lnTo>
                    <a:pt x="3355264" y="3072637"/>
                  </a:lnTo>
                  <a:lnTo>
                    <a:pt x="3582679" y="3072637"/>
                  </a:lnTo>
                  <a:lnTo>
                    <a:pt x="3582679" y="3375858"/>
                  </a:lnTo>
                  <a:lnTo>
                    <a:pt x="3743765" y="3375858"/>
                  </a:lnTo>
                  <a:lnTo>
                    <a:pt x="3743765" y="3063161"/>
                  </a:lnTo>
                  <a:lnTo>
                    <a:pt x="3658485" y="3063161"/>
                  </a:lnTo>
                  <a:close/>
                  <a:moveTo>
                    <a:pt x="3345788" y="2537420"/>
                  </a:moveTo>
                  <a:cubicBezTo>
                    <a:pt x="3345788" y="2529571"/>
                    <a:pt x="3352137" y="2523207"/>
                    <a:pt x="3360002" y="2523207"/>
                  </a:cubicBezTo>
                  <a:cubicBezTo>
                    <a:pt x="3367866" y="2523207"/>
                    <a:pt x="3374215" y="2529571"/>
                    <a:pt x="3374215" y="2537420"/>
                  </a:cubicBezTo>
                  <a:cubicBezTo>
                    <a:pt x="3374215" y="2545270"/>
                    <a:pt x="3367866" y="2551634"/>
                    <a:pt x="3360002" y="2551634"/>
                  </a:cubicBezTo>
                  <a:cubicBezTo>
                    <a:pt x="3352137" y="2551634"/>
                    <a:pt x="3345788" y="2545273"/>
                    <a:pt x="3345788" y="2537420"/>
                  </a:cubicBezTo>
                  <a:cubicBezTo>
                    <a:pt x="3345788" y="2537367"/>
                    <a:pt x="3345788" y="2537316"/>
                    <a:pt x="3345788" y="2537263"/>
                  </a:cubicBezTo>
                  <a:close/>
                  <a:moveTo>
                    <a:pt x="3676551" y="3290577"/>
                  </a:moveTo>
                  <a:cubicBezTo>
                    <a:pt x="3677625" y="3293640"/>
                    <a:pt x="3677625" y="3296988"/>
                    <a:pt x="3676551" y="3300052"/>
                  </a:cubicBezTo>
                  <a:cubicBezTo>
                    <a:pt x="3673930" y="3307443"/>
                    <a:pt x="3665781" y="3311297"/>
                    <a:pt x="3658390" y="3308675"/>
                  </a:cubicBezTo>
                  <a:cubicBezTo>
                    <a:pt x="3658390" y="3308675"/>
                    <a:pt x="3658390" y="3308675"/>
                    <a:pt x="3658390" y="3308675"/>
                  </a:cubicBezTo>
                  <a:lnTo>
                    <a:pt x="3658390" y="3308675"/>
                  </a:lnTo>
                  <a:cubicBezTo>
                    <a:pt x="3650999" y="3306022"/>
                    <a:pt x="3647145" y="3297873"/>
                    <a:pt x="3649799" y="3290450"/>
                  </a:cubicBezTo>
                  <a:cubicBezTo>
                    <a:pt x="3651220" y="3286439"/>
                    <a:pt x="3654378" y="3283312"/>
                    <a:pt x="3658390" y="3281859"/>
                  </a:cubicBezTo>
                  <a:lnTo>
                    <a:pt x="3658390" y="3281859"/>
                  </a:lnTo>
                  <a:cubicBezTo>
                    <a:pt x="3665812" y="3279237"/>
                    <a:pt x="3673930" y="3283154"/>
                    <a:pt x="3676551" y="3290577"/>
                  </a:cubicBezTo>
                  <a:close/>
                  <a:moveTo>
                    <a:pt x="3288840" y="2693611"/>
                  </a:moveTo>
                  <a:lnTo>
                    <a:pt x="3336692" y="2693611"/>
                  </a:lnTo>
                  <a:cubicBezTo>
                    <a:pt x="3339313" y="2706428"/>
                    <a:pt x="3351821" y="2714700"/>
                    <a:pt x="3364645" y="2712082"/>
                  </a:cubicBezTo>
                  <a:cubicBezTo>
                    <a:pt x="3377469" y="2709467"/>
                    <a:pt x="3385744" y="2696952"/>
                    <a:pt x="3383122" y="2684135"/>
                  </a:cubicBezTo>
                  <a:cubicBezTo>
                    <a:pt x="3380501" y="2671318"/>
                    <a:pt x="3367993" y="2663045"/>
                    <a:pt x="3355169" y="2665664"/>
                  </a:cubicBezTo>
                  <a:cubicBezTo>
                    <a:pt x="3345851" y="2667562"/>
                    <a:pt x="3338587" y="2674833"/>
                    <a:pt x="3336692" y="2684135"/>
                  </a:cubicBezTo>
                  <a:lnTo>
                    <a:pt x="3279364" y="2684135"/>
                  </a:lnTo>
                  <a:lnTo>
                    <a:pt x="3279364" y="3148442"/>
                  </a:lnTo>
                  <a:lnTo>
                    <a:pt x="3506779" y="3148442"/>
                  </a:lnTo>
                  <a:lnTo>
                    <a:pt x="3506779" y="3411233"/>
                  </a:lnTo>
                  <a:lnTo>
                    <a:pt x="3516255" y="3411233"/>
                  </a:lnTo>
                  <a:lnTo>
                    <a:pt x="3516255" y="3138966"/>
                  </a:lnTo>
                  <a:lnTo>
                    <a:pt x="3288840" y="3138966"/>
                  </a:lnTo>
                  <a:close/>
                  <a:moveTo>
                    <a:pt x="3359907" y="2674659"/>
                  </a:moveTo>
                  <a:cubicBezTo>
                    <a:pt x="3367772" y="2674659"/>
                    <a:pt x="3374120" y="2681024"/>
                    <a:pt x="3374120" y="2688873"/>
                  </a:cubicBezTo>
                  <a:cubicBezTo>
                    <a:pt x="3374120" y="2696722"/>
                    <a:pt x="3367772" y="2703086"/>
                    <a:pt x="3359907" y="2703086"/>
                  </a:cubicBezTo>
                  <a:cubicBezTo>
                    <a:pt x="3352042" y="2703086"/>
                    <a:pt x="3345693" y="2696722"/>
                    <a:pt x="3345693" y="2688873"/>
                  </a:cubicBezTo>
                  <a:cubicBezTo>
                    <a:pt x="3345662" y="2681040"/>
                    <a:pt x="3352010" y="2674675"/>
                    <a:pt x="3359844" y="2674659"/>
                  </a:cubicBezTo>
                  <a:cubicBezTo>
                    <a:pt x="3359907" y="2674659"/>
                    <a:pt x="3359938" y="2674659"/>
                    <a:pt x="3360002" y="2674659"/>
                  </a:cubicBezTo>
                  <a:close/>
                  <a:moveTo>
                    <a:pt x="3440450" y="2968878"/>
                  </a:moveTo>
                  <a:cubicBezTo>
                    <a:pt x="3427626" y="2966266"/>
                    <a:pt x="3415118" y="2974538"/>
                    <a:pt x="3412497" y="2987359"/>
                  </a:cubicBezTo>
                  <a:cubicBezTo>
                    <a:pt x="3409907" y="3000176"/>
                    <a:pt x="3418150" y="3012687"/>
                    <a:pt x="3430974" y="3015303"/>
                  </a:cubicBezTo>
                  <a:cubicBezTo>
                    <a:pt x="3443798" y="3017915"/>
                    <a:pt x="3456306" y="3009646"/>
                    <a:pt x="3458927" y="2996831"/>
                  </a:cubicBezTo>
                  <a:lnTo>
                    <a:pt x="3810000" y="2996831"/>
                  </a:lnTo>
                  <a:lnTo>
                    <a:pt x="3810000" y="3411233"/>
                  </a:lnTo>
                  <a:lnTo>
                    <a:pt x="3819476" y="3411233"/>
                  </a:lnTo>
                  <a:lnTo>
                    <a:pt x="3819476" y="2987356"/>
                  </a:lnTo>
                  <a:lnTo>
                    <a:pt x="3459022" y="2987356"/>
                  </a:lnTo>
                  <a:cubicBezTo>
                    <a:pt x="3457064" y="2978108"/>
                    <a:pt x="3449799" y="2970903"/>
                    <a:pt x="3440545" y="2969036"/>
                  </a:cubicBezTo>
                  <a:close/>
                  <a:moveTo>
                    <a:pt x="3435712" y="3006307"/>
                  </a:moveTo>
                  <a:cubicBezTo>
                    <a:pt x="3427847" y="3006307"/>
                    <a:pt x="3421499" y="2999943"/>
                    <a:pt x="3421499" y="2992094"/>
                  </a:cubicBezTo>
                  <a:cubicBezTo>
                    <a:pt x="3421499" y="2984245"/>
                    <a:pt x="3427847" y="2977880"/>
                    <a:pt x="3435712" y="2977880"/>
                  </a:cubicBezTo>
                  <a:cubicBezTo>
                    <a:pt x="3443577" y="2977880"/>
                    <a:pt x="3449926" y="2984245"/>
                    <a:pt x="3449926" y="2992094"/>
                  </a:cubicBezTo>
                  <a:cubicBezTo>
                    <a:pt x="3449894" y="2999898"/>
                    <a:pt x="3443608" y="3006238"/>
                    <a:pt x="3435807" y="3006307"/>
                  </a:cubicBezTo>
                  <a:close/>
                  <a:moveTo>
                    <a:pt x="5581473" y="2229304"/>
                  </a:moveTo>
                  <a:cubicBezTo>
                    <a:pt x="5578851" y="2216487"/>
                    <a:pt x="5566343" y="2208214"/>
                    <a:pt x="5553519" y="2210833"/>
                  </a:cubicBezTo>
                  <a:cubicBezTo>
                    <a:pt x="5540696" y="2213448"/>
                    <a:pt x="5532420" y="2225962"/>
                    <a:pt x="5535042" y="2238780"/>
                  </a:cubicBezTo>
                  <a:cubicBezTo>
                    <a:pt x="5537663" y="2251597"/>
                    <a:pt x="5550171" y="2259869"/>
                    <a:pt x="5562995" y="2257251"/>
                  </a:cubicBezTo>
                  <a:cubicBezTo>
                    <a:pt x="5572313" y="2255353"/>
                    <a:pt x="5579577" y="2248082"/>
                    <a:pt x="5581473" y="2238780"/>
                  </a:cubicBezTo>
                  <a:lnTo>
                    <a:pt x="5714605" y="2238780"/>
                  </a:lnTo>
                  <a:lnTo>
                    <a:pt x="5714605" y="2029842"/>
                  </a:lnTo>
                  <a:cubicBezTo>
                    <a:pt x="5727429" y="2027226"/>
                    <a:pt x="5735705" y="2014712"/>
                    <a:pt x="5733083" y="2001895"/>
                  </a:cubicBezTo>
                  <a:cubicBezTo>
                    <a:pt x="5730461" y="1989074"/>
                    <a:pt x="5717954" y="1980805"/>
                    <a:pt x="5705130" y="1983420"/>
                  </a:cubicBezTo>
                  <a:cubicBezTo>
                    <a:pt x="5692306" y="1986039"/>
                    <a:pt x="5684031" y="1998550"/>
                    <a:pt x="5686652" y="2011370"/>
                  </a:cubicBezTo>
                  <a:cubicBezTo>
                    <a:pt x="5688547" y="2020672"/>
                    <a:pt x="5695812" y="2027943"/>
                    <a:pt x="5705130" y="2029842"/>
                  </a:cubicBezTo>
                  <a:lnTo>
                    <a:pt x="5705130" y="2229304"/>
                  </a:lnTo>
                  <a:close/>
                  <a:moveTo>
                    <a:pt x="5558257" y="2248255"/>
                  </a:moveTo>
                  <a:cubicBezTo>
                    <a:pt x="5550392" y="2248255"/>
                    <a:pt x="5544044" y="2241891"/>
                    <a:pt x="5544044" y="2234042"/>
                  </a:cubicBezTo>
                  <a:cubicBezTo>
                    <a:pt x="5544044" y="2226193"/>
                    <a:pt x="5550392" y="2219828"/>
                    <a:pt x="5558257" y="2219828"/>
                  </a:cubicBezTo>
                  <a:cubicBezTo>
                    <a:pt x="5566122" y="2219828"/>
                    <a:pt x="5572471" y="2226193"/>
                    <a:pt x="5572471" y="2234042"/>
                  </a:cubicBezTo>
                  <a:cubicBezTo>
                    <a:pt x="5572439" y="2241847"/>
                    <a:pt x="5566154" y="2248186"/>
                    <a:pt x="5558352" y="2248255"/>
                  </a:cubicBezTo>
                  <a:close/>
                  <a:moveTo>
                    <a:pt x="5695654" y="2006626"/>
                  </a:moveTo>
                  <a:cubicBezTo>
                    <a:pt x="5695654" y="1998777"/>
                    <a:pt x="5702003" y="1992413"/>
                    <a:pt x="5709868" y="1992413"/>
                  </a:cubicBezTo>
                  <a:cubicBezTo>
                    <a:pt x="5717732" y="1992413"/>
                    <a:pt x="5724081" y="1998777"/>
                    <a:pt x="5724081" y="2006626"/>
                  </a:cubicBezTo>
                  <a:cubicBezTo>
                    <a:pt x="5724081" y="2014475"/>
                    <a:pt x="5717732" y="2020840"/>
                    <a:pt x="5709868" y="2020840"/>
                  </a:cubicBezTo>
                  <a:cubicBezTo>
                    <a:pt x="5702066" y="2020789"/>
                    <a:pt x="5695749" y="2014440"/>
                    <a:pt x="5695749" y="2006626"/>
                  </a:cubicBezTo>
                  <a:close/>
                  <a:moveTo>
                    <a:pt x="5477714" y="2153499"/>
                  </a:moveTo>
                  <a:lnTo>
                    <a:pt x="5477714" y="2456720"/>
                  </a:lnTo>
                  <a:lnTo>
                    <a:pt x="5429862" y="2456720"/>
                  </a:lnTo>
                  <a:cubicBezTo>
                    <a:pt x="5427241" y="2443902"/>
                    <a:pt x="5414733" y="2435630"/>
                    <a:pt x="5401909" y="2438248"/>
                  </a:cubicBezTo>
                  <a:cubicBezTo>
                    <a:pt x="5389085" y="2440864"/>
                    <a:pt x="5380810" y="2453378"/>
                    <a:pt x="5383432" y="2466195"/>
                  </a:cubicBezTo>
                  <a:cubicBezTo>
                    <a:pt x="5386053" y="2479013"/>
                    <a:pt x="5398561" y="2487285"/>
                    <a:pt x="5411385" y="2484666"/>
                  </a:cubicBezTo>
                  <a:cubicBezTo>
                    <a:pt x="5420702" y="2482768"/>
                    <a:pt x="5427967" y="2475497"/>
                    <a:pt x="5429862" y="2466195"/>
                  </a:cubicBezTo>
                  <a:lnTo>
                    <a:pt x="5487190" y="2466195"/>
                  </a:lnTo>
                  <a:lnTo>
                    <a:pt x="5487190" y="2162974"/>
                  </a:lnTo>
                  <a:lnTo>
                    <a:pt x="5638800" y="2162974"/>
                  </a:lnTo>
                  <a:lnTo>
                    <a:pt x="5638800" y="2029842"/>
                  </a:lnTo>
                  <a:cubicBezTo>
                    <a:pt x="5651624" y="2027226"/>
                    <a:pt x="5659900" y="2014712"/>
                    <a:pt x="5657278" y="2001895"/>
                  </a:cubicBezTo>
                  <a:cubicBezTo>
                    <a:pt x="5654656" y="1989074"/>
                    <a:pt x="5642148" y="1980805"/>
                    <a:pt x="5629325" y="1983420"/>
                  </a:cubicBezTo>
                  <a:cubicBezTo>
                    <a:pt x="5616501" y="1986039"/>
                    <a:pt x="5608225" y="1998550"/>
                    <a:pt x="5610847" y="2011370"/>
                  </a:cubicBezTo>
                  <a:cubicBezTo>
                    <a:pt x="5612742" y="2020672"/>
                    <a:pt x="5620007" y="2027943"/>
                    <a:pt x="5629325" y="2029842"/>
                  </a:cubicBezTo>
                  <a:lnTo>
                    <a:pt x="5629325" y="2153499"/>
                  </a:lnTo>
                  <a:close/>
                  <a:moveTo>
                    <a:pt x="5406647" y="2475671"/>
                  </a:moveTo>
                  <a:cubicBezTo>
                    <a:pt x="5398782" y="2475671"/>
                    <a:pt x="5392433" y="2469306"/>
                    <a:pt x="5392433" y="2461457"/>
                  </a:cubicBezTo>
                  <a:cubicBezTo>
                    <a:pt x="5392433" y="2453608"/>
                    <a:pt x="5398782" y="2447244"/>
                    <a:pt x="5406647" y="2447244"/>
                  </a:cubicBezTo>
                  <a:cubicBezTo>
                    <a:pt x="5414512" y="2447244"/>
                    <a:pt x="5420860" y="2453608"/>
                    <a:pt x="5420860" y="2461457"/>
                  </a:cubicBezTo>
                  <a:cubicBezTo>
                    <a:pt x="5420829" y="2469262"/>
                    <a:pt x="5414543" y="2475601"/>
                    <a:pt x="5406742" y="2475671"/>
                  </a:cubicBezTo>
                  <a:close/>
                  <a:moveTo>
                    <a:pt x="5619849" y="2006626"/>
                  </a:moveTo>
                  <a:cubicBezTo>
                    <a:pt x="5619849" y="1998777"/>
                    <a:pt x="5626198" y="1992413"/>
                    <a:pt x="5634062" y="1992413"/>
                  </a:cubicBezTo>
                  <a:cubicBezTo>
                    <a:pt x="5641927" y="1992413"/>
                    <a:pt x="5648276" y="1998777"/>
                    <a:pt x="5648276" y="2006626"/>
                  </a:cubicBezTo>
                  <a:cubicBezTo>
                    <a:pt x="5648276" y="2014475"/>
                    <a:pt x="5641927" y="2020840"/>
                    <a:pt x="5634062" y="2020840"/>
                  </a:cubicBezTo>
                  <a:cubicBezTo>
                    <a:pt x="5626261" y="2020789"/>
                    <a:pt x="5619944" y="2014440"/>
                    <a:pt x="5619944" y="2006626"/>
                  </a:cubicBezTo>
                  <a:close/>
                  <a:moveTo>
                    <a:pt x="5762458" y="2153499"/>
                  </a:moveTo>
                  <a:cubicBezTo>
                    <a:pt x="5759836" y="2166319"/>
                    <a:pt x="5768111" y="2178830"/>
                    <a:pt x="5780935" y="2181442"/>
                  </a:cubicBezTo>
                  <a:cubicBezTo>
                    <a:pt x="5793759" y="2184055"/>
                    <a:pt x="5806267" y="2175782"/>
                    <a:pt x="5808888" y="2162962"/>
                  </a:cubicBezTo>
                  <a:cubicBezTo>
                    <a:pt x="5811478" y="2150148"/>
                    <a:pt x="5803235" y="2137640"/>
                    <a:pt x="5790411" y="2135021"/>
                  </a:cubicBezTo>
                  <a:lnTo>
                    <a:pt x="5790411" y="1926083"/>
                  </a:lnTo>
                  <a:lnTo>
                    <a:pt x="5657278" y="1926083"/>
                  </a:lnTo>
                  <a:cubicBezTo>
                    <a:pt x="5654656" y="1913266"/>
                    <a:pt x="5642148" y="1904994"/>
                    <a:pt x="5629325" y="1907612"/>
                  </a:cubicBezTo>
                  <a:cubicBezTo>
                    <a:pt x="5616501" y="1910227"/>
                    <a:pt x="5608225" y="1922742"/>
                    <a:pt x="5610847" y="1935559"/>
                  </a:cubicBezTo>
                  <a:cubicBezTo>
                    <a:pt x="5613469" y="1948376"/>
                    <a:pt x="5625976" y="1956649"/>
                    <a:pt x="5638800" y="1954030"/>
                  </a:cubicBezTo>
                  <a:cubicBezTo>
                    <a:pt x="5648118" y="1952132"/>
                    <a:pt x="5655383" y="1944861"/>
                    <a:pt x="5657278" y="1935559"/>
                  </a:cubicBezTo>
                  <a:lnTo>
                    <a:pt x="5780935" y="1935559"/>
                  </a:lnTo>
                  <a:lnTo>
                    <a:pt x="5780935" y="2135179"/>
                  </a:lnTo>
                  <a:cubicBezTo>
                    <a:pt x="5771712" y="2137087"/>
                    <a:pt x="5764479" y="2144279"/>
                    <a:pt x="5762552" y="2153499"/>
                  </a:cubicBezTo>
                  <a:close/>
                  <a:moveTo>
                    <a:pt x="5634062" y="1945035"/>
                  </a:moveTo>
                  <a:cubicBezTo>
                    <a:pt x="5626198" y="1945035"/>
                    <a:pt x="5619849" y="1938670"/>
                    <a:pt x="5619849" y="1930821"/>
                  </a:cubicBezTo>
                  <a:cubicBezTo>
                    <a:pt x="5619849" y="1922972"/>
                    <a:pt x="5626198" y="1916608"/>
                    <a:pt x="5634062" y="1916608"/>
                  </a:cubicBezTo>
                  <a:cubicBezTo>
                    <a:pt x="5641927" y="1916608"/>
                    <a:pt x="5648276" y="1922972"/>
                    <a:pt x="5648276" y="1930821"/>
                  </a:cubicBezTo>
                  <a:cubicBezTo>
                    <a:pt x="5648244" y="1938626"/>
                    <a:pt x="5641959" y="1944965"/>
                    <a:pt x="5634157" y="1945035"/>
                  </a:cubicBezTo>
                  <a:close/>
                  <a:moveTo>
                    <a:pt x="5785673" y="2144023"/>
                  </a:moveTo>
                  <a:cubicBezTo>
                    <a:pt x="5793538" y="2144023"/>
                    <a:pt x="5799886" y="2150388"/>
                    <a:pt x="5799886" y="2158237"/>
                  </a:cubicBezTo>
                  <a:cubicBezTo>
                    <a:pt x="5799886" y="2166086"/>
                    <a:pt x="5793538" y="2172450"/>
                    <a:pt x="5785673" y="2172450"/>
                  </a:cubicBezTo>
                  <a:cubicBezTo>
                    <a:pt x="5777808" y="2172450"/>
                    <a:pt x="5771459" y="2166086"/>
                    <a:pt x="5771459" y="2158237"/>
                  </a:cubicBezTo>
                  <a:cubicBezTo>
                    <a:pt x="5771428" y="2150404"/>
                    <a:pt x="5777776" y="2144039"/>
                    <a:pt x="5785610" y="2144023"/>
                  </a:cubicBezTo>
                  <a:cubicBezTo>
                    <a:pt x="5785673" y="2144023"/>
                    <a:pt x="5785704" y="2144023"/>
                    <a:pt x="5785768" y="2144023"/>
                  </a:cubicBezTo>
                  <a:close/>
                  <a:moveTo>
                    <a:pt x="5942116" y="2590010"/>
                  </a:moveTo>
                  <a:cubicBezTo>
                    <a:pt x="5929292" y="2587395"/>
                    <a:pt x="5916784" y="2595667"/>
                    <a:pt x="5914163" y="2608488"/>
                  </a:cubicBezTo>
                  <a:cubicBezTo>
                    <a:pt x="5911541" y="2621308"/>
                    <a:pt x="5919816" y="2633826"/>
                    <a:pt x="5932640" y="2636441"/>
                  </a:cubicBezTo>
                  <a:lnTo>
                    <a:pt x="5932640" y="2657224"/>
                  </a:lnTo>
                  <a:lnTo>
                    <a:pt x="5942116" y="2651760"/>
                  </a:lnTo>
                  <a:lnTo>
                    <a:pt x="5942116" y="2636441"/>
                  </a:lnTo>
                  <a:cubicBezTo>
                    <a:pt x="5954939" y="2633838"/>
                    <a:pt x="5963215" y="2621334"/>
                    <a:pt x="5960625" y="2608513"/>
                  </a:cubicBezTo>
                  <a:cubicBezTo>
                    <a:pt x="5958730" y="2599189"/>
                    <a:pt x="5951433" y="2591902"/>
                    <a:pt x="5942116" y="2590010"/>
                  </a:cubicBezTo>
                  <a:close/>
                  <a:moveTo>
                    <a:pt x="5937378" y="2627439"/>
                  </a:moveTo>
                  <a:cubicBezTo>
                    <a:pt x="5929513" y="2627439"/>
                    <a:pt x="5923165" y="2621075"/>
                    <a:pt x="5923165" y="2613226"/>
                  </a:cubicBezTo>
                  <a:cubicBezTo>
                    <a:pt x="5923165" y="2605377"/>
                    <a:pt x="5929513" y="2599012"/>
                    <a:pt x="5937378" y="2599012"/>
                  </a:cubicBezTo>
                  <a:cubicBezTo>
                    <a:pt x="5945243" y="2599012"/>
                    <a:pt x="5951591" y="2605377"/>
                    <a:pt x="5951591" y="2613226"/>
                  </a:cubicBezTo>
                  <a:cubicBezTo>
                    <a:pt x="5951497" y="2621005"/>
                    <a:pt x="5945148" y="2627265"/>
                    <a:pt x="5937378" y="2627281"/>
                  </a:cubicBezTo>
                  <a:close/>
                  <a:moveTo>
                    <a:pt x="5335674" y="2514205"/>
                  </a:moveTo>
                  <a:cubicBezTo>
                    <a:pt x="5322850" y="2511593"/>
                    <a:pt x="5310343" y="2519865"/>
                    <a:pt x="5307721" y="2532686"/>
                  </a:cubicBezTo>
                  <a:cubicBezTo>
                    <a:pt x="5305131" y="2545503"/>
                    <a:pt x="5313375" y="2558014"/>
                    <a:pt x="5326199" y="2560630"/>
                  </a:cubicBezTo>
                  <a:cubicBezTo>
                    <a:pt x="5339022" y="2563242"/>
                    <a:pt x="5351530" y="2554973"/>
                    <a:pt x="5354152" y="2542158"/>
                  </a:cubicBezTo>
                  <a:lnTo>
                    <a:pt x="5563090" y="2542158"/>
                  </a:lnTo>
                  <a:lnTo>
                    <a:pt x="5563090" y="2333062"/>
                  </a:lnTo>
                  <a:cubicBezTo>
                    <a:pt x="5575913" y="2330447"/>
                    <a:pt x="5584189" y="2317933"/>
                    <a:pt x="5581567" y="2305116"/>
                  </a:cubicBezTo>
                  <a:cubicBezTo>
                    <a:pt x="5578946" y="2292295"/>
                    <a:pt x="5566438" y="2284026"/>
                    <a:pt x="5553614" y="2286641"/>
                  </a:cubicBezTo>
                  <a:cubicBezTo>
                    <a:pt x="5540790" y="2289260"/>
                    <a:pt x="5532515" y="2301771"/>
                    <a:pt x="5535137" y="2314591"/>
                  </a:cubicBezTo>
                  <a:cubicBezTo>
                    <a:pt x="5537032" y="2323893"/>
                    <a:pt x="5544296" y="2331164"/>
                    <a:pt x="5553614" y="2333062"/>
                  </a:cubicBezTo>
                  <a:lnTo>
                    <a:pt x="5553614" y="2532525"/>
                  </a:lnTo>
                  <a:lnTo>
                    <a:pt x="5354152" y="2532525"/>
                  </a:lnTo>
                  <a:cubicBezTo>
                    <a:pt x="5352194" y="2523277"/>
                    <a:pt x="5344929" y="2516072"/>
                    <a:pt x="5335674" y="2514205"/>
                  </a:cubicBezTo>
                  <a:close/>
                  <a:moveTo>
                    <a:pt x="5330937" y="2551634"/>
                  </a:moveTo>
                  <a:cubicBezTo>
                    <a:pt x="5323072" y="2551634"/>
                    <a:pt x="5316723" y="2545270"/>
                    <a:pt x="5316723" y="2537420"/>
                  </a:cubicBezTo>
                  <a:cubicBezTo>
                    <a:pt x="5316723" y="2529571"/>
                    <a:pt x="5323072" y="2523207"/>
                    <a:pt x="5330937" y="2523207"/>
                  </a:cubicBezTo>
                  <a:cubicBezTo>
                    <a:pt x="5338801" y="2523207"/>
                    <a:pt x="5345150" y="2529571"/>
                    <a:pt x="5345150" y="2537420"/>
                  </a:cubicBezTo>
                  <a:cubicBezTo>
                    <a:pt x="5345055" y="2545200"/>
                    <a:pt x="5338706" y="2551460"/>
                    <a:pt x="5330937" y="2551476"/>
                  </a:cubicBezTo>
                  <a:close/>
                  <a:moveTo>
                    <a:pt x="5544139" y="2310005"/>
                  </a:moveTo>
                  <a:cubicBezTo>
                    <a:pt x="5544139" y="2302156"/>
                    <a:pt x="5550487" y="2295791"/>
                    <a:pt x="5558352" y="2295791"/>
                  </a:cubicBezTo>
                  <a:cubicBezTo>
                    <a:pt x="5566217" y="2295791"/>
                    <a:pt x="5572566" y="2302156"/>
                    <a:pt x="5572566" y="2310005"/>
                  </a:cubicBezTo>
                  <a:cubicBezTo>
                    <a:pt x="5572566" y="2317854"/>
                    <a:pt x="5566217" y="2324218"/>
                    <a:pt x="5558352" y="2324218"/>
                  </a:cubicBezTo>
                  <a:cubicBezTo>
                    <a:pt x="5550487" y="2324218"/>
                    <a:pt x="5544139" y="2317857"/>
                    <a:pt x="5544139" y="2310005"/>
                  </a:cubicBezTo>
                  <a:cubicBezTo>
                    <a:pt x="5544139" y="2309951"/>
                    <a:pt x="5544139" y="2309901"/>
                    <a:pt x="5544139" y="2309847"/>
                  </a:cubicBezTo>
                  <a:close/>
                  <a:moveTo>
                    <a:pt x="5563090" y="2665816"/>
                  </a:moveTo>
                  <a:cubicBezTo>
                    <a:pt x="5550266" y="2663203"/>
                    <a:pt x="5537758" y="2671476"/>
                    <a:pt x="5535137" y="2684296"/>
                  </a:cubicBezTo>
                  <a:cubicBezTo>
                    <a:pt x="5532547" y="2697114"/>
                    <a:pt x="5540790" y="2709625"/>
                    <a:pt x="5553614" y="2712240"/>
                  </a:cubicBezTo>
                  <a:cubicBezTo>
                    <a:pt x="5566438" y="2714852"/>
                    <a:pt x="5578946" y="2706583"/>
                    <a:pt x="5581567" y="2693769"/>
                  </a:cubicBezTo>
                  <a:lnTo>
                    <a:pt x="5629419" y="2693769"/>
                  </a:lnTo>
                  <a:lnTo>
                    <a:pt x="5629419" y="2832271"/>
                  </a:lnTo>
                  <a:lnTo>
                    <a:pt x="5638895" y="2826807"/>
                  </a:lnTo>
                  <a:lnTo>
                    <a:pt x="5638895" y="2684135"/>
                  </a:lnTo>
                  <a:lnTo>
                    <a:pt x="5581567" y="2684135"/>
                  </a:lnTo>
                  <a:cubicBezTo>
                    <a:pt x="5579609" y="2674887"/>
                    <a:pt x="5572344" y="2667682"/>
                    <a:pt x="5563090" y="2665816"/>
                  </a:cubicBezTo>
                  <a:close/>
                  <a:moveTo>
                    <a:pt x="5558352" y="2703244"/>
                  </a:moveTo>
                  <a:cubicBezTo>
                    <a:pt x="5550487" y="2703244"/>
                    <a:pt x="5544139" y="2696880"/>
                    <a:pt x="5544139" y="2689031"/>
                  </a:cubicBezTo>
                  <a:cubicBezTo>
                    <a:pt x="5544139" y="2681182"/>
                    <a:pt x="5550487" y="2674817"/>
                    <a:pt x="5558352" y="2674817"/>
                  </a:cubicBezTo>
                  <a:cubicBezTo>
                    <a:pt x="5566217" y="2674817"/>
                    <a:pt x="5572566" y="2681182"/>
                    <a:pt x="5572566" y="2689031"/>
                  </a:cubicBezTo>
                  <a:cubicBezTo>
                    <a:pt x="5572471" y="2696810"/>
                    <a:pt x="5566122" y="2703071"/>
                    <a:pt x="5558352" y="2703086"/>
                  </a:cubicBezTo>
                  <a:close/>
                  <a:moveTo>
                    <a:pt x="5714700" y="2438400"/>
                  </a:moveTo>
                  <a:cubicBezTo>
                    <a:pt x="5701876" y="2435785"/>
                    <a:pt x="5689369" y="2444057"/>
                    <a:pt x="5686747" y="2456877"/>
                  </a:cubicBezTo>
                  <a:cubicBezTo>
                    <a:pt x="5684125" y="2469698"/>
                    <a:pt x="5692401" y="2482215"/>
                    <a:pt x="5705225" y="2484831"/>
                  </a:cubicBezTo>
                  <a:lnTo>
                    <a:pt x="5705225" y="2788367"/>
                  </a:lnTo>
                  <a:lnTo>
                    <a:pt x="5714700" y="2782903"/>
                  </a:lnTo>
                  <a:lnTo>
                    <a:pt x="5714700" y="2484673"/>
                  </a:lnTo>
                  <a:cubicBezTo>
                    <a:pt x="5727524" y="2482070"/>
                    <a:pt x="5735799" y="2469565"/>
                    <a:pt x="5733209" y="2456745"/>
                  </a:cubicBezTo>
                  <a:cubicBezTo>
                    <a:pt x="5731314" y="2447421"/>
                    <a:pt x="5724018" y="2440134"/>
                    <a:pt x="5714700" y="2438242"/>
                  </a:cubicBezTo>
                  <a:close/>
                  <a:moveTo>
                    <a:pt x="5709962" y="2475829"/>
                  </a:moveTo>
                  <a:cubicBezTo>
                    <a:pt x="5702098" y="2475829"/>
                    <a:pt x="5695749" y="2469464"/>
                    <a:pt x="5695749" y="2461615"/>
                  </a:cubicBezTo>
                  <a:cubicBezTo>
                    <a:pt x="5695749" y="2453766"/>
                    <a:pt x="5702098" y="2447402"/>
                    <a:pt x="5709962" y="2447402"/>
                  </a:cubicBezTo>
                  <a:cubicBezTo>
                    <a:pt x="5717827" y="2447402"/>
                    <a:pt x="5724176" y="2453766"/>
                    <a:pt x="5724176" y="2461615"/>
                  </a:cubicBezTo>
                  <a:cubicBezTo>
                    <a:pt x="5724081" y="2469395"/>
                    <a:pt x="5717732" y="2475655"/>
                    <a:pt x="5709962" y="2475671"/>
                  </a:cubicBezTo>
                  <a:close/>
                  <a:moveTo>
                    <a:pt x="5705225" y="2409026"/>
                  </a:moveTo>
                  <a:cubicBezTo>
                    <a:pt x="5718048" y="2411638"/>
                    <a:pt x="5730556" y="2403365"/>
                    <a:pt x="5733178" y="2390545"/>
                  </a:cubicBezTo>
                  <a:cubicBezTo>
                    <a:pt x="5735768" y="2377727"/>
                    <a:pt x="5727524" y="2365216"/>
                    <a:pt x="5714700" y="2362601"/>
                  </a:cubicBezTo>
                  <a:cubicBezTo>
                    <a:pt x="5701876" y="2359989"/>
                    <a:pt x="5689369" y="2368258"/>
                    <a:pt x="5686747" y="2381072"/>
                  </a:cubicBezTo>
                  <a:lnTo>
                    <a:pt x="5629419" y="2381072"/>
                  </a:lnTo>
                  <a:lnTo>
                    <a:pt x="5629419" y="2608488"/>
                  </a:lnTo>
                  <a:lnTo>
                    <a:pt x="5505762" y="2608488"/>
                  </a:lnTo>
                  <a:cubicBezTo>
                    <a:pt x="5503141" y="2595670"/>
                    <a:pt x="5490633" y="2587398"/>
                    <a:pt x="5477809" y="2590017"/>
                  </a:cubicBezTo>
                  <a:cubicBezTo>
                    <a:pt x="5464985" y="2592632"/>
                    <a:pt x="5456710" y="2605146"/>
                    <a:pt x="5459332" y="2617963"/>
                  </a:cubicBezTo>
                  <a:cubicBezTo>
                    <a:pt x="5461953" y="2630781"/>
                    <a:pt x="5474461" y="2639053"/>
                    <a:pt x="5487285" y="2636435"/>
                  </a:cubicBezTo>
                  <a:cubicBezTo>
                    <a:pt x="5496602" y="2634536"/>
                    <a:pt x="5503867" y="2627265"/>
                    <a:pt x="5505762" y="2617963"/>
                  </a:cubicBezTo>
                  <a:lnTo>
                    <a:pt x="5638895" y="2617963"/>
                  </a:lnTo>
                  <a:lnTo>
                    <a:pt x="5638895" y="2390548"/>
                  </a:lnTo>
                  <a:lnTo>
                    <a:pt x="5686747" y="2390548"/>
                  </a:lnTo>
                  <a:cubicBezTo>
                    <a:pt x="5688705" y="2399793"/>
                    <a:pt x="5695970" y="2406991"/>
                    <a:pt x="5705225" y="2408868"/>
                  </a:cubicBezTo>
                  <a:close/>
                  <a:moveTo>
                    <a:pt x="5709962" y="2371597"/>
                  </a:moveTo>
                  <a:cubicBezTo>
                    <a:pt x="5717827" y="2371597"/>
                    <a:pt x="5724176" y="2377961"/>
                    <a:pt x="5724176" y="2385810"/>
                  </a:cubicBezTo>
                  <a:cubicBezTo>
                    <a:pt x="5724176" y="2393659"/>
                    <a:pt x="5717827" y="2400024"/>
                    <a:pt x="5709962" y="2400024"/>
                  </a:cubicBezTo>
                  <a:cubicBezTo>
                    <a:pt x="5702098" y="2400024"/>
                    <a:pt x="5695749" y="2393659"/>
                    <a:pt x="5695749" y="2385810"/>
                  </a:cubicBezTo>
                  <a:cubicBezTo>
                    <a:pt x="5695654" y="2377977"/>
                    <a:pt x="5701908" y="2371543"/>
                    <a:pt x="5709741" y="2371439"/>
                  </a:cubicBezTo>
                  <a:cubicBezTo>
                    <a:pt x="5709804" y="2371439"/>
                    <a:pt x="5709899" y="2371439"/>
                    <a:pt x="5709962" y="2371439"/>
                  </a:cubicBezTo>
                  <a:close/>
                  <a:moveTo>
                    <a:pt x="5482547" y="2627439"/>
                  </a:moveTo>
                  <a:cubicBezTo>
                    <a:pt x="5474682" y="2627439"/>
                    <a:pt x="5468333" y="2621075"/>
                    <a:pt x="5468333" y="2613226"/>
                  </a:cubicBezTo>
                  <a:cubicBezTo>
                    <a:pt x="5468333" y="2605377"/>
                    <a:pt x="5474682" y="2599012"/>
                    <a:pt x="5482547" y="2599012"/>
                  </a:cubicBezTo>
                  <a:cubicBezTo>
                    <a:pt x="5490412" y="2599012"/>
                    <a:pt x="5496760" y="2605377"/>
                    <a:pt x="5496760" y="2613226"/>
                  </a:cubicBezTo>
                  <a:cubicBezTo>
                    <a:pt x="5496666" y="2621005"/>
                    <a:pt x="5490317" y="2627265"/>
                    <a:pt x="5482547" y="2627281"/>
                  </a:cubicBezTo>
                  <a:close/>
                  <a:moveTo>
                    <a:pt x="4880843" y="2969036"/>
                  </a:moveTo>
                  <a:cubicBezTo>
                    <a:pt x="4868019" y="2966424"/>
                    <a:pt x="4855512" y="2974696"/>
                    <a:pt x="4852890" y="2987517"/>
                  </a:cubicBezTo>
                  <a:cubicBezTo>
                    <a:pt x="4850300" y="3000334"/>
                    <a:pt x="4858544" y="3012845"/>
                    <a:pt x="4871368" y="3015461"/>
                  </a:cubicBezTo>
                  <a:cubicBezTo>
                    <a:pt x="4884191" y="3018073"/>
                    <a:pt x="4896699" y="3009804"/>
                    <a:pt x="4899321" y="2996989"/>
                  </a:cubicBezTo>
                  <a:lnTo>
                    <a:pt x="5250394" y="2996989"/>
                  </a:lnTo>
                  <a:lnTo>
                    <a:pt x="5250394" y="3051127"/>
                  </a:lnTo>
                  <a:lnTo>
                    <a:pt x="5259869" y="3045631"/>
                  </a:lnTo>
                  <a:lnTo>
                    <a:pt x="5259869" y="2987356"/>
                  </a:lnTo>
                  <a:lnTo>
                    <a:pt x="4899321" y="2987356"/>
                  </a:lnTo>
                  <a:cubicBezTo>
                    <a:pt x="4897362" y="2978108"/>
                    <a:pt x="4890098" y="2970903"/>
                    <a:pt x="4880843" y="2969036"/>
                  </a:cubicBezTo>
                  <a:close/>
                  <a:moveTo>
                    <a:pt x="4876105" y="3006465"/>
                  </a:moveTo>
                  <a:cubicBezTo>
                    <a:pt x="4868241" y="3006465"/>
                    <a:pt x="4861892" y="3000101"/>
                    <a:pt x="4861892" y="2992252"/>
                  </a:cubicBezTo>
                  <a:cubicBezTo>
                    <a:pt x="4861892" y="2984403"/>
                    <a:pt x="4868241" y="2978038"/>
                    <a:pt x="4876105" y="2978038"/>
                  </a:cubicBezTo>
                  <a:cubicBezTo>
                    <a:pt x="4883970" y="2978038"/>
                    <a:pt x="4890319" y="2984403"/>
                    <a:pt x="4890319" y="2992252"/>
                  </a:cubicBezTo>
                  <a:cubicBezTo>
                    <a:pt x="4890224" y="3000031"/>
                    <a:pt x="4883875" y="3006291"/>
                    <a:pt x="4876105" y="3006307"/>
                  </a:cubicBezTo>
                  <a:close/>
                  <a:moveTo>
                    <a:pt x="5942116" y="2011522"/>
                  </a:moveTo>
                  <a:lnTo>
                    <a:pt x="5942116" y="1850436"/>
                  </a:lnTo>
                  <a:lnTo>
                    <a:pt x="5657373" y="1850436"/>
                  </a:lnTo>
                  <a:cubicBezTo>
                    <a:pt x="5654783" y="1837616"/>
                    <a:pt x="5642275" y="1829331"/>
                    <a:pt x="5629451" y="1831933"/>
                  </a:cubicBezTo>
                  <a:cubicBezTo>
                    <a:pt x="5620133" y="1833828"/>
                    <a:pt x="5612837" y="1841112"/>
                    <a:pt x="5610942" y="1850436"/>
                  </a:cubicBezTo>
                  <a:lnTo>
                    <a:pt x="5610942" y="1850436"/>
                  </a:lnTo>
                  <a:cubicBezTo>
                    <a:pt x="5608320" y="1863257"/>
                    <a:pt x="5616596" y="1875774"/>
                    <a:pt x="5629419" y="1878389"/>
                  </a:cubicBezTo>
                  <a:cubicBezTo>
                    <a:pt x="5642243" y="1881005"/>
                    <a:pt x="5654751" y="1872732"/>
                    <a:pt x="5657373" y="1859912"/>
                  </a:cubicBezTo>
                  <a:lnTo>
                    <a:pt x="5932640" y="1859912"/>
                  </a:lnTo>
                  <a:lnTo>
                    <a:pt x="5932640" y="2002046"/>
                  </a:lnTo>
                  <a:lnTo>
                    <a:pt x="5866311" y="2002046"/>
                  </a:lnTo>
                  <a:lnTo>
                    <a:pt x="5866311" y="1954037"/>
                  </a:lnTo>
                  <a:cubicBezTo>
                    <a:pt x="5879134" y="1951421"/>
                    <a:pt x="5887410" y="1938907"/>
                    <a:pt x="5884788" y="1926090"/>
                  </a:cubicBezTo>
                  <a:cubicBezTo>
                    <a:pt x="5882167" y="1913269"/>
                    <a:pt x="5869659" y="1905000"/>
                    <a:pt x="5856835" y="1907615"/>
                  </a:cubicBezTo>
                  <a:cubicBezTo>
                    <a:pt x="5844011" y="1910234"/>
                    <a:pt x="5835736" y="1922745"/>
                    <a:pt x="5838358" y="1935565"/>
                  </a:cubicBezTo>
                  <a:cubicBezTo>
                    <a:pt x="5840253" y="1944867"/>
                    <a:pt x="5847517" y="1952138"/>
                    <a:pt x="5856835" y="1954037"/>
                  </a:cubicBezTo>
                  <a:lnTo>
                    <a:pt x="5856835" y="2011364"/>
                  </a:lnTo>
                  <a:close/>
                  <a:moveTo>
                    <a:pt x="5647581" y="1859912"/>
                  </a:moveTo>
                  <a:cubicBezTo>
                    <a:pt x="5644959" y="1867315"/>
                    <a:pt x="5636842" y="1871197"/>
                    <a:pt x="5629451" y="1868582"/>
                  </a:cubicBezTo>
                  <a:cubicBezTo>
                    <a:pt x="5622028" y="1865967"/>
                    <a:pt x="5618143" y="1857840"/>
                    <a:pt x="5620765" y="1850436"/>
                  </a:cubicBezTo>
                  <a:cubicBezTo>
                    <a:pt x="5623387" y="1843032"/>
                    <a:pt x="5631504" y="1839150"/>
                    <a:pt x="5638927" y="1841766"/>
                  </a:cubicBezTo>
                  <a:cubicBezTo>
                    <a:pt x="5646318" y="1844381"/>
                    <a:pt x="5650203" y="1852508"/>
                    <a:pt x="5647581" y="1859912"/>
                  </a:cubicBezTo>
                  <a:close/>
                  <a:moveTo>
                    <a:pt x="5847359" y="1931011"/>
                  </a:moveTo>
                  <a:cubicBezTo>
                    <a:pt x="5847359" y="1923162"/>
                    <a:pt x="5853708" y="1916797"/>
                    <a:pt x="5861573" y="1916797"/>
                  </a:cubicBezTo>
                  <a:cubicBezTo>
                    <a:pt x="5869438" y="1916797"/>
                    <a:pt x="5875786" y="1923162"/>
                    <a:pt x="5875786" y="1931011"/>
                  </a:cubicBezTo>
                  <a:cubicBezTo>
                    <a:pt x="5875786" y="1938860"/>
                    <a:pt x="5869438" y="1945224"/>
                    <a:pt x="5861573" y="1945224"/>
                  </a:cubicBezTo>
                  <a:cubicBezTo>
                    <a:pt x="5853708" y="1945224"/>
                    <a:pt x="5847359" y="1938863"/>
                    <a:pt x="5847359" y="1931011"/>
                  </a:cubicBezTo>
                  <a:cubicBezTo>
                    <a:pt x="5847359" y="1930948"/>
                    <a:pt x="5847359" y="1930884"/>
                    <a:pt x="5847359" y="1930821"/>
                  </a:cubicBezTo>
                  <a:close/>
                  <a:moveTo>
                    <a:pt x="5098783" y="3138682"/>
                  </a:moveTo>
                  <a:lnTo>
                    <a:pt x="5108259" y="3133218"/>
                  </a:lnTo>
                  <a:lnTo>
                    <a:pt x="5108259" y="3072637"/>
                  </a:lnTo>
                  <a:lnTo>
                    <a:pt x="5174588" y="3072637"/>
                  </a:lnTo>
                  <a:lnTo>
                    <a:pt x="5174588" y="3094746"/>
                  </a:lnTo>
                  <a:lnTo>
                    <a:pt x="5184064" y="3089282"/>
                  </a:lnTo>
                  <a:lnTo>
                    <a:pt x="5184064" y="3063161"/>
                  </a:lnTo>
                  <a:lnTo>
                    <a:pt x="5098783" y="3063161"/>
                  </a:lnTo>
                  <a:close/>
                  <a:moveTo>
                    <a:pt x="5335674" y="2969068"/>
                  </a:moveTo>
                  <a:cubicBezTo>
                    <a:pt x="5322850" y="2966471"/>
                    <a:pt x="5310343" y="2974760"/>
                    <a:pt x="5307753" y="2987583"/>
                  </a:cubicBezTo>
                  <a:cubicBezTo>
                    <a:pt x="5305826" y="2997094"/>
                    <a:pt x="5309901" y="3006813"/>
                    <a:pt x="5318018" y="3012119"/>
                  </a:cubicBezTo>
                  <a:lnTo>
                    <a:pt x="5328220" y="3006212"/>
                  </a:lnTo>
                  <a:cubicBezTo>
                    <a:pt x="5320450" y="3004766"/>
                    <a:pt x="5315333" y="2997293"/>
                    <a:pt x="5316786" y="2989526"/>
                  </a:cubicBezTo>
                  <a:cubicBezTo>
                    <a:pt x="5318239" y="2981756"/>
                    <a:pt x="5325693" y="2976633"/>
                    <a:pt x="5333463" y="2978079"/>
                  </a:cubicBezTo>
                  <a:cubicBezTo>
                    <a:pt x="5341233" y="2979529"/>
                    <a:pt x="5346350" y="2987002"/>
                    <a:pt x="5344897" y="2994769"/>
                  </a:cubicBezTo>
                  <a:cubicBezTo>
                    <a:pt x="5344771" y="2995502"/>
                    <a:pt x="5344581" y="2996222"/>
                    <a:pt x="5344329" y="2996926"/>
                  </a:cubicBezTo>
                  <a:lnTo>
                    <a:pt x="5360564" y="2987451"/>
                  </a:lnTo>
                  <a:lnTo>
                    <a:pt x="5354247" y="2987451"/>
                  </a:lnTo>
                  <a:cubicBezTo>
                    <a:pt x="5352320" y="2978136"/>
                    <a:pt x="5344992" y="2970884"/>
                    <a:pt x="5335674" y="2969036"/>
                  </a:cubicBezTo>
                  <a:close/>
                  <a:moveTo>
                    <a:pt x="4805038" y="2769605"/>
                  </a:moveTo>
                  <a:lnTo>
                    <a:pt x="4880843" y="2769605"/>
                  </a:lnTo>
                  <a:lnTo>
                    <a:pt x="4880843" y="2608519"/>
                  </a:lnTo>
                  <a:lnTo>
                    <a:pt x="4805038" y="2608519"/>
                  </a:lnTo>
                  <a:lnTo>
                    <a:pt x="4805038" y="2560478"/>
                  </a:lnTo>
                  <a:cubicBezTo>
                    <a:pt x="4817862" y="2557863"/>
                    <a:pt x="4826137" y="2545348"/>
                    <a:pt x="4823516" y="2532531"/>
                  </a:cubicBezTo>
                  <a:cubicBezTo>
                    <a:pt x="4820894" y="2519710"/>
                    <a:pt x="4808386" y="2511441"/>
                    <a:pt x="4795562" y="2514057"/>
                  </a:cubicBezTo>
                  <a:cubicBezTo>
                    <a:pt x="4782739" y="2516675"/>
                    <a:pt x="4774463" y="2529186"/>
                    <a:pt x="4777085" y="2542007"/>
                  </a:cubicBezTo>
                  <a:cubicBezTo>
                    <a:pt x="4778980" y="2551309"/>
                    <a:pt x="4786245" y="2558580"/>
                    <a:pt x="4795562" y="2560478"/>
                  </a:cubicBezTo>
                  <a:lnTo>
                    <a:pt x="4795562" y="2617806"/>
                  </a:lnTo>
                  <a:lnTo>
                    <a:pt x="4871368" y="2617806"/>
                  </a:lnTo>
                  <a:lnTo>
                    <a:pt x="4871368" y="2759940"/>
                  </a:lnTo>
                  <a:lnTo>
                    <a:pt x="4795562" y="2759940"/>
                  </a:lnTo>
                  <a:lnTo>
                    <a:pt x="4795562" y="3072637"/>
                  </a:lnTo>
                  <a:lnTo>
                    <a:pt x="5022978" y="3072637"/>
                  </a:lnTo>
                  <a:lnTo>
                    <a:pt x="5022978" y="3182270"/>
                  </a:lnTo>
                  <a:lnTo>
                    <a:pt x="5032454" y="3176774"/>
                  </a:lnTo>
                  <a:lnTo>
                    <a:pt x="5032454" y="3063066"/>
                  </a:lnTo>
                  <a:lnTo>
                    <a:pt x="4805038" y="3063066"/>
                  </a:lnTo>
                  <a:close/>
                  <a:moveTo>
                    <a:pt x="4786087" y="2537452"/>
                  </a:moveTo>
                  <a:cubicBezTo>
                    <a:pt x="4786087" y="2529603"/>
                    <a:pt x="4792436" y="2523239"/>
                    <a:pt x="4800300" y="2523239"/>
                  </a:cubicBezTo>
                  <a:cubicBezTo>
                    <a:pt x="4808165" y="2523239"/>
                    <a:pt x="4814514" y="2529603"/>
                    <a:pt x="4814514" y="2537452"/>
                  </a:cubicBezTo>
                  <a:cubicBezTo>
                    <a:pt x="4814514" y="2545301"/>
                    <a:pt x="4808165" y="2551666"/>
                    <a:pt x="4800300" y="2551666"/>
                  </a:cubicBezTo>
                  <a:cubicBezTo>
                    <a:pt x="4792436" y="2551666"/>
                    <a:pt x="4786087" y="2545304"/>
                    <a:pt x="4786087" y="2537452"/>
                  </a:cubicBezTo>
                  <a:cubicBezTo>
                    <a:pt x="4786087" y="2537389"/>
                    <a:pt x="4786087" y="2537326"/>
                    <a:pt x="4786087" y="2537263"/>
                  </a:cubicBezTo>
                  <a:close/>
                  <a:moveTo>
                    <a:pt x="5278347" y="2608519"/>
                  </a:moveTo>
                  <a:cubicBezTo>
                    <a:pt x="5275725" y="2595702"/>
                    <a:pt x="5263217" y="2587430"/>
                    <a:pt x="5250394" y="2590048"/>
                  </a:cubicBezTo>
                  <a:cubicBezTo>
                    <a:pt x="5237570" y="2592664"/>
                    <a:pt x="5229294" y="2605178"/>
                    <a:pt x="5231916" y="2617995"/>
                  </a:cubicBezTo>
                  <a:cubicBezTo>
                    <a:pt x="5234538" y="2630813"/>
                    <a:pt x="5247045" y="2639085"/>
                    <a:pt x="5259869" y="2636466"/>
                  </a:cubicBezTo>
                  <a:cubicBezTo>
                    <a:pt x="5269187" y="2634568"/>
                    <a:pt x="5276452" y="2627297"/>
                    <a:pt x="5278347" y="2617995"/>
                  </a:cubicBezTo>
                  <a:lnTo>
                    <a:pt x="5366786" y="2617995"/>
                  </a:lnTo>
                  <a:lnTo>
                    <a:pt x="5553456" y="2804665"/>
                  </a:lnTo>
                  <a:lnTo>
                    <a:pt x="5553456" y="2876080"/>
                  </a:lnTo>
                  <a:lnTo>
                    <a:pt x="5562932" y="2870616"/>
                  </a:lnTo>
                  <a:lnTo>
                    <a:pt x="5562932" y="2800686"/>
                  </a:lnTo>
                  <a:lnTo>
                    <a:pt x="5370576" y="2608330"/>
                  </a:lnTo>
                  <a:close/>
                  <a:moveTo>
                    <a:pt x="5255131" y="2627471"/>
                  </a:moveTo>
                  <a:cubicBezTo>
                    <a:pt x="5247267" y="2627471"/>
                    <a:pt x="5240918" y="2621106"/>
                    <a:pt x="5240918" y="2613257"/>
                  </a:cubicBezTo>
                  <a:cubicBezTo>
                    <a:pt x="5240918" y="2605408"/>
                    <a:pt x="5247267" y="2599044"/>
                    <a:pt x="5255131" y="2599044"/>
                  </a:cubicBezTo>
                  <a:cubicBezTo>
                    <a:pt x="5262996" y="2599044"/>
                    <a:pt x="5269345" y="2605408"/>
                    <a:pt x="5269345" y="2613257"/>
                  </a:cubicBezTo>
                  <a:cubicBezTo>
                    <a:pt x="5269218" y="2621027"/>
                    <a:pt x="5262901" y="2627265"/>
                    <a:pt x="5255131" y="2627281"/>
                  </a:cubicBezTo>
                  <a:close/>
                  <a:moveTo>
                    <a:pt x="5202541" y="2684325"/>
                  </a:moveTo>
                  <a:cubicBezTo>
                    <a:pt x="5199920" y="2671507"/>
                    <a:pt x="5187412" y="2663235"/>
                    <a:pt x="5174588" y="2665854"/>
                  </a:cubicBezTo>
                  <a:cubicBezTo>
                    <a:pt x="5161764" y="2668469"/>
                    <a:pt x="5153489" y="2680983"/>
                    <a:pt x="5156111" y="2693800"/>
                  </a:cubicBezTo>
                  <a:cubicBezTo>
                    <a:pt x="5158732" y="2706618"/>
                    <a:pt x="5171240" y="2714890"/>
                    <a:pt x="5184064" y="2712272"/>
                  </a:cubicBezTo>
                  <a:cubicBezTo>
                    <a:pt x="5193382" y="2710373"/>
                    <a:pt x="5200646" y="2703102"/>
                    <a:pt x="5202541" y="2693800"/>
                  </a:cubicBezTo>
                  <a:lnTo>
                    <a:pt x="5328883" y="2693800"/>
                  </a:lnTo>
                  <a:lnTo>
                    <a:pt x="5477683" y="2842599"/>
                  </a:lnTo>
                  <a:lnTo>
                    <a:pt x="5477683" y="2919858"/>
                  </a:lnTo>
                  <a:lnTo>
                    <a:pt x="5487158" y="2914362"/>
                  </a:lnTo>
                  <a:lnTo>
                    <a:pt x="5487158" y="2838557"/>
                  </a:lnTo>
                  <a:lnTo>
                    <a:pt x="5332895" y="2684135"/>
                  </a:lnTo>
                  <a:close/>
                  <a:moveTo>
                    <a:pt x="5179326" y="2703276"/>
                  </a:moveTo>
                  <a:cubicBezTo>
                    <a:pt x="5171461" y="2703276"/>
                    <a:pt x="5165113" y="2696911"/>
                    <a:pt x="5165113" y="2689062"/>
                  </a:cubicBezTo>
                  <a:cubicBezTo>
                    <a:pt x="5165113" y="2681213"/>
                    <a:pt x="5171461" y="2674849"/>
                    <a:pt x="5179326" y="2674849"/>
                  </a:cubicBezTo>
                  <a:cubicBezTo>
                    <a:pt x="5187191" y="2674849"/>
                    <a:pt x="5193540" y="2681213"/>
                    <a:pt x="5193540" y="2689062"/>
                  </a:cubicBezTo>
                  <a:cubicBezTo>
                    <a:pt x="5193413" y="2696833"/>
                    <a:pt x="5187096" y="2703071"/>
                    <a:pt x="5179326" y="2703086"/>
                  </a:cubicBezTo>
                  <a:close/>
                  <a:moveTo>
                    <a:pt x="5202541" y="2760130"/>
                  </a:moveTo>
                  <a:cubicBezTo>
                    <a:pt x="5199920" y="2747312"/>
                    <a:pt x="5187412" y="2739040"/>
                    <a:pt x="5174588" y="2741659"/>
                  </a:cubicBezTo>
                  <a:cubicBezTo>
                    <a:pt x="5161764" y="2744274"/>
                    <a:pt x="5153489" y="2756788"/>
                    <a:pt x="5156111" y="2769605"/>
                  </a:cubicBezTo>
                  <a:cubicBezTo>
                    <a:pt x="5158732" y="2782423"/>
                    <a:pt x="5171240" y="2790695"/>
                    <a:pt x="5184064" y="2788077"/>
                  </a:cubicBezTo>
                  <a:cubicBezTo>
                    <a:pt x="5193382" y="2786178"/>
                    <a:pt x="5200646" y="2778907"/>
                    <a:pt x="5202541" y="2769605"/>
                  </a:cubicBezTo>
                  <a:lnTo>
                    <a:pt x="5290981" y="2769605"/>
                  </a:lnTo>
                  <a:lnTo>
                    <a:pt x="5401877" y="2880502"/>
                  </a:lnTo>
                  <a:lnTo>
                    <a:pt x="5401877" y="2963604"/>
                  </a:lnTo>
                  <a:lnTo>
                    <a:pt x="5411353" y="2958139"/>
                  </a:lnTo>
                  <a:lnTo>
                    <a:pt x="5411353" y="2876428"/>
                  </a:lnTo>
                  <a:lnTo>
                    <a:pt x="5294992" y="2759940"/>
                  </a:lnTo>
                  <a:close/>
                  <a:moveTo>
                    <a:pt x="5179326" y="2779081"/>
                  </a:moveTo>
                  <a:cubicBezTo>
                    <a:pt x="5171461" y="2779081"/>
                    <a:pt x="5165113" y="2772717"/>
                    <a:pt x="5165113" y="2764868"/>
                  </a:cubicBezTo>
                  <a:cubicBezTo>
                    <a:pt x="5165113" y="2757019"/>
                    <a:pt x="5171461" y="2750654"/>
                    <a:pt x="5179326" y="2750654"/>
                  </a:cubicBezTo>
                  <a:cubicBezTo>
                    <a:pt x="5187191" y="2750654"/>
                    <a:pt x="5193540" y="2757019"/>
                    <a:pt x="5193540" y="2764868"/>
                  </a:cubicBezTo>
                  <a:cubicBezTo>
                    <a:pt x="5193413" y="2772638"/>
                    <a:pt x="5187096" y="2778876"/>
                    <a:pt x="5179326" y="2778892"/>
                  </a:cubicBezTo>
                  <a:close/>
                  <a:moveTo>
                    <a:pt x="171446" y="2001888"/>
                  </a:moveTo>
                  <a:lnTo>
                    <a:pt x="105117" y="2001888"/>
                  </a:lnTo>
                  <a:lnTo>
                    <a:pt x="105117" y="1954037"/>
                  </a:lnTo>
                  <a:cubicBezTo>
                    <a:pt x="117935" y="1951421"/>
                    <a:pt x="126206" y="1938907"/>
                    <a:pt x="123589" y="1926090"/>
                  </a:cubicBezTo>
                  <a:cubicBezTo>
                    <a:pt x="120972" y="1913269"/>
                    <a:pt x="108460" y="1905000"/>
                    <a:pt x="95641" y="1907615"/>
                  </a:cubicBezTo>
                  <a:cubicBezTo>
                    <a:pt x="82822" y="1910234"/>
                    <a:pt x="74552" y="1922745"/>
                    <a:pt x="77168" y="1935565"/>
                  </a:cubicBezTo>
                  <a:cubicBezTo>
                    <a:pt x="79067" y="1944867"/>
                    <a:pt x="86338" y="1952138"/>
                    <a:pt x="95641" y="1954037"/>
                  </a:cubicBezTo>
                  <a:lnTo>
                    <a:pt x="95641" y="2011364"/>
                  </a:lnTo>
                  <a:lnTo>
                    <a:pt x="180922" y="2011364"/>
                  </a:lnTo>
                  <a:lnTo>
                    <a:pt x="180922" y="1850278"/>
                  </a:lnTo>
                  <a:lnTo>
                    <a:pt x="0" y="1850278"/>
                  </a:lnTo>
                  <a:lnTo>
                    <a:pt x="0" y="1859754"/>
                  </a:lnTo>
                  <a:lnTo>
                    <a:pt x="171446" y="1859754"/>
                  </a:lnTo>
                  <a:close/>
                  <a:moveTo>
                    <a:pt x="86165" y="1930821"/>
                  </a:moveTo>
                  <a:cubicBezTo>
                    <a:pt x="86165" y="1922972"/>
                    <a:pt x="92529" y="1916608"/>
                    <a:pt x="100379" y="1916608"/>
                  </a:cubicBezTo>
                  <a:cubicBezTo>
                    <a:pt x="108229" y="1916608"/>
                    <a:pt x="114592" y="1922972"/>
                    <a:pt x="114592" y="1930821"/>
                  </a:cubicBezTo>
                  <a:cubicBezTo>
                    <a:pt x="114592" y="1938670"/>
                    <a:pt x="108229" y="1945035"/>
                    <a:pt x="100379" y="1945035"/>
                  </a:cubicBezTo>
                  <a:cubicBezTo>
                    <a:pt x="92529" y="1945035"/>
                    <a:pt x="86165" y="1938670"/>
                    <a:pt x="86165" y="1930821"/>
                  </a:cubicBezTo>
                  <a:close/>
                  <a:moveTo>
                    <a:pt x="2000246" y="1452933"/>
                  </a:moveTo>
                  <a:cubicBezTo>
                    <a:pt x="1987426" y="1450321"/>
                    <a:pt x="1974915" y="1458593"/>
                    <a:pt x="1972302" y="1471413"/>
                  </a:cubicBezTo>
                  <a:cubicBezTo>
                    <a:pt x="1969690" y="1484231"/>
                    <a:pt x="1977962" y="1496742"/>
                    <a:pt x="1990783" y="1499357"/>
                  </a:cubicBezTo>
                  <a:cubicBezTo>
                    <a:pt x="2003597" y="1501969"/>
                    <a:pt x="2016105" y="1493700"/>
                    <a:pt x="2018724" y="1480886"/>
                  </a:cubicBezTo>
                  <a:lnTo>
                    <a:pt x="2427124" y="1480886"/>
                  </a:lnTo>
                  <a:cubicBezTo>
                    <a:pt x="2429739" y="1493703"/>
                    <a:pt x="2442253" y="1501975"/>
                    <a:pt x="2455071" y="1499357"/>
                  </a:cubicBezTo>
                  <a:cubicBezTo>
                    <a:pt x="2467891" y="1496742"/>
                    <a:pt x="2476161" y="1484228"/>
                    <a:pt x="2473545" y="1471410"/>
                  </a:cubicBezTo>
                  <a:cubicBezTo>
                    <a:pt x="2470927" y="1458593"/>
                    <a:pt x="2458416" y="1450321"/>
                    <a:pt x="2445595" y="1452939"/>
                  </a:cubicBezTo>
                  <a:cubicBezTo>
                    <a:pt x="2436293" y="1454837"/>
                    <a:pt x="2429022" y="1462108"/>
                    <a:pt x="2427124" y="1471410"/>
                  </a:cubicBezTo>
                  <a:lnTo>
                    <a:pt x="2018724" y="1471410"/>
                  </a:lnTo>
                  <a:cubicBezTo>
                    <a:pt x="2016835" y="1462099"/>
                    <a:pt x="2009558" y="1454821"/>
                    <a:pt x="2000246" y="1452933"/>
                  </a:cubicBezTo>
                  <a:close/>
                  <a:moveTo>
                    <a:pt x="1995508" y="1490361"/>
                  </a:moveTo>
                  <a:cubicBezTo>
                    <a:pt x="1987659" y="1490361"/>
                    <a:pt x="1981295" y="1483997"/>
                    <a:pt x="1981295" y="1476148"/>
                  </a:cubicBezTo>
                  <a:cubicBezTo>
                    <a:pt x="1981295" y="1468299"/>
                    <a:pt x="1987659" y="1461935"/>
                    <a:pt x="1995508" y="1461935"/>
                  </a:cubicBezTo>
                  <a:cubicBezTo>
                    <a:pt x="2003357" y="1461935"/>
                    <a:pt x="2009722" y="1468299"/>
                    <a:pt x="2009722" y="1476148"/>
                  </a:cubicBezTo>
                  <a:cubicBezTo>
                    <a:pt x="2009618" y="1483927"/>
                    <a:pt x="2003291" y="1490188"/>
                    <a:pt x="1995508" y="1490203"/>
                  </a:cubicBezTo>
                  <a:close/>
                  <a:moveTo>
                    <a:pt x="2450340" y="1461935"/>
                  </a:moveTo>
                  <a:cubicBezTo>
                    <a:pt x="2458188" y="1461935"/>
                    <a:pt x="2464553" y="1468299"/>
                    <a:pt x="2464553" y="1476148"/>
                  </a:cubicBezTo>
                  <a:cubicBezTo>
                    <a:pt x="2464553" y="1483997"/>
                    <a:pt x="2458188" y="1490361"/>
                    <a:pt x="2450340" y="1490361"/>
                  </a:cubicBezTo>
                  <a:cubicBezTo>
                    <a:pt x="2442490" y="1490361"/>
                    <a:pt x="2436126" y="1483997"/>
                    <a:pt x="2436126" y="1476148"/>
                  </a:cubicBezTo>
                  <a:cubicBezTo>
                    <a:pt x="2436022" y="1468315"/>
                    <a:pt x="2442285" y="1461884"/>
                    <a:pt x="2450118" y="1461777"/>
                  </a:cubicBezTo>
                  <a:cubicBezTo>
                    <a:pt x="2450191" y="1461777"/>
                    <a:pt x="2450267" y="1461777"/>
                    <a:pt x="2450340" y="1461777"/>
                  </a:cubicBezTo>
                  <a:close/>
                  <a:moveTo>
                    <a:pt x="1896488" y="1253470"/>
                  </a:moveTo>
                  <a:cubicBezTo>
                    <a:pt x="1899103" y="1266288"/>
                    <a:pt x="1911617" y="1274560"/>
                    <a:pt x="1924435" y="1271941"/>
                  </a:cubicBezTo>
                  <a:cubicBezTo>
                    <a:pt x="1937255" y="1269326"/>
                    <a:pt x="1945524" y="1256812"/>
                    <a:pt x="1942909" y="1243995"/>
                  </a:cubicBezTo>
                  <a:cubicBezTo>
                    <a:pt x="1940290" y="1231177"/>
                    <a:pt x="1927779" y="1222905"/>
                    <a:pt x="1914959" y="1225523"/>
                  </a:cubicBezTo>
                  <a:cubicBezTo>
                    <a:pt x="1905657" y="1227422"/>
                    <a:pt x="1898386" y="1234693"/>
                    <a:pt x="1896488" y="1243995"/>
                  </a:cubicBezTo>
                  <a:lnTo>
                    <a:pt x="1839160" y="1243995"/>
                  </a:lnTo>
                  <a:lnTo>
                    <a:pt x="1839160" y="1708301"/>
                  </a:lnTo>
                  <a:lnTo>
                    <a:pt x="2066576" y="1708301"/>
                  </a:lnTo>
                  <a:lnTo>
                    <a:pt x="2066576" y="2011522"/>
                  </a:lnTo>
                  <a:lnTo>
                    <a:pt x="2123903" y="2011522"/>
                  </a:lnTo>
                  <a:cubicBezTo>
                    <a:pt x="2126519" y="2024339"/>
                    <a:pt x="2139033" y="2032612"/>
                    <a:pt x="2151850" y="2029993"/>
                  </a:cubicBezTo>
                  <a:cubicBezTo>
                    <a:pt x="2164671" y="2027378"/>
                    <a:pt x="2172940" y="2014864"/>
                    <a:pt x="2170325" y="2002046"/>
                  </a:cubicBezTo>
                  <a:cubicBezTo>
                    <a:pt x="2167706" y="1989229"/>
                    <a:pt x="2155195" y="1980957"/>
                    <a:pt x="2142375" y="1983575"/>
                  </a:cubicBezTo>
                  <a:cubicBezTo>
                    <a:pt x="2133073" y="1985474"/>
                    <a:pt x="2125802" y="1992745"/>
                    <a:pt x="2123903" y="2002046"/>
                  </a:cubicBezTo>
                  <a:lnTo>
                    <a:pt x="2076051" y="2002046"/>
                  </a:lnTo>
                  <a:lnTo>
                    <a:pt x="2076051" y="1698826"/>
                  </a:lnTo>
                  <a:lnTo>
                    <a:pt x="1848636" y="1698826"/>
                  </a:lnTo>
                  <a:lnTo>
                    <a:pt x="1848636" y="1253470"/>
                  </a:lnTo>
                  <a:close/>
                  <a:moveTo>
                    <a:pt x="1919703" y="1234519"/>
                  </a:moveTo>
                  <a:cubicBezTo>
                    <a:pt x="1927552" y="1234519"/>
                    <a:pt x="1933917" y="1240883"/>
                    <a:pt x="1933917" y="1248732"/>
                  </a:cubicBezTo>
                  <a:cubicBezTo>
                    <a:pt x="1933917" y="1256581"/>
                    <a:pt x="1927552" y="1262946"/>
                    <a:pt x="1919703" y="1262946"/>
                  </a:cubicBezTo>
                  <a:cubicBezTo>
                    <a:pt x="1911854" y="1262946"/>
                    <a:pt x="1905490" y="1256581"/>
                    <a:pt x="1905490" y="1248732"/>
                  </a:cubicBezTo>
                  <a:cubicBezTo>
                    <a:pt x="1905385" y="1240899"/>
                    <a:pt x="1911649" y="1234468"/>
                    <a:pt x="1919482" y="1234361"/>
                  </a:cubicBezTo>
                  <a:cubicBezTo>
                    <a:pt x="1919555" y="1234361"/>
                    <a:pt x="1919631" y="1234361"/>
                    <a:pt x="1919703" y="1234361"/>
                  </a:cubicBezTo>
                  <a:close/>
                  <a:moveTo>
                    <a:pt x="2147119" y="1992571"/>
                  </a:moveTo>
                  <a:cubicBezTo>
                    <a:pt x="2154968" y="1992571"/>
                    <a:pt x="2161332" y="1998935"/>
                    <a:pt x="2161332" y="2006784"/>
                  </a:cubicBezTo>
                  <a:cubicBezTo>
                    <a:pt x="2161332" y="2014633"/>
                    <a:pt x="2154968" y="2020998"/>
                    <a:pt x="2147119" y="2020998"/>
                  </a:cubicBezTo>
                  <a:cubicBezTo>
                    <a:pt x="2139270" y="2020998"/>
                    <a:pt x="2132905" y="2014633"/>
                    <a:pt x="2132905" y="2006784"/>
                  </a:cubicBezTo>
                  <a:cubicBezTo>
                    <a:pt x="2132801" y="1998951"/>
                    <a:pt x="2139064" y="1992517"/>
                    <a:pt x="2146898" y="1992413"/>
                  </a:cubicBezTo>
                  <a:cubicBezTo>
                    <a:pt x="2146970" y="1992413"/>
                    <a:pt x="2147046" y="1992413"/>
                    <a:pt x="2147119" y="1992413"/>
                  </a:cubicBezTo>
                  <a:close/>
                  <a:moveTo>
                    <a:pt x="1611745" y="1044374"/>
                  </a:moveTo>
                  <a:cubicBezTo>
                    <a:pt x="1624562" y="1046993"/>
                    <a:pt x="1637076" y="1038724"/>
                    <a:pt x="1639695" y="1025906"/>
                  </a:cubicBezTo>
                  <a:cubicBezTo>
                    <a:pt x="1639698" y="1025903"/>
                    <a:pt x="1639698" y="1025900"/>
                    <a:pt x="1639698" y="1025897"/>
                  </a:cubicBezTo>
                  <a:lnTo>
                    <a:pt x="2048098" y="1025897"/>
                  </a:lnTo>
                  <a:cubicBezTo>
                    <a:pt x="2050713" y="1038714"/>
                    <a:pt x="2063227" y="1046986"/>
                    <a:pt x="2076045" y="1044368"/>
                  </a:cubicBezTo>
                  <a:cubicBezTo>
                    <a:pt x="2088865" y="1041753"/>
                    <a:pt x="2097135" y="1029239"/>
                    <a:pt x="2094519" y="1016421"/>
                  </a:cubicBezTo>
                  <a:cubicBezTo>
                    <a:pt x="2091901" y="1003604"/>
                    <a:pt x="2079390" y="995331"/>
                    <a:pt x="2066569" y="997950"/>
                  </a:cubicBezTo>
                  <a:cubicBezTo>
                    <a:pt x="2057267" y="999848"/>
                    <a:pt x="2049996" y="1007119"/>
                    <a:pt x="2048098" y="1016421"/>
                  </a:cubicBezTo>
                  <a:lnTo>
                    <a:pt x="1639698" y="1016421"/>
                  </a:lnTo>
                  <a:cubicBezTo>
                    <a:pt x="1637079" y="1003604"/>
                    <a:pt x="1624562" y="995335"/>
                    <a:pt x="1611745" y="997956"/>
                  </a:cubicBezTo>
                  <a:cubicBezTo>
                    <a:pt x="1598927" y="1000575"/>
                    <a:pt x="1590658" y="1013092"/>
                    <a:pt x="1593280" y="1025909"/>
                  </a:cubicBezTo>
                  <a:cubicBezTo>
                    <a:pt x="1595181" y="1035208"/>
                    <a:pt x="1602446" y="1042473"/>
                    <a:pt x="1611745" y="1044374"/>
                  </a:cubicBezTo>
                  <a:close/>
                  <a:moveTo>
                    <a:pt x="2071314" y="1006945"/>
                  </a:moveTo>
                  <a:cubicBezTo>
                    <a:pt x="2079163" y="1006945"/>
                    <a:pt x="2085527" y="1013310"/>
                    <a:pt x="2085527" y="1021159"/>
                  </a:cubicBezTo>
                  <a:cubicBezTo>
                    <a:pt x="2085527" y="1029008"/>
                    <a:pt x="2079163" y="1035372"/>
                    <a:pt x="2071314" y="1035372"/>
                  </a:cubicBezTo>
                  <a:cubicBezTo>
                    <a:pt x="2063464" y="1035372"/>
                    <a:pt x="2057100" y="1029008"/>
                    <a:pt x="2057100" y="1021159"/>
                  </a:cubicBezTo>
                  <a:cubicBezTo>
                    <a:pt x="2057081" y="1013326"/>
                    <a:pt x="2063417" y="1006964"/>
                    <a:pt x="2071250" y="1006945"/>
                  </a:cubicBezTo>
                  <a:cubicBezTo>
                    <a:pt x="2071273" y="1006945"/>
                    <a:pt x="2071291" y="1006945"/>
                    <a:pt x="2071314" y="1006945"/>
                  </a:cubicBezTo>
                  <a:close/>
                  <a:moveTo>
                    <a:pt x="1616482" y="1006945"/>
                  </a:moveTo>
                  <a:cubicBezTo>
                    <a:pt x="1624331" y="1006945"/>
                    <a:pt x="1630696" y="1013310"/>
                    <a:pt x="1630696" y="1021159"/>
                  </a:cubicBezTo>
                  <a:cubicBezTo>
                    <a:pt x="1630696" y="1029008"/>
                    <a:pt x="1624331" y="1035372"/>
                    <a:pt x="1616482" y="1035372"/>
                  </a:cubicBezTo>
                  <a:cubicBezTo>
                    <a:pt x="1608633" y="1035372"/>
                    <a:pt x="1602269" y="1029008"/>
                    <a:pt x="1602269" y="1021159"/>
                  </a:cubicBezTo>
                  <a:cubicBezTo>
                    <a:pt x="1602253" y="1013326"/>
                    <a:pt x="1608586" y="1006964"/>
                    <a:pt x="1616419" y="1006945"/>
                  </a:cubicBezTo>
                  <a:cubicBezTo>
                    <a:pt x="1616441" y="1006945"/>
                    <a:pt x="1616460" y="1006945"/>
                    <a:pt x="1616482" y="1006945"/>
                  </a:cubicBezTo>
                  <a:close/>
                  <a:moveTo>
                    <a:pt x="1687550" y="1575011"/>
                  </a:moveTo>
                  <a:cubicBezTo>
                    <a:pt x="1700367" y="1577629"/>
                    <a:pt x="1712881" y="1569360"/>
                    <a:pt x="1715500" y="1556543"/>
                  </a:cubicBezTo>
                  <a:cubicBezTo>
                    <a:pt x="1715503" y="1556539"/>
                    <a:pt x="1715503" y="1556536"/>
                    <a:pt x="1715503" y="1556533"/>
                  </a:cubicBezTo>
                  <a:lnTo>
                    <a:pt x="1772831" y="1556533"/>
                  </a:lnTo>
                  <a:lnTo>
                    <a:pt x="1772831" y="1177507"/>
                  </a:lnTo>
                  <a:lnTo>
                    <a:pt x="1848636" y="1177507"/>
                  </a:lnTo>
                  <a:lnTo>
                    <a:pt x="1848636" y="1092226"/>
                  </a:lnTo>
                  <a:lnTo>
                    <a:pt x="1639698" y="1092226"/>
                  </a:lnTo>
                  <a:cubicBezTo>
                    <a:pt x="1637082" y="1079409"/>
                    <a:pt x="1624568" y="1071137"/>
                    <a:pt x="1611751" y="1073755"/>
                  </a:cubicBezTo>
                  <a:cubicBezTo>
                    <a:pt x="1598930" y="1076370"/>
                    <a:pt x="1590661" y="1088885"/>
                    <a:pt x="1593277" y="1101702"/>
                  </a:cubicBezTo>
                  <a:cubicBezTo>
                    <a:pt x="1595892" y="1114519"/>
                    <a:pt x="1608406" y="1122792"/>
                    <a:pt x="1621223" y="1120173"/>
                  </a:cubicBezTo>
                  <a:cubicBezTo>
                    <a:pt x="1630528" y="1118275"/>
                    <a:pt x="1637799" y="1111004"/>
                    <a:pt x="1639698" y="1101702"/>
                  </a:cubicBezTo>
                  <a:lnTo>
                    <a:pt x="1839160" y="1101702"/>
                  </a:lnTo>
                  <a:lnTo>
                    <a:pt x="1839160" y="1168031"/>
                  </a:lnTo>
                  <a:lnTo>
                    <a:pt x="1763355" y="1168031"/>
                  </a:lnTo>
                  <a:lnTo>
                    <a:pt x="1763355" y="1547057"/>
                  </a:lnTo>
                  <a:lnTo>
                    <a:pt x="1715503" y="1547057"/>
                  </a:lnTo>
                  <a:cubicBezTo>
                    <a:pt x="1712885" y="1534240"/>
                    <a:pt x="1700367" y="1525971"/>
                    <a:pt x="1687550" y="1528593"/>
                  </a:cubicBezTo>
                  <a:cubicBezTo>
                    <a:pt x="1674732" y="1531211"/>
                    <a:pt x="1666463" y="1543728"/>
                    <a:pt x="1669085" y="1556546"/>
                  </a:cubicBezTo>
                  <a:cubicBezTo>
                    <a:pt x="1670986" y="1565844"/>
                    <a:pt x="1678251" y="1573109"/>
                    <a:pt x="1687550" y="1575011"/>
                  </a:cubicBezTo>
                  <a:close/>
                  <a:moveTo>
                    <a:pt x="1616482" y="1111178"/>
                  </a:moveTo>
                  <a:cubicBezTo>
                    <a:pt x="1608633" y="1111178"/>
                    <a:pt x="1602269" y="1104813"/>
                    <a:pt x="1602269" y="1096964"/>
                  </a:cubicBezTo>
                  <a:cubicBezTo>
                    <a:pt x="1602269" y="1089115"/>
                    <a:pt x="1608633" y="1082751"/>
                    <a:pt x="1616482" y="1082751"/>
                  </a:cubicBezTo>
                  <a:cubicBezTo>
                    <a:pt x="1624331" y="1082751"/>
                    <a:pt x="1630696" y="1089115"/>
                    <a:pt x="1630696" y="1096964"/>
                  </a:cubicBezTo>
                  <a:cubicBezTo>
                    <a:pt x="1630680" y="1104807"/>
                    <a:pt x="1624325" y="1111159"/>
                    <a:pt x="1616482" y="1111178"/>
                  </a:cubicBezTo>
                  <a:close/>
                  <a:moveTo>
                    <a:pt x="1692288" y="1537582"/>
                  </a:moveTo>
                  <a:cubicBezTo>
                    <a:pt x="1700137" y="1537582"/>
                    <a:pt x="1706501" y="1543946"/>
                    <a:pt x="1706501" y="1551795"/>
                  </a:cubicBezTo>
                  <a:cubicBezTo>
                    <a:pt x="1706501" y="1559644"/>
                    <a:pt x="1700137" y="1566009"/>
                    <a:pt x="1692288" y="1566009"/>
                  </a:cubicBezTo>
                  <a:cubicBezTo>
                    <a:pt x="1684439" y="1566009"/>
                    <a:pt x="1678074" y="1559644"/>
                    <a:pt x="1678074" y="1551795"/>
                  </a:cubicBezTo>
                  <a:cubicBezTo>
                    <a:pt x="1678055" y="1543962"/>
                    <a:pt x="1684391" y="1537601"/>
                    <a:pt x="1692224" y="1537582"/>
                  </a:cubicBezTo>
                  <a:cubicBezTo>
                    <a:pt x="1692247" y="1537582"/>
                    <a:pt x="1692265" y="1537582"/>
                    <a:pt x="1692288" y="1537582"/>
                  </a:cubicBezTo>
                  <a:close/>
                  <a:moveTo>
                    <a:pt x="1621220" y="2011364"/>
                  </a:moveTo>
                  <a:lnTo>
                    <a:pt x="1621220" y="1850278"/>
                  </a:lnTo>
                  <a:lnTo>
                    <a:pt x="1336477" y="1850278"/>
                  </a:lnTo>
                  <a:cubicBezTo>
                    <a:pt x="1333862" y="1837461"/>
                    <a:pt x="1321348" y="1829188"/>
                    <a:pt x="1308530" y="1831807"/>
                  </a:cubicBezTo>
                  <a:cubicBezTo>
                    <a:pt x="1295710" y="1834422"/>
                    <a:pt x="1287441" y="1846936"/>
                    <a:pt x="1290056" y="1859754"/>
                  </a:cubicBezTo>
                  <a:cubicBezTo>
                    <a:pt x="1292671" y="1872571"/>
                    <a:pt x="1305185" y="1880843"/>
                    <a:pt x="1318006" y="1878225"/>
                  </a:cubicBezTo>
                  <a:cubicBezTo>
                    <a:pt x="1327308" y="1876327"/>
                    <a:pt x="1334579" y="1869056"/>
                    <a:pt x="1336477" y="1859754"/>
                  </a:cubicBezTo>
                  <a:lnTo>
                    <a:pt x="1611745" y="1859754"/>
                  </a:lnTo>
                  <a:lnTo>
                    <a:pt x="1611745" y="2001888"/>
                  </a:lnTo>
                  <a:lnTo>
                    <a:pt x="1545415" y="2001888"/>
                  </a:lnTo>
                  <a:lnTo>
                    <a:pt x="1545415" y="1954037"/>
                  </a:lnTo>
                  <a:cubicBezTo>
                    <a:pt x="1558232" y="1951421"/>
                    <a:pt x="1566505" y="1938907"/>
                    <a:pt x="1563886" y="1926090"/>
                  </a:cubicBezTo>
                  <a:cubicBezTo>
                    <a:pt x="1561271" y="1913269"/>
                    <a:pt x="1548757" y="1905000"/>
                    <a:pt x="1535939" y="1907615"/>
                  </a:cubicBezTo>
                  <a:cubicBezTo>
                    <a:pt x="1523122" y="1910234"/>
                    <a:pt x="1514850" y="1922745"/>
                    <a:pt x="1517468" y="1935565"/>
                  </a:cubicBezTo>
                  <a:cubicBezTo>
                    <a:pt x="1519366" y="1944867"/>
                    <a:pt x="1526637" y="1952138"/>
                    <a:pt x="1535939" y="1954037"/>
                  </a:cubicBezTo>
                  <a:lnTo>
                    <a:pt x="1535939" y="2011364"/>
                  </a:lnTo>
                  <a:close/>
                  <a:moveTo>
                    <a:pt x="1326685" y="1859754"/>
                  </a:moveTo>
                  <a:cubicBezTo>
                    <a:pt x="1324070" y="1867157"/>
                    <a:pt x="1315943" y="1871039"/>
                    <a:pt x="1308540" y="1868424"/>
                  </a:cubicBezTo>
                  <a:cubicBezTo>
                    <a:pt x="1301136" y="1865809"/>
                    <a:pt x="1297254" y="1857682"/>
                    <a:pt x="1299869" y="1850278"/>
                  </a:cubicBezTo>
                  <a:cubicBezTo>
                    <a:pt x="1302485" y="1842874"/>
                    <a:pt x="1310612" y="1838993"/>
                    <a:pt x="1318015" y="1841608"/>
                  </a:cubicBezTo>
                  <a:cubicBezTo>
                    <a:pt x="1325419" y="1844223"/>
                    <a:pt x="1329301" y="1852350"/>
                    <a:pt x="1326685" y="1859754"/>
                  </a:cubicBezTo>
                  <a:close/>
                  <a:moveTo>
                    <a:pt x="1526464" y="1930853"/>
                  </a:moveTo>
                  <a:cubicBezTo>
                    <a:pt x="1526464" y="1923004"/>
                    <a:pt x="1532828" y="1916639"/>
                    <a:pt x="1540677" y="1916639"/>
                  </a:cubicBezTo>
                  <a:cubicBezTo>
                    <a:pt x="1548526" y="1916639"/>
                    <a:pt x="1554891" y="1923004"/>
                    <a:pt x="1554891" y="1930853"/>
                  </a:cubicBezTo>
                  <a:cubicBezTo>
                    <a:pt x="1554891" y="1938702"/>
                    <a:pt x="1548526" y="1945066"/>
                    <a:pt x="1540677" y="1945066"/>
                  </a:cubicBezTo>
                  <a:cubicBezTo>
                    <a:pt x="1532828" y="1945066"/>
                    <a:pt x="1526464" y="1938702"/>
                    <a:pt x="1526464" y="1930853"/>
                  </a:cubicBezTo>
                  <a:cubicBezTo>
                    <a:pt x="1526464" y="1930843"/>
                    <a:pt x="1526464" y="1930831"/>
                    <a:pt x="1526464" y="1930821"/>
                  </a:cubicBezTo>
                  <a:close/>
                  <a:moveTo>
                    <a:pt x="1972293" y="1926115"/>
                  </a:moveTo>
                  <a:cubicBezTo>
                    <a:pt x="1969681" y="1938935"/>
                    <a:pt x="1977953" y="1951446"/>
                    <a:pt x="1990774" y="1954059"/>
                  </a:cubicBezTo>
                  <a:cubicBezTo>
                    <a:pt x="2003591" y="1956671"/>
                    <a:pt x="2016102" y="1948398"/>
                    <a:pt x="2018717" y="1935578"/>
                  </a:cubicBezTo>
                  <a:cubicBezTo>
                    <a:pt x="2021329" y="1922764"/>
                    <a:pt x="2013060" y="1910256"/>
                    <a:pt x="2000246" y="1907637"/>
                  </a:cubicBezTo>
                  <a:lnTo>
                    <a:pt x="2000246" y="1774473"/>
                  </a:lnTo>
                  <a:lnTo>
                    <a:pt x="1914965" y="1774473"/>
                  </a:lnTo>
                  <a:lnTo>
                    <a:pt x="1914965" y="1850278"/>
                  </a:lnTo>
                  <a:lnTo>
                    <a:pt x="1687550" y="1850278"/>
                  </a:lnTo>
                  <a:lnTo>
                    <a:pt x="1687550" y="2077694"/>
                  </a:lnTo>
                  <a:lnTo>
                    <a:pt x="1563893" y="2077694"/>
                  </a:lnTo>
                  <a:cubicBezTo>
                    <a:pt x="1561277" y="2064876"/>
                    <a:pt x="1548763" y="2056604"/>
                    <a:pt x="1535946" y="2059223"/>
                  </a:cubicBezTo>
                  <a:cubicBezTo>
                    <a:pt x="1523125" y="2061838"/>
                    <a:pt x="1514856" y="2074352"/>
                    <a:pt x="1517471" y="2087169"/>
                  </a:cubicBezTo>
                  <a:cubicBezTo>
                    <a:pt x="1520087" y="2099987"/>
                    <a:pt x="1532601" y="2108259"/>
                    <a:pt x="1545421" y="2105641"/>
                  </a:cubicBezTo>
                  <a:cubicBezTo>
                    <a:pt x="1554723" y="2103742"/>
                    <a:pt x="1561994" y="2096471"/>
                    <a:pt x="1563893" y="2087169"/>
                  </a:cubicBezTo>
                  <a:lnTo>
                    <a:pt x="1697025" y="2087169"/>
                  </a:lnTo>
                  <a:lnTo>
                    <a:pt x="1697025" y="1859754"/>
                  </a:lnTo>
                  <a:lnTo>
                    <a:pt x="1924441" y="1859754"/>
                  </a:lnTo>
                  <a:lnTo>
                    <a:pt x="1924441" y="1783949"/>
                  </a:lnTo>
                  <a:lnTo>
                    <a:pt x="1990771" y="1783949"/>
                  </a:lnTo>
                  <a:lnTo>
                    <a:pt x="1990771" y="1907764"/>
                  </a:lnTo>
                  <a:cubicBezTo>
                    <a:pt x="1981510" y="1909640"/>
                    <a:pt x="1974248" y="1916838"/>
                    <a:pt x="1972293" y="1926083"/>
                  </a:cubicBezTo>
                  <a:close/>
                  <a:moveTo>
                    <a:pt x="1540677" y="2096677"/>
                  </a:moveTo>
                  <a:cubicBezTo>
                    <a:pt x="1532828" y="2096677"/>
                    <a:pt x="1526464" y="2090312"/>
                    <a:pt x="1526464" y="2082463"/>
                  </a:cubicBezTo>
                  <a:cubicBezTo>
                    <a:pt x="1526464" y="2074614"/>
                    <a:pt x="1532828" y="2068250"/>
                    <a:pt x="1540677" y="2068250"/>
                  </a:cubicBezTo>
                  <a:cubicBezTo>
                    <a:pt x="1548526" y="2068250"/>
                    <a:pt x="1554891" y="2074614"/>
                    <a:pt x="1554891" y="2082463"/>
                  </a:cubicBezTo>
                  <a:cubicBezTo>
                    <a:pt x="1554856" y="2090293"/>
                    <a:pt x="1548507" y="2096626"/>
                    <a:pt x="1540677" y="2096645"/>
                  </a:cubicBezTo>
                  <a:close/>
                  <a:moveTo>
                    <a:pt x="1995508" y="1916639"/>
                  </a:moveTo>
                  <a:cubicBezTo>
                    <a:pt x="2003357" y="1916639"/>
                    <a:pt x="2009722" y="1923004"/>
                    <a:pt x="2009722" y="1930853"/>
                  </a:cubicBezTo>
                  <a:cubicBezTo>
                    <a:pt x="2009722" y="1938702"/>
                    <a:pt x="2003357" y="1945066"/>
                    <a:pt x="1995508" y="1945066"/>
                  </a:cubicBezTo>
                  <a:cubicBezTo>
                    <a:pt x="1987659" y="1945066"/>
                    <a:pt x="1981295" y="1938702"/>
                    <a:pt x="1981295" y="1930853"/>
                  </a:cubicBezTo>
                  <a:cubicBezTo>
                    <a:pt x="1981260" y="1923020"/>
                    <a:pt x="1987580" y="1916642"/>
                    <a:pt x="1995414" y="1916608"/>
                  </a:cubicBezTo>
                  <a:cubicBezTo>
                    <a:pt x="1995445" y="1916608"/>
                    <a:pt x="1995477" y="1916608"/>
                    <a:pt x="1995508" y="1916608"/>
                  </a:cubicBezTo>
                  <a:close/>
                  <a:moveTo>
                    <a:pt x="1441657" y="2911582"/>
                  </a:moveTo>
                  <a:cubicBezTo>
                    <a:pt x="1439045" y="2924403"/>
                    <a:pt x="1447317" y="2936914"/>
                    <a:pt x="1460137" y="2939526"/>
                  </a:cubicBezTo>
                  <a:cubicBezTo>
                    <a:pt x="1472955" y="2942138"/>
                    <a:pt x="1485466" y="2933866"/>
                    <a:pt x="1488081" y="2921045"/>
                  </a:cubicBezTo>
                  <a:cubicBezTo>
                    <a:pt x="1490693" y="2908231"/>
                    <a:pt x="1482424" y="2895723"/>
                    <a:pt x="1469610" y="2893105"/>
                  </a:cubicBezTo>
                  <a:lnTo>
                    <a:pt x="1469610" y="2835745"/>
                  </a:lnTo>
                  <a:lnTo>
                    <a:pt x="1393805" y="2835745"/>
                  </a:lnTo>
                  <a:lnTo>
                    <a:pt x="1393805" y="2484673"/>
                  </a:lnTo>
                  <a:cubicBezTo>
                    <a:pt x="1406622" y="2482058"/>
                    <a:pt x="1414894" y="2469543"/>
                    <a:pt x="1412276" y="2456726"/>
                  </a:cubicBezTo>
                  <a:cubicBezTo>
                    <a:pt x="1409661" y="2443905"/>
                    <a:pt x="1397146" y="2435636"/>
                    <a:pt x="1384329" y="2438252"/>
                  </a:cubicBezTo>
                  <a:cubicBezTo>
                    <a:pt x="1371512" y="2440870"/>
                    <a:pt x="1363239" y="2453381"/>
                    <a:pt x="1365858" y="2466202"/>
                  </a:cubicBezTo>
                  <a:cubicBezTo>
                    <a:pt x="1367756" y="2475504"/>
                    <a:pt x="1375027" y="2482775"/>
                    <a:pt x="1384329" y="2484673"/>
                  </a:cubicBezTo>
                  <a:lnTo>
                    <a:pt x="1384329" y="2845221"/>
                  </a:lnTo>
                  <a:lnTo>
                    <a:pt x="1460134" y="2845221"/>
                  </a:lnTo>
                  <a:lnTo>
                    <a:pt x="1460134" y="2893231"/>
                  </a:lnTo>
                  <a:cubicBezTo>
                    <a:pt x="1450873" y="2895107"/>
                    <a:pt x="1443612" y="2902306"/>
                    <a:pt x="1441657" y="2911551"/>
                  </a:cubicBezTo>
                  <a:close/>
                  <a:moveTo>
                    <a:pt x="1374853" y="2461457"/>
                  </a:moveTo>
                  <a:cubicBezTo>
                    <a:pt x="1374853" y="2453608"/>
                    <a:pt x="1381218" y="2447244"/>
                    <a:pt x="1389067" y="2447244"/>
                  </a:cubicBezTo>
                  <a:cubicBezTo>
                    <a:pt x="1396916" y="2447244"/>
                    <a:pt x="1403280" y="2453608"/>
                    <a:pt x="1403280" y="2461457"/>
                  </a:cubicBezTo>
                  <a:cubicBezTo>
                    <a:pt x="1403280" y="2469306"/>
                    <a:pt x="1396916" y="2475671"/>
                    <a:pt x="1389067" y="2475671"/>
                  </a:cubicBezTo>
                  <a:cubicBezTo>
                    <a:pt x="1381218" y="2475671"/>
                    <a:pt x="1374853" y="2469306"/>
                    <a:pt x="1374853" y="2461457"/>
                  </a:cubicBezTo>
                  <a:close/>
                  <a:moveTo>
                    <a:pt x="1464872" y="2902075"/>
                  </a:moveTo>
                  <a:cubicBezTo>
                    <a:pt x="1472721" y="2902075"/>
                    <a:pt x="1479085" y="2908439"/>
                    <a:pt x="1479085" y="2916288"/>
                  </a:cubicBezTo>
                  <a:cubicBezTo>
                    <a:pt x="1479085" y="2924137"/>
                    <a:pt x="1472721" y="2930502"/>
                    <a:pt x="1464872" y="2930502"/>
                  </a:cubicBezTo>
                  <a:cubicBezTo>
                    <a:pt x="1457023" y="2930502"/>
                    <a:pt x="1450659" y="2924137"/>
                    <a:pt x="1450659" y="2916288"/>
                  </a:cubicBezTo>
                  <a:cubicBezTo>
                    <a:pt x="1450640" y="2908455"/>
                    <a:pt x="1456976" y="2902094"/>
                    <a:pt x="1464809" y="2902075"/>
                  </a:cubicBezTo>
                  <a:cubicBezTo>
                    <a:pt x="1464831" y="2902075"/>
                    <a:pt x="1464850" y="2902075"/>
                    <a:pt x="1464872" y="2902075"/>
                  </a:cubicBezTo>
                  <a:close/>
                  <a:moveTo>
                    <a:pt x="2445602" y="589543"/>
                  </a:moveTo>
                  <a:cubicBezTo>
                    <a:pt x="2458419" y="592162"/>
                    <a:pt x="2470933" y="583893"/>
                    <a:pt x="2473552" y="571075"/>
                  </a:cubicBezTo>
                  <a:cubicBezTo>
                    <a:pt x="2473555" y="571072"/>
                    <a:pt x="2473555" y="571069"/>
                    <a:pt x="2473555" y="571066"/>
                  </a:cubicBezTo>
                  <a:lnTo>
                    <a:pt x="2606688" y="571066"/>
                  </a:lnTo>
                  <a:lnTo>
                    <a:pt x="2606688" y="267845"/>
                  </a:lnTo>
                  <a:lnTo>
                    <a:pt x="3185176" y="267845"/>
                  </a:lnTo>
                  <a:cubicBezTo>
                    <a:pt x="3187798" y="280664"/>
                    <a:pt x="3200305" y="288934"/>
                    <a:pt x="3213129" y="286318"/>
                  </a:cubicBezTo>
                  <a:cubicBezTo>
                    <a:pt x="3225953" y="283701"/>
                    <a:pt x="3234228" y="271188"/>
                    <a:pt x="3231607" y="258369"/>
                  </a:cubicBezTo>
                  <a:cubicBezTo>
                    <a:pt x="3228985" y="245551"/>
                    <a:pt x="3216477" y="237280"/>
                    <a:pt x="3203654" y="239897"/>
                  </a:cubicBezTo>
                  <a:cubicBezTo>
                    <a:pt x="3194336" y="241796"/>
                    <a:pt x="3187071" y="249066"/>
                    <a:pt x="3185176" y="258369"/>
                  </a:cubicBezTo>
                  <a:lnTo>
                    <a:pt x="2597212" y="258369"/>
                  </a:lnTo>
                  <a:lnTo>
                    <a:pt x="2597212" y="561590"/>
                  </a:lnTo>
                  <a:lnTo>
                    <a:pt x="2473555" y="561590"/>
                  </a:lnTo>
                  <a:cubicBezTo>
                    <a:pt x="2470936" y="548773"/>
                    <a:pt x="2458419" y="540504"/>
                    <a:pt x="2445602" y="543125"/>
                  </a:cubicBezTo>
                  <a:cubicBezTo>
                    <a:pt x="2432784" y="545744"/>
                    <a:pt x="2424515" y="558261"/>
                    <a:pt x="2427137" y="571078"/>
                  </a:cubicBezTo>
                  <a:cubicBezTo>
                    <a:pt x="2429038" y="580377"/>
                    <a:pt x="2436303" y="587642"/>
                    <a:pt x="2445602" y="589543"/>
                  </a:cubicBezTo>
                  <a:close/>
                  <a:moveTo>
                    <a:pt x="3208391" y="248894"/>
                  </a:moveTo>
                  <a:cubicBezTo>
                    <a:pt x="3216256" y="248894"/>
                    <a:pt x="3222605" y="255257"/>
                    <a:pt x="3222605" y="263107"/>
                  </a:cubicBezTo>
                  <a:cubicBezTo>
                    <a:pt x="3222605" y="270957"/>
                    <a:pt x="3216256" y="277321"/>
                    <a:pt x="3208391" y="277321"/>
                  </a:cubicBezTo>
                  <a:cubicBezTo>
                    <a:pt x="3200526" y="277321"/>
                    <a:pt x="3194178" y="270957"/>
                    <a:pt x="3194178" y="263107"/>
                  </a:cubicBezTo>
                  <a:cubicBezTo>
                    <a:pt x="3194146" y="255275"/>
                    <a:pt x="3200495" y="248911"/>
                    <a:pt x="3208328" y="248894"/>
                  </a:cubicBezTo>
                  <a:cubicBezTo>
                    <a:pt x="3208360" y="248894"/>
                    <a:pt x="3208360" y="248894"/>
                    <a:pt x="3208391" y="248894"/>
                  </a:cubicBezTo>
                  <a:close/>
                  <a:moveTo>
                    <a:pt x="2450340" y="552114"/>
                  </a:moveTo>
                  <a:cubicBezTo>
                    <a:pt x="2458188" y="552114"/>
                    <a:pt x="2464553" y="558479"/>
                    <a:pt x="2464553" y="566328"/>
                  </a:cubicBezTo>
                  <a:cubicBezTo>
                    <a:pt x="2464553" y="574177"/>
                    <a:pt x="2458188" y="580541"/>
                    <a:pt x="2450340" y="580541"/>
                  </a:cubicBezTo>
                  <a:cubicBezTo>
                    <a:pt x="2442490" y="580541"/>
                    <a:pt x="2436126" y="574177"/>
                    <a:pt x="2436126" y="566328"/>
                  </a:cubicBezTo>
                  <a:cubicBezTo>
                    <a:pt x="2436107" y="558495"/>
                    <a:pt x="2442443" y="552133"/>
                    <a:pt x="2450276" y="552114"/>
                  </a:cubicBezTo>
                  <a:cubicBezTo>
                    <a:pt x="2450298" y="552114"/>
                    <a:pt x="2450317" y="552114"/>
                    <a:pt x="2450340" y="552114"/>
                  </a:cubicBezTo>
                  <a:close/>
                  <a:moveTo>
                    <a:pt x="1613703" y="2238780"/>
                  </a:moveTo>
                  <a:lnTo>
                    <a:pt x="1848636" y="2238780"/>
                  </a:lnTo>
                  <a:lnTo>
                    <a:pt x="1848636" y="1954037"/>
                  </a:lnTo>
                  <a:cubicBezTo>
                    <a:pt x="1861456" y="1951421"/>
                    <a:pt x="1869725" y="1938907"/>
                    <a:pt x="1867107" y="1926090"/>
                  </a:cubicBezTo>
                  <a:cubicBezTo>
                    <a:pt x="1864492" y="1913269"/>
                    <a:pt x="1851978" y="1905000"/>
                    <a:pt x="1839160" y="1907615"/>
                  </a:cubicBezTo>
                  <a:cubicBezTo>
                    <a:pt x="1826343" y="1910234"/>
                    <a:pt x="1818071" y="1922745"/>
                    <a:pt x="1820689" y="1935565"/>
                  </a:cubicBezTo>
                  <a:cubicBezTo>
                    <a:pt x="1822587" y="1944867"/>
                    <a:pt x="1829858" y="1952138"/>
                    <a:pt x="1839160" y="1954037"/>
                  </a:cubicBezTo>
                  <a:lnTo>
                    <a:pt x="1839160" y="2229304"/>
                  </a:lnTo>
                  <a:lnTo>
                    <a:pt x="1609818" y="2229304"/>
                  </a:lnTo>
                  <a:lnTo>
                    <a:pt x="1460134" y="2378956"/>
                  </a:lnTo>
                  <a:lnTo>
                    <a:pt x="1460134" y="2741621"/>
                  </a:lnTo>
                  <a:cubicBezTo>
                    <a:pt x="1447317" y="2744236"/>
                    <a:pt x="1439045" y="2756750"/>
                    <a:pt x="1441663" y="2769568"/>
                  </a:cubicBezTo>
                  <a:cubicBezTo>
                    <a:pt x="1444278" y="2782388"/>
                    <a:pt x="1456792" y="2790657"/>
                    <a:pt x="1469610" y="2788042"/>
                  </a:cubicBezTo>
                  <a:cubicBezTo>
                    <a:pt x="1482427" y="2785423"/>
                    <a:pt x="1490699" y="2772912"/>
                    <a:pt x="1488081" y="2760092"/>
                  </a:cubicBezTo>
                  <a:cubicBezTo>
                    <a:pt x="1486183" y="2750790"/>
                    <a:pt x="1478912" y="2743519"/>
                    <a:pt x="1469610" y="2741621"/>
                  </a:cubicBezTo>
                  <a:lnTo>
                    <a:pt x="1469610" y="2382841"/>
                  </a:lnTo>
                  <a:close/>
                  <a:moveTo>
                    <a:pt x="1829685" y="1930821"/>
                  </a:moveTo>
                  <a:cubicBezTo>
                    <a:pt x="1829685" y="1922972"/>
                    <a:pt x="1836049" y="1916608"/>
                    <a:pt x="1843898" y="1916608"/>
                  </a:cubicBezTo>
                  <a:cubicBezTo>
                    <a:pt x="1851747" y="1916608"/>
                    <a:pt x="1858111" y="1922972"/>
                    <a:pt x="1858111" y="1930821"/>
                  </a:cubicBezTo>
                  <a:cubicBezTo>
                    <a:pt x="1858111" y="1938670"/>
                    <a:pt x="1851747" y="1945035"/>
                    <a:pt x="1843898" y="1945035"/>
                  </a:cubicBezTo>
                  <a:cubicBezTo>
                    <a:pt x="1836049" y="1945035"/>
                    <a:pt x="1829685" y="1938670"/>
                    <a:pt x="1829685" y="1930821"/>
                  </a:cubicBezTo>
                  <a:close/>
                  <a:moveTo>
                    <a:pt x="1479085" y="2764678"/>
                  </a:moveTo>
                  <a:cubicBezTo>
                    <a:pt x="1479085" y="2772527"/>
                    <a:pt x="1472721" y="2778892"/>
                    <a:pt x="1464872" y="2778892"/>
                  </a:cubicBezTo>
                  <a:cubicBezTo>
                    <a:pt x="1457023" y="2778892"/>
                    <a:pt x="1450659" y="2772527"/>
                    <a:pt x="1450659" y="2764678"/>
                  </a:cubicBezTo>
                  <a:cubicBezTo>
                    <a:pt x="1450659" y="2756829"/>
                    <a:pt x="1457023" y="2750465"/>
                    <a:pt x="1464872" y="2750465"/>
                  </a:cubicBezTo>
                  <a:cubicBezTo>
                    <a:pt x="1472721" y="2750465"/>
                    <a:pt x="1479085" y="2756829"/>
                    <a:pt x="1479085" y="2764678"/>
                  </a:cubicBezTo>
                  <a:close/>
                  <a:moveTo>
                    <a:pt x="2123903" y="2380914"/>
                  </a:moveTo>
                  <a:lnTo>
                    <a:pt x="1715503" y="2380914"/>
                  </a:lnTo>
                  <a:cubicBezTo>
                    <a:pt x="1712888" y="2368097"/>
                    <a:pt x="1700374" y="2359825"/>
                    <a:pt x="1687556" y="2362443"/>
                  </a:cubicBezTo>
                  <a:cubicBezTo>
                    <a:pt x="1674736" y="2365059"/>
                    <a:pt x="1666466" y="2377573"/>
                    <a:pt x="1669082" y="2390390"/>
                  </a:cubicBezTo>
                  <a:cubicBezTo>
                    <a:pt x="1671700" y="2403207"/>
                    <a:pt x="1684211" y="2411480"/>
                    <a:pt x="1697032" y="2408861"/>
                  </a:cubicBezTo>
                  <a:cubicBezTo>
                    <a:pt x="1706334" y="2406963"/>
                    <a:pt x="1713605" y="2399692"/>
                    <a:pt x="1715503" y="2390390"/>
                  </a:cubicBezTo>
                  <a:lnTo>
                    <a:pt x="2123903" y="2390390"/>
                  </a:lnTo>
                  <a:cubicBezTo>
                    <a:pt x="2126519" y="2403207"/>
                    <a:pt x="2139033" y="2411480"/>
                    <a:pt x="2151850" y="2408861"/>
                  </a:cubicBezTo>
                  <a:cubicBezTo>
                    <a:pt x="2164671" y="2406246"/>
                    <a:pt x="2172940" y="2393732"/>
                    <a:pt x="2170325" y="2380914"/>
                  </a:cubicBezTo>
                  <a:cubicBezTo>
                    <a:pt x="2167706" y="2368097"/>
                    <a:pt x="2155195" y="2359825"/>
                    <a:pt x="2142375" y="2362443"/>
                  </a:cubicBezTo>
                  <a:cubicBezTo>
                    <a:pt x="2133073" y="2364341"/>
                    <a:pt x="2125802" y="2371612"/>
                    <a:pt x="2123903" y="2380914"/>
                  </a:cubicBezTo>
                  <a:close/>
                  <a:moveTo>
                    <a:pt x="1692288" y="2399866"/>
                  </a:moveTo>
                  <a:cubicBezTo>
                    <a:pt x="1684439" y="2399866"/>
                    <a:pt x="1678074" y="2393501"/>
                    <a:pt x="1678074" y="2385652"/>
                  </a:cubicBezTo>
                  <a:cubicBezTo>
                    <a:pt x="1678074" y="2377803"/>
                    <a:pt x="1684439" y="2371439"/>
                    <a:pt x="1692288" y="2371439"/>
                  </a:cubicBezTo>
                  <a:cubicBezTo>
                    <a:pt x="1700137" y="2371439"/>
                    <a:pt x="1706501" y="2377803"/>
                    <a:pt x="1706501" y="2385652"/>
                  </a:cubicBezTo>
                  <a:cubicBezTo>
                    <a:pt x="1706485" y="2393495"/>
                    <a:pt x="1700130" y="2399847"/>
                    <a:pt x="1692288" y="2399866"/>
                  </a:cubicBezTo>
                  <a:close/>
                  <a:moveTo>
                    <a:pt x="2161332" y="2385652"/>
                  </a:moveTo>
                  <a:cubicBezTo>
                    <a:pt x="2161332" y="2393501"/>
                    <a:pt x="2154968" y="2399866"/>
                    <a:pt x="2147119" y="2399866"/>
                  </a:cubicBezTo>
                  <a:cubicBezTo>
                    <a:pt x="2139270" y="2399866"/>
                    <a:pt x="2132905" y="2393501"/>
                    <a:pt x="2132905" y="2385652"/>
                  </a:cubicBezTo>
                  <a:cubicBezTo>
                    <a:pt x="2132905" y="2377803"/>
                    <a:pt x="2139270" y="2371439"/>
                    <a:pt x="2147119" y="2371439"/>
                  </a:cubicBezTo>
                  <a:cubicBezTo>
                    <a:pt x="2154968" y="2371439"/>
                    <a:pt x="2161332" y="2377803"/>
                    <a:pt x="2161332" y="2385652"/>
                  </a:cubicBezTo>
                  <a:close/>
                  <a:moveTo>
                    <a:pt x="1090584" y="2349676"/>
                  </a:moveTo>
                  <a:lnTo>
                    <a:pt x="1090584" y="2087169"/>
                  </a:lnTo>
                  <a:lnTo>
                    <a:pt x="1242194" y="2087169"/>
                  </a:lnTo>
                  <a:lnTo>
                    <a:pt x="1242194" y="1783949"/>
                  </a:lnTo>
                  <a:lnTo>
                    <a:pt x="1820683" y="1783949"/>
                  </a:lnTo>
                  <a:cubicBezTo>
                    <a:pt x="1823298" y="1796766"/>
                    <a:pt x="1835812" y="1805038"/>
                    <a:pt x="1848629" y="1802420"/>
                  </a:cubicBezTo>
                  <a:cubicBezTo>
                    <a:pt x="1861450" y="1799805"/>
                    <a:pt x="1869719" y="1787290"/>
                    <a:pt x="1867104" y="1774473"/>
                  </a:cubicBezTo>
                  <a:cubicBezTo>
                    <a:pt x="1864485" y="1761656"/>
                    <a:pt x="1851974" y="1753383"/>
                    <a:pt x="1839154" y="1756002"/>
                  </a:cubicBezTo>
                  <a:cubicBezTo>
                    <a:pt x="1829852" y="1757900"/>
                    <a:pt x="1822581" y="1765171"/>
                    <a:pt x="1820683" y="1774473"/>
                  </a:cubicBezTo>
                  <a:lnTo>
                    <a:pt x="1232719" y="1774473"/>
                  </a:lnTo>
                  <a:lnTo>
                    <a:pt x="1232719" y="2077694"/>
                  </a:lnTo>
                  <a:lnTo>
                    <a:pt x="1081108" y="2077694"/>
                  </a:lnTo>
                  <a:lnTo>
                    <a:pt x="1081108" y="2345791"/>
                  </a:lnTo>
                  <a:lnTo>
                    <a:pt x="853693" y="2573207"/>
                  </a:lnTo>
                  <a:lnTo>
                    <a:pt x="853693" y="2590010"/>
                  </a:lnTo>
                  <a:cubicBezTo>
                    <a:pt x="840875" y="2592626"/>
                    <a:pt x="832603" y="2605140"/>
                    <a:pt x="835222" y="2617957"/>
                  </a:cubicBezTo>
                  <a:cubicBezTo>
                    <a:pt x="837837" y="2630778"/>
                    <a:pt x="850351" y="2639047"/>
                    <a:pt x="863168" y="2636432"/>
                  </a:cubicBezTo>
                  <a:cubicBezTo>
                    <a:pt x="875986" y="2633813"/>
                    <a:pt x="884258" y="2621302"/>
                    <a:pt x="881640" y="2608482"/>
                  </a:cubicBezTo>
                  <a:cubicBezTo>
                    <a:pt x="879741" y="2599180"/>
                    <a:pt x="872470" y="2591909"/>
                    <a:pt x="863168" y="2590010"/>
                  </a:cubicBezTo>
                  <a:lnTo>
                    <a:pt x="863168" y="2577376"/>
                  </a:lnTo>
                  <a:close/>
                  <a:moveTo>
                    <a:pt x="1843898" y="1764997"/>
                  </a:moveTo>
                  <a:cubicBezTo>
                    <a:pt x="1851747" y="1764997"/>
                    <a:pt x="1858111" y="1771362"/>
                    <a:pt x="1858111" y="1779211"/>
                  </a:cubicBezTo>
                  <a:cubicBezTo>
                    <a:pt x="1858111" y="1787060"/>
                    <a:pt x="1851747" y="1793424"/>
                    <a:pt x="1843898" y="1793424"/>
                  </a:cubicBezTo>
                  <a:cubicBezTo>
                    <a:pt x="1836049" y="1793424"/>
                    <a:pt x="1829685" y="1787060"/>
                    <a:pt x="1829685" y="1779211"/>
                  </a:cubicBezTo>
                  <a:cubicBezTo>
                    <a:pt x="1829665" y="1771378"/>
                    <a:pt x="1836002" y="1765016"/>
                    <a:pt x="1843835" y="1764997"/>
                  </a:cubicBezTo>
                  <a:cubicBezTo>
                    <a:pt x="1843857" y="1764997"/>
                    <a:pt x="1843876" y="1764997"/>
                    <a:pt x="1843898" y="1764997"/>
                  </a:cubicBezTo>
                  <a:close/>
                  <a:moveTo>
                    <a:pt x="872644" y="2613068"/>
                  </a:moveTo>
                  <a:cubicBezTo>
                    <a:pt x="872644" y="2620917"/>
                    <a:pt x="866280" y="2627281"/>
                    <a:pt x="858431" y="2627281"/>
                  </a:cubicBezTo>
                  <a:cubicBezTo>
                    <a:pt x="850582" y="2627281"/>
                    <a:pt x="844217" y="2620917"/>
                    <a:pt x="844217" y="2613068"/>
                  </a:cubicBezTo>
                  <a:cubicBezTo>
                    <a:pt x="844217" y="2605219"/>
                    <a:pt x="850582" y="2598854"/>
                    <a:pt x="858431" y="2598854"/>
                  </a:cubicBezTo>
                  <a:cubicBezTo>
                    <a:pt x="866280" y="2598854"/>
                    <a:pt x="872644" y="2605219"/>
                    <a:pt x="872644" y="2613068"/>
                  </a:cubicBezTo>
                  <a:close/>
                  <a:moveTo>
                    <a:pt x="2218186" y="2333062"/>
                  </a:moveTo>
                  <a:cubicBezTo>
                    <a:pt x="2219746" y="2333375"/>
                    <a:pt x="2221332" y="2333536"/>
                    <a:pt x="2222924" y="2333536"/>
                  </a:cubicBezTo>
                  <a:cubicBezTo>
                    <a:pt x="2236007" y="2333536"/>
                    <a:pt x="2246613" y="2322930"/>
                    <a:pt x="2246613" y="2309847"/>
                  </a:cubicBezTo>
                  <a:cubicBezTo>
                    <a:pt x="2246607" y="2308322"/>
                    <a:pt x="2246458" y="2306799"/>
                    <a:pt x="2246171" y="2305299"/>
                  </a:cubicBezTo>
                  <a:cubicBezTo>
                    <a:pt x="2243663" y="2292459"/>
                    <a:pt x="2231221" y="2284083"/>
                    <a:pt x="2218382" y="2286587"/>
                  </a:cubicBezTo>
                  <a:cubicBezTo>
                    <a:pt x="2208988" y="2288423"/>
                    <a:pt x="2201619" y="2295731"/>
                    <a:pt x="2199709" y="2305109"/>
                  </a:cubicBezTo>
                  <a:lnTo>
                    <a:pt x="1652458" y="2305109"/>
                  </a:lnTo>
                  <a:lnTo>
                    <a:pt x="1535939" y="2421597"/>
                  </a:lnTo>
                  <a:lnTo>
                    <a:pt x="1535939" y="2893231"/>
                  </a:lnTo>
                  <a:cubicBezTo>
                    <a:pt x="1523122" y="2895846"/>
                    <a:pt x="1514850" y="2908360"/>
                    <a:pt x="1517468" y="2921178"/>
                  </a:cubicBezTo>
                  <a:cubicBezTo>
                    <a:pt x="1520083" y="2933998"/>
                    <a:pt x="1532598" y="2942268"/>
                    <a:pt x="1545415" y="2939652"/>
                  </a:cubicBezTo>
                  <a:cubicBezTo>
                    <a:pt x="1558232" y="2937034"/>
                    <a:pt x="1566505" y="2924523"/>
                    <a:pt x="1563886" y="2911702"/>
                  </a:cubicBezTo>
                  <a:cubicBezTo>
                    <a:pt x="1561988" y="2902400"/>
                    <a:pt x="1554717" y="2895129"/>
                    <a:pt x="1545415" y="2893231"/>
                  </a:cubicBezTo>
                  <a:lnTo>
                    <a:pt x="1545415" y="2425766"/>
                  </a:lnTo>
                  <a:lnTo>
                    <a:pt x="1656343" y="2314585"/>
                  </a:lnTo>
                  <a:lnTo>
                    <a:pt x="2199614" y="2314585"/>
                  </a:lnTo>
                  <a:cubicBezTo>
                    <a:pt x="2201525" y="2323918"/>
                    <a:pt x="2208843" y="2331199"/>
                    <a:pt x="2218186" y="2333062"/>
                  </a:cubicBezTo>
                  <a:close/>
                  <a:moveTo>
                    <a:pt x="2218186" y="2296423"/>
                  </a:moveTo>
                  <a:cubicBezTo>
                    <a:pt x="2225590" y="2293817"/>
                    <a:pt x="2233707" y="2297706"/>
                    <a:pt x="2236313" y="2305109"/>
                  </a:cubicBezTo>
                  <a:cubicBezTo>
                    <a:pt x="2238919" y="2312516"/>
                    <a:pt x="2235031" y="2320630"/>
                    <a:pt x="2227627" y="2323236"/>
                  </a:cubicBezTo>
                  <a:cubicBezTo>
                    <a:pt x="2220223" y="2325842"/>
                    <a:pt x="2212109" y="2321957"/>
                    <a:pt x="2209500" y="2314553"/>
                  </a:cubicBezTo>
                  <a:cubicBezTo>
                    <a:pt x="2206910" y="2307150"/>
                    <a:pt x="2210792" y="2299045"/>
                    <a:pt x="2218186" y="2296423"/>
                  </a:cubicBezTo>
                  <a:close/>
                  <a:moveTo>
                    <a:pt x="1554891" y="2916288"/>
                  </a:moveTo>
                  <a:cubicBezTo>
                    <a:pt x="1554891" y="2924137"/>
                    <a:pt x="1548526" y="2930502"/>
                    <a:pt x="1540677" y="2930502"/>
                  </a:cubicBezTo>
                  <a:cubicBezTo>
                    <a:pt x="1532828" y="2930502"/>
                    <a:pt x="1526464" y="2924137"/>
                    <a:pt x="1526464" y="2916288"/>
                  </a:cubicBezTo>
                  <a:cubicBezTo>
                    <a:pt x="1526464" y="2908439"/>
                    <a:pt x="1532828" y="2902075"/>
                    <a:pt x="1540677" y="2902075"/>
                  </a:cubicBezTo>
                  <a:cubicBezTo>
                    <a:pt x="1548526" y="2902075"/>
                    <a:pt x="1554891" y="2908439"/>
                    <a:pt x="1554891" y="2916288"/>
                  </a:cubicBezTo>
                  <a:close/>
                  <a:moveTo>
                    <a:pt x="1033256" y="1926083"/>
                  </a:moveTo>
                  <a:cubicBezTo>
                    <a:pt x="1030641" y="1913266"/>
                    <a:pt x="1018127" y="1904994"/>
                    <a:pt x="1005309" y="1907612"/>
                  </a:cubicBezTo>
                  <a:cubicBezTo>
                    <a:pt x="992489" y="1910227"/>
                    <a:pt x="984220" y="1922742"/>
                    <a:pt x="986835" y="1935559"/>
                  </a:cubicBezTo>
                  <a:cubicBezTo>
                    <a:pt x="989450" y="1948376"/>
                    <a:pt x="1001964" y="1956649"/>
                    <a:pt x="1014785" y="1954030"/>
                  </a:cubicBezTo>
                  <a:cubicBezTo>
                    <a:pt x="1024087" y="1952132"/>
                    <a:pt x="1031358" y="1944861"/>
                    <a:pt x="1033256" y="1935559"/>
                  </a:cubicBezTo>
                  <a:lnTo>
                    <a:pt x="1090584" y="1935559"/>
                  </a:lnTo>
                  <a:lnTo>
                    <a:pt x="1090584" y="1850278"/>
                  </a:lnTo>
                  <a:lnTo>
                    <a:pt x="1014779" y="1850278"/>
                  </a:lnTo>
                  <a:lnTo>
                    <a:pt x="1014779" y="1708143"/>
                  </a:lnTo>
                  <a:lnTo>
                    <a:pt x="1081108" y="1708143"/>
                  </a:lnTo>
                  <a:lnTo>
                    <a:pt x="1081108" y="1756153"/>
                  </a:lnTo>
                  <a:cubicBezTo>
                    <a:pt x="1068291" y="1758769"/>
                    <a:pt x="1060019" y="1771283"/>
                    <a:pt x="1062637" y="1784100"/>
                  </a:cubicBezTo>
                  <a:cubicBezTo>
                    <a:pt x="1065252" y="1796921"/>
                    <a:pt x="1077766" y="1805190"/>
                    <a:pt x="1090584" y="1802575"/>
                  </a:cubicBezTo>
                  <a:cubicBezTo>
                    <a:pt x="1103401" y="1799956"/>
                    <a:pt x="1111674" y="1787445"/>
                    <a:pt x="1109055" y="1774625"/>
                  </a:cubicBezTo>
                  <a:cubicBezTo>
                    <a:pt x="1107157" y="1765323"/>
                    <a:pt x="1099886" y="1758052"/>
                    <a:pt x="1090584" y="1756153"/>
                  </a:cubicBezTo>
                  <a:lnTo>
                    <a:pt x="1090584" y="1698668"/>
                  </a:lnTo>
                  <a:lnTo>
                    <a:pt x="1005303" y="1698668"/>
                  </a:lnTo>
                  <a:lnTo>
                    <a:pt x="1005303" y="1859754"/>
                  </a:lnTo>
                  <a:lnTo>
                    <a:pt x="1081108" y="1859754"/>
                  </a:lnTo>
                  <a:lnTo>
                    <a:pt x="1081108" y="1926083"/>
                  </a:lnTo>
                  <a:close/>
                  <a:moveTo>
                    <a:pt x="1010041" y="1945035"/>
                  </a:moveTo>
                  <a:cubicBezTo>
                    <a:pt x="1002192" y="1945035"/>
                    <a:pt x="995827" y="1938670"/>
                    <a:pt x="995827" y="1930821"/>
                  </a:cubicBezTo>
                  <a:cubicBezTo>
                    <a:pt x="995827" y="1922972"/>
                    <a:pt x="1002192" y="1916608"/>
                    <a:pt x="1010041" y="1916608"/>
                  </a:cubicBezTo>
                  <a:cubicBezTo>
                    <a:pt x="1017890" y="1916608"/>
                    <a:pt x="1024254" y="1922972"/>
                    <a:pt x="1024254" y="1930821"/>
                  </a:cubicBezTo>
                  <a:cubicBezTo>
                    <a:pt x="1024239" y="1938664"/>
                    <a:pt x="1017884" y="1945016"/>
                    <a:pt x="1010041" y="1945035"/>
                  </a:cubicBezTo>
                  <a:close/>
                  <a:moveTo>
                    <a:pt x="1100060" y="1779211"/>
                  </a:moveTo>
                  <a:cubicBezTo>
                    <a:pt x="1100060" y="1787060"/>
                    <a:pt x="1093695" y="1793424"/>
                    <a:pt x="1085846" y="1793424"/>
                  </a:cubicBezTo>
                  <a:cubicBezTo>
                    <a:pt x="1077997" y="1793424"/>
                    <a:pt x="1071633" y="1787060"/>
                    <a:pt x="1071633" y="1779211"/>
                  </a:cubicBezTo>
                  <a:cubicBezTo>
                    <a:pt x="1071633" y="1771362"/>
                    <a:pt x="1077997" y="1764997"/>
                    <a:pt x="1085846" y="1764997"/>
                  </a:cubicBezTo>
                  <a:cubicBezTo>
                    <a:pt x="1093695" y="1764997"/>
                    <a:pt x="1100060" y="1771362"/>
                    <a:pt x="1100060" y="1779211"/>
                  </a:cubicBezTo>
                  <a:close/>
                  <a:moveTo>
                    <a:pt x="1033256" y="2987356"/>
                  </a:moveTo>
                  <a:cubicBezTo>
                    <a:pt x="1030641" y="2974538"/>
                    <a:pt x="1018127" y="2966266"/>
                    <a:pt x="1005309" y="2968885"/>
                  </a:cubicBezTo>
                  <a:cubicBezTo>
                    <a:pt x="992489" y="2971500"/>
                    <a:pt x="984220" y="2984014"/>
                    <a:pt x="986835" y="2996831"/>
                  </a:cubicBezTo>
                  <a:cubicBezTo>
                    <a:pt x="989450" y="3009649"/>
                    <a:pt x="1001964" y="3017921"/>
                    <a:pt x="1014785" y="3015303"/>
                  </a:cubicBezTo>
                  <a:cubicBezTo>
                    <a:pt x="1024087" y="3013404"/>
                    <a:pt x="1031358" y="3006133"/>
                    <a:pt x="1033256" y="2996831"/>
                  </a:cubicBezTo>
                  <a:lnTo>
                    <a:pt x="1090584" y="2996831"/>
                  </a:lnTo>
                  <a:lnTo>
                    <a:pt x="1090584" y="2876428"/>
                  </a:lnTo>
                  <a:lnTo>
                    <a:pt x="974097" y="2759940"/>
                  </a:lnTo>
                  <a:lnTo>
                    <a:pt x="881646" y="2759940"/>
                  </a:lnTo>
                  <a:cubicBezTo>
                    <a:pt x="879031" y="2747123"/>
                    <a:pt x="866516" y="2738851"/>
                    <a:pt x="853699" y="2741469"/>
                  </a:cubicBezTo>
                  <a:cubicBezTo>
                    <a:pt x="840878" y="2744084"/>
                    <a:pt x="832609" y="2756599"/>
                    <a:pt x="835225" y="2769416"/>
                  </a:cubicBezTo>
                  <a:cubicBezTo>
                    <a:pt x="837840" y="2782233"/>
                    <a:pt x="850354" y="2790506"/>
                    <a:pt x="863175" y="2787887"/>
                  </a:cubicBezTo>
                  <a:cubicBezTo>
                    <a:pt x="872477" y="2785989"/>
                    <a:pt x="879748" y="2778718"/>
                    <a:pt x="881646" y="2769416"/>
                  </a:cubicBezTo>
                  <a:lnTo>
                    <a:pt x="970085" y="2769416"/>
                  </a:lnTo>
                  <a:lnTo>
                    <a:pt x="1080982" y="2880313"/>
                  </a:lnTo>
                  <a:lnTo>
                    <a:pt x="1080982" y="2987356"/>
                  </a:lnTo>
                  <a:close/>
                  <a:moveTo>
                    <a:pt x="1010041" y="3006307"/>
                  </a:moveTo>
                  <a:cubicBezTo>
                    <a:pt x="1002192" y="3006307"/>
                    <a:pt x="995827" y="2999943"/>
                    <a:pt x="995827" y="2992094"/>
                  </a:cubicBezTo>
                  <a:cubicBezTo>
                    <a:pt x="995827" y="2984245"/>
                    <a:pt x="1002192" y="2977880"/>
                    <a:pt x="1010041" y="2977880"/>
                  </a:cubicBezTo>
                  <a:cubicBezTo>
                    <a:pt x="1017890" y="2977880"/>
                    <a:pt x="1024254" y="2984245"/>
                    <a:pt x="1024254" y="2992094"/>
                  </a:cubicBezTo>
                  <a:cubicBezTo>
                    <a:pt x="1024239" y="2999936"/>
                    <a:pt x="1017884" y="3006288"/>
                    <a:pt x="1010041" y="3006307"/>
                  </a:cubicBezTo>
                  <a:close/>
                  <a:moveTo>
                    <a:pt x="858431" y="2778892"/>
                  </a:moveTo>
                  <a:cubicBezTo>
                    <a:pt x="850582" y="2778892"/>
                    <a:pt x="844217" y="2772527"/>
                    <a:pt x="844217" y="2764678"/>
                  </a:cubicBezTo>
                  <a:cubicBezTo>
                    <a:pt x="844217" y="2756829"/>
                    <a:pt x="850582" y="2750465"/>
                    <a:pt x="858431" y="2750465"/>
                  </a:cubicBezTo>
                  <a:cubicBezTo>
                    <a:pt x="866280" y="2750465"/>
                    <a:pt x="872644" y="2756829"/>
                    <a:pt x="872644" y="2764678"/>
                  </a:cubicBezTo>
                  <a:cubicBezTo>
                    <a:pt x="872628" y="2772521"/>
                    <a:pt x="866273" y="2778873"/>
                    <a:pt x="858431" y="2778892"/>
                  </a:cubicBezTo>
                  <a:close/>
                  <a:moveTo>
                    <a:pt x="1005303" y="2029842"/>
                  </a:moveTo>
                  <a:cubicBezTo>
                    <a:pt x="1018121" y="2032460"/>
                    <a:pt x="1030635" y="2024191"/>
                    <a:pt x="1033253" y="2011374"/>
                  </a:cubicBezTo>
                  <a:cubicBezTo>
                    <a:pt x="1033256" y="2011370"/>
                    <a:pt x="1033256" y="2011367"/>
                    <a:pt x="1033256" y="2011364"/>
                  </a:cubicBezTo>
                  <a:lnTo>
                    <a:pt x="1166389" y="2011364"/>
                  </a:lnTo>
                  <a:lnTo>
                    <a:pt x="1166389" y="1708143"/>
                  </a:lnTo>
                  <a:lnTo>
                    <a:pt x="1744877" y="1708143"/>
                  </a:lnTo>
                  <a:cubicBezTo>
                    <a:pt x="1747493" y="1720961"/>
                    <a:pt x="1760007" y="1729233"/>
                    <a:pt x="1772824" y="1726615"/>
                  </a:cubicBezTo>
                  <a:cubicBezTo>
                    <a:pt x="1785645" y="1723999"/>
                    <a:pt x="1793914" y="1711485"/>
                    <a:pt x="1791299" y="1698668"/>
                  </a:cubicBezTo>
                  <a:cubicBezTo>
                    <a:pt x="1788680" y="1685850"/>
                    <a:pt x="1776169" y="1677578"/>
                    <a:pt x="1763349" y="1680197"/>
                  </a:cubicBezTo>
                  <a:cubicBezTo>
                    <a:pt x="1754047" y="1682095"/>
                    <a:pt x="1746776" y="1689366"/>
                    <a:pt x="1744877" y="1698668"/>
                  </a:cubicBezTo>
                  <a:lnTo>
                    <a:pt x="1156913" y="1698668"/>
                  </a:lnTo>
                  <a:lnTo>
                    <a:pt x="1156913" y="2001888"/>
                  </a:lnTo>
                  <a:lnTo>
                    <a:pt x="1033256" y="2001888"/>
                  </a:lnTo>
                  <a:cubicBezTo>
                    <a:pt x="1030638" y="1989071"/>
                    <a:pt x="1018121" y="1980802"/>
                    <a:pt x="1005303" y="1983424"/>
                  </a:cubicBezTo>
                  <a:cubicBezTo>
                    <a:pt x="992486" y="1986042"/>
                    <a:pt x="984217" y="1998559"/>
                    <a:pt x="986838" y="2011377"/>
                  </a:cubicBezTo>
                  <a:cubicBezTo>
                    <a:pt x="988740" y="2020675"/>
                    <a:pt x="996004" y="2027940"/>
                    <a:pt x="1005303" y="2029842"/>
                  </a:cubicBezTo>
                  <a:close/>
                  <a:moveTo>
                    <a:pt x="1768093" y="1689192"/>
                  </a:moveTo>
                  <a:cubicBezTo>
                    <a:pt x="1775942" y="1689192"/>
                    <a:pt x="1782306" y="1695557"/>
                    <a:pt x="1782306" y="1703406"/>
                  </a:cubicBezTo>
                  <a:cubicBezTo>
                    <a:pt x="1782306" y="1711254"/>
                    <a:pt x="1775942" y="1717619"/>
                    <a:pt x="1768093" y="1717619"/>
                  </a:cubicBezTo>
                  <a:cubicBezTo>
                    <a:pt x="1760244" y="1717619"/>
                    <a:pt x="1753879" y="1711254"/>
                    <a:pt x="1753879" y="1703406"/>
                  </a:cubicBezTo>
                  <a:cubicBezTo>
                    <a:pt x="1753860" y="1695572"/>
                    <a:pt x="1760196" y="1689211"/>
                    <a:pt x="1768030" y="1689192"/>
                  </a:cubicBezTo>
                  <a:cubicBezTo>
                    <a:pt x="1768052" y="1689192"/>
                    <a:pt x="1768071" y="1689192"/>
                    <a:pt x="1768093" y="1689192"/>
                  </a:cubicBezTo>
                  <a:close/>
                  <a:moveTo>
                    <a:pt x="1010041" y="1992413"/>
                  </a:moveTo>
                  <a:cubicBezTo>
                    <a:pt x="1017890" y="1992413"/>
                    <a:pt x="1024254" y="1998777"/>
                    <a:pt x="1024254" y="2006626"/>
                  </a:cubicBezTo>
                  <a:cubicBezTo>
                    <a:pt x="1024254" y="2014475"/>
                    <a:pt x="1017890" y="2020840"/>
                    <a:pt x="1010041" y="2020840"/>
                  </a:cubicBezTo>
                  <a:cubicBezTo>
                    <a:pt x="1002192" y="2020840"/>
                    <a:pt x="995827" y="2014475"/>
                    <a:pt x="995827" y="2006626"/>
                  </a:cubicBezTo>
                  <a:cubicBezTo>
                    <a:pt x="995808" y="1998793"/>
                    <a:pt x="1002145" y="1992432"/>
                    <a:pt x="1009978" y="1992413"/>
                  </a:cubicBezTo>
                  <a:cubicBezTo>
                    <a:pt x="1010000" y="1992413"/>
                    <a:pt x="1010019" y="1992413"/>
                    <a:pt x="1010041" y="1992413"/>
                  </a:cubicBezTo>
                  <a:close/>
                  <a:moveTo>
                    <a:pt x="777888" y="2535304"/>
                  </a:moveTo>
                  <a:lnTo>
                    <a:pt x="777888" y="2845221"/>
                  </a:lnTo>
                  <a:lnTo>
                    <a:pt x="911020" y="2845221"/>
                  </a:lnTo>
                  <a:cubicBezTo>
                    <a:pt x="913636" y="2858038"/>
                    <a:pt x="926150" y="2866311"/>
                    <a:pt x="938967" y="2863692"/>
                  </a:cubicBezTo>
                  <a:cubicBezTo>
                    <a:pt x="951788" y="2861077"/>
                    <a:pt x="960057" y="2848563"/>
                    <a:pt x="957442" y="2835745"/>
                  </a:cubicBezTo>
                  <a:cubicBezTo>
                    <a:pt x="954826" y="2822928"/>
                    <a:pt x="942312" y="2814656"/>
                    <a:pt x="929492" y="2817274"/>
                  </a:cubicBezTo>
                  <a:cubicBezTo>
                    <a:pt x="920190" y="2819173"/>
                    <a:pt x="912919" y="2826443"/>
                    <a:pt x="911020" y="2835745"/>
                  </a:cubicBezTo>
                  <a:lnTo>
                    <a:pt x="787363" y="2835745"/>
                  </a:lnTo>
                  <a:lnTo>
                    <a:pt x="787363" y="2539189"/>
                  </a:lnTo>
                  <a:lnTo>
                    <a:pt x="1014779" y="2311774"/>
                  </a:lnTo>
                  <a:lnTo>
                    <a:pt x="1014779" y="2105647"/>
                  </a:lnTo>
                  <a:cubicBezTo>
                    <a:pt x="1027596" y="2103032"/>
                    <a:pt x="1035868" y="2090517"/>
                    <a:pt x="1033250" y="2077700"/>
                  </a:cubicBezTo>
                  <a:cubicBezTo>
                    <a:pt x="1030635" y="2064879"/>
                    <a:pt x="1018121" y="2056610"/>
                    <a:pt x="1005303" y="2059226"/>
                  </a:cubicBezTo>
                  <a:cubicBezTo>
                    <a:pt x="992486" y="2061844"/>
                    <a:pt x="984213" y="2074355"/>
                    <a:pt x="986832" y="2087176"/>
                  </a:cubicBezTo>
                  <a:cubicBezTo>
                    <a:pt x="988730" y="2096478"/>
                    <a:pt x="996001" y="2103749"/>
                    <a:pt x="1005303" y="2105647"/>
                  </a:cubicBezTo>
                  <a:lnTo>
                    <a:pt x="1005303" y="2307794"/>
                  </a:lnTo>
                  <a:close/>
                  <a:moveTo>
                    <a:pt x="934236" y="2826270"/>
                  </a:moveTo>
                  <a:cubicBezTo>
                    <a:pt x="942085" y="2826270"/>
                    <a:pt x="948449" y="2832634"/>
                    <a:pt x="948449" y="2840483"/>
                  </a:cubicBezTo>
                  <a:cubicBezTo>
                    <a:pt x="948449" y="2848332"/>
                    <a:pt x="942085" y="2854697"/>
                    <a:pt x="934236" y="2854697"/>
                  </a:cubicBezTo>
                  <a:cubicBezTo>
                    <a:pt x="926387" y="2854697"/>
                    <a:pt x="920022" y="2848332"/>
                    <a:pt x="920022" y="2840483"/>
                  </a:cubicBezTo>
                  <a:cubicBezTo>
                    <a:pt x="920003" y="2832650"/>
                    <a:pt x="926339" y="2826289"/>
                    <a:pt x="934173" y="2826270"/>
                  </a:cubicBezTo>
                  <a:cubicBezTo>
                    <a:pt x="934195" y="2826270"/>
                    <a:pt x="934214" y="2826270"/>
                    <a:pt x="934236" y="2826270"/>
                  </a:cubicBezTo>
                  <a:close/>
                  <a:moveTo>
                    <a:pt x="995827" y="2082431"/>
                  </a:moveTo>
                  <a:cubicBezTo>
                    <a:pt x="995827" y="2074582"/>
                    <a:pt x="1002192" y="2068218"/>
                    <a:pt x="1010041" y="2068218"/>
                  </a:cubicBezTo>
                  <a:cubicBezTo>
                    <a:pt x="1017890" y="2068218"/>
                    <a:pt x="1024254" y="2074582"/>
                    <a:pt x="1024254" y="2082431"/>
                  </a:cubicBezTo>
                  <a:cubicBezTo>
                    <a:pt x="1024254" y="2090280"/>
                    <a:pt x="1017890" y="2096645"/>
                    <a:pt x="1010041" y="2096645"/>
                  </a:cubicBezTo>
                  <a:cubicBezTo>
                    <a:pt x="1002192" y="2096645"/>
                    <a:pt x="995827" y="2090280"/>
                    <a:pt x="995827" y="2082431"/>
                  </a:cubicBezTo>
                  <a:close/>
                  <a:moveTo>
                    <a:pt x="2183095" y="2077694"/>
                  </a:moveTo>
                  <a:lnTo>
                    <a:pt x="2094655" y="2077694"/>
                  </a:lnTo>
                  <a:cubicBezTo>
                    <a:pt x="2092040" y="2064876"/>
                    <a:pt x="2079526" y="2056604"/>
                    <a:pt x="2066708" y="2059223"/>
                  </a:cubicBezTo>
                  <a:cubicBezTo>
                    <a:pt x="2053888" y="2061838"/>
                    <a:pt x="2045619" y="2074352"/>
                    <a:pt x="2048234" y="2087169"/>
                  </a:cubicBezTo>
                  <a:cubicBezTo>
                    <a:pt x="2050852" y="2099987"/>
                    <a:pt x="2063363" y="2108259"/>
                    <a:pt x="2076184" y="2105641"/>
                  </a:cubicBezTo>
                  <a:cubicBezTo>
                    <a:pt x="2085486" y="2103742"/>
                    <a:pt x="2092757" y="2096471"/>
                    <a:pt x="2094655" y="2087169"/>
                  </a:cubicBezTo>
                  <a:lnTo>
                    <a:pt x="2186980" y="2087169"/>
                  </a:lnTo>
                  <a:lnTo>
                    <a:pt x="2262785" y="2011364"/>
                  </a:lnTo>
                  <a:lnTo>
                    <a:pt x="2275419" y="2011364"/>
                  </a:lnTo>
                  <a:cubicBezTo>
                    <a:pt x="2278034" y="2024181"/>
                    <a:pt x="2290548" y="2032454"/>
                    <a:pt x="2303366" y="2029835"/>
                  </a:cubicBezTo>
                  <a:cubicBezTo>
                    <a:pt x="2316186" y="2027220"/>
                    <a:pt x="2324455" y="2014706"/>
                    <a:pt x="2321840" y="2001888"/>
                  </a:cubicBezTo>
                  <a:cubicBezTo>
                    <a:pt x="2319222" y="1989071"/>
                    <a:pt x="2306711" y="1980799"/>
                    <a:pt x="2293890" y="1983417"/>
                  </a:cubicBezTo>
                  <a:cubicBezTo>
                    <a:pt x="2284588" y="1985315"/>
                    <a:pt x="2277317" y="1992586"/>
                    <a:pt x="2275419" y="2001888"/>
                  </a:cubicBezTo>
                  <a:lnTo>
                    <a:pt x="2258805" y="2001888"/>
                  </a:lnTo>
                  <a:lnTo>
                    <a:pt x="2218091" y="2042634"/>
                  </a:lnTo>
                  <a:lnTo>
                    <a:pt x="2218091" y="2042634"/>
                  </a:lnTo>
                  <a:close/>
                  <a:moveTo>
                    <a:pt x="2071314" y="2096645"/>
                  </a:moveTo>
                  <a:cubicBezTo>
                    <a:pt x="2063464" y="2096645"/>
                    <a:pt x="2057100" y="2090280"/>
                    <a:pt x="2057100" y="2082431"/>
                  </a:cubicBezTo>
                  <a:cubicBezTo>
                    <a:pt x="2057100" y="2074582"/>
                    <a:pt x="2063464" y="2068218"/>
                    <a:pt x="2071314" y="2068218"/>
                  </a:cubicBezTo>
                  <a:cubicBezTo>
                    <a:pt x="2079163" y="2068218"/>
                    <a:pt x="2085527" y="2074582"/>
                    <a:pt x="2085527" y="2082431"/>
                  </a:cubicBezTo>
                  <a:cubicBezTo>
                    <a:pt x="2085511" y="2090274"/>
                    <a:pt x="2079156" y="2096626"/>
                    <a:pt x="2071314" y="2096645"/>
                  </a:cubicBezTo>
                  <a:close/>
                  <a:moveTo>
                    <a:pt x="2298729" y="1992413"/>
                  </a:moveTo>
                  <a:cubicBezTo>
                    <a:pt x="2306578" y="1992413"/>
                    <a:pt x="2312943" y="1998777"/>
                    <a:pt x="2312943" y="2006626"/>
                  </a:cubicBezTo>
                  <a:cubicBezTo>
                    <a:pt x="2312943" y="2014475"/>
                    <a:pt x="2306578" y="2020840"/>
                    <a:pt x="2298729" y="2020840"/>
                  </a:cubicBezTo>
                  <a:cubicBezTo>
                    <a:pt x="2290880" y="2020840"/>
                    <a:pt x="2284516" y="2014475"/>
                    <a:pt x="2284516" y="2006626"/>
                  </a:cubicBezTo>
                  <a:cubicBezTo>
                    <a:pt x="2284497" y="1998793"/>
                    <a:pt x="2290833" y="1992432"/>
                    <a:pt x="2298666" y="1992413"/>
                  </a:cubicBezTo>
                  <a:cubicBezTo>
                    <a:pt x="2298688" y="1992413"/>
                    <a:pt x="2298707" y="1992413"/>
                    <a:pt x="2298729" y="1992413"/>
                  </a:cubicBezTo>
                  <a:close/>
                  <a:moveTo>
                    <a:pt x="2000246" y="1168031"/>
                  </a:moveTo>
                  <a:lnTo>
                    <a:pt x="1924441" y="1168031"/>
                  </a:lnTo>
                  <a:lnTo>
                    <a:pt x="1924441" y="1120179"/>
                  </a:lnTo>
                  <a:cubicBezTo>
                    <a:pt x="1937261" y="1117564"/>
                    <a:pt x="1945530" y="1105050"/>
                    <a:pt x="1942912" y="1092233"/>
                  </a:cubicBezTo>
                  <a:cubicBezTo>
                    <a:pt x="1940297" y="1079412"/>
                    <a:pt x="1927783" y="1071143"/>
                    <a:pt x="1914965" y="1073758"/>
                  </a:cubicBezTo>
                  <a:cubicBezTo>
                    <a:pt x="1902148" y="1076374"/>
                    <a:pt x="1893876" y="1088888"/>
                    <a:pt x="1896494" y="1101708"/>
                  </a:cubicBezTo>
                  <a:cubicBezTo>
                    <a:pt x="1898392" y="1111010"/>
                    <a:pt x="1905663" y="1118281"/>
                    <a:pt x="1914965" y="1120179"/>
                  </a:cubicBezTo>
                  <a:lnTo>
                    <a:pt x="1914965" y="1177507"/>
                  </a:lnTo>
                  <a:lnTo>
                    <a:pt x="1990771" y="1177507"/>
                  </a:lnTo>
                  <a:lnTo>
                    <a:pt x="1990771" y="1319642"/>
                  </a:lnTo>
                  <a:lnTo>
                    <a:pt x="1914965" y="1319642"/>
                  </a:lnTo>
                  <a:lnTo>
                    <a:pt x="1914965" y="1632338"/>
                  </a:lnTo>
                  <a:lnTo>
                    <a:pt x="2142381" y="1632338"/>
                  </a:lnTo>
                  <a:lnTo>
                    <a:pt x="2142381" y="1935559"/>
                  </a:lnTo>
                  <a:lnTo>
                    <a:pt x="2303467" y="1935559"/>
                  </a:lnTo>
                  <a:lnTo>
                    <a:pt x="2303467" y="1622863"/>
                  </a:lnTo>
                  <a:lnTo>
                    <a:pt x="2218186" y="1622863"/>
                  </a:lnTo>
                  <a:lnTo>
                    <a:pt x="2218186" y="1831959"/>
                  </a:lnTo>
                  <a:cubicBezTo>
                    <a:pt x="2208881" y="1833857"/>
                    <a:pt x="2201607" y="1841131"/>
                    <a:pt x="2199709" y="1850436"/>
                  </a:cubicBezTo>
                  <a:lnTo>
                    <a:pt x="2199709" y="1850436"/>
                  </a:lnTo>
                  <a:cubicBezTo>
                    <a:pt x="2197090" y="1863253"/>
                    <a:pt x="2205359" y="1875768"/>
                    <a:pt x="2218177" y="1878386"/>
                  </a:cubicBezTo>
                  <a:cubicBezTo>
                    <a:pt x="2218180" y="1878389"/>
                    <a:pt x="2218183" y="1878389"/>
                    <a:pt x="2218186" y="1878389"/>
                  </a:cubicBezTo>
                  <a:cubicBezTo>
                    <a:pt x="2231070" y="1880941"/>
                    <a:pt x="2243587" y="1872568"/>
                    <a:pt x="2246139" y="1859681"/>
                  </a:cubicBezTo>
                  <a:cubicBezTo>
                    <a:pt x="2246742" y="1856630"/>
                    <a:pt x="2246742" y="1853487"/>
                    <a:pt x="2246139" y="1850436"/>
                  </a:cubicBezTo>
                  <a:cubicBezTo>
                    <a:pt x="2244247" y="1841125"/>
                    <a:pt x="2236973" y="1833847"/>
                    <a:pt x="2227662" y="1831959"/>
                  </a:cubicBezTo>
                  <a:lnTo>
                    <a:pt x="2227662" y="1632338"/>
                  </a:lnTo>
                  <a:lnTo>
                    <a:pt x="2293991" y="1632338"/>
                  </a:lnTo>
                  <a:lnTo>
                    <a:pt x="2293991" y="1926083"/>
                  </a:lnTo>
                  <a:lnTo>
                    <a:pt x="2151857" y="1926083"/>
                  </a:lnTo>
                  <a:lnTo>
                    <a:pt x="2151857" y="1622863"/>
                  </a:lnTo>
                  <a:lnTo>
                    <a:pt x="1924441" y="1622863"/>
                  </a:lnTo>
                  <a:lnTo>
                    <a:pt x="1924441" y="1329117"/>
                  </a:lnTo>
                  <a:lnTo>
                    <a:pt x="2000246" y="1329117"/>
                  </a:lnTo>
                  <a:close/>
                  <a:moveTo>
                    <a:pt x="1905490" y="1096964"/>
                  </a:moveTo>
                  <a:cubicBezTo>
                    <a:pt x="1905490" y="1089115"/>
                    <a:pt x="1911854" y="1082751"/>
                    <a:pt x="1919703" y="1082751"/>
                  </a:cubicBezTo>
                  <a:cubicBezTo>
                    <a:pt x="1927552" y="1082751"/>
                    <a:pt x="1933917" y="1089115"/>
                    <a:pt x="1933917" y="1096964"/>
                  </a:cubicBezTo>
                  <a:cubicBezTo>
                    <a:pt x="1933917" y="1104813"/>
                    <a:pt x="1927552" y="1111178"/>
                    <a:pt x="1919703" y="1111178"/>
                  </a:cubicBezTo>
                  <a:cubicBezTo>
                    <a:pt x="1911854" y="1111178"/>
                    <a:pt x="1905490" y="1104813"/>
                    <a:pt x="1905490" y="1096964"/>
                  </a:cubicBezTo>
                  <a:close/>
                  <a:moveTo>
                    <a:pt x="2236253" y="1850278"/>
                  </a:moveTo>
                  <a:cubicBezTo>
                    <a:pt x="2237321" y="1853345"/>
                    <a:pt x="2237321" y="1856684"/>
                    <a:pt x="2236253" y="1859754"/>
                  </a:cubicBezTo>
                  <a:cubicBezTo>
                    <a:pt x="2233622" y="1867148"/>
                    <a:pt x="2225492" y="1871011"/>
                    <a:pt x="2218098" y="1868380"/>
                  </a:cubicBezTo>
                  <a:cubicBezTo>
                    <a:pt x="2218094" y="1868377"/>
                    <a:pt x="2218091" y="1868377"/>
                    <a:pt x="2218091" y="1868377"/>
                  </a:cubicBezTo>
                  <a:lnTo>
                    <a:pt x="2218091" y="1868377"/>
                  </a:lnTo>
                  <a:cubicBezTo>
                    <a:pt x="2210688" y="1865720"/>
                    <a:pt x="2206837" y="1857562"/>
                    <a:pt x="2209494" y="1850158"/>
                  </a:cubicBezTo>
                  <a:cubicBezTo>
                    <a:pt x="2210931" y="1846153"/>
                    <a:pt x="2214086" y="1842998"/>
                    <a:pt x="2218091" y="1841560"/>
                  </a:cubicBezTo>
                  <a:lnTo>
                    <a:pt x="2218091" y="1841560"/>
                  </a:lnTo>
                  <a:cubicBezTo>
                    <a:pt x="2225514" y="1838952"/>
                    <a:pt x="2233644" y="1842856"/>
                    <a:pt x="2236253" y="1850278"/>
                  </a:cubicBezTo>
                  <a:close/>
                  <a:moveTo>
                    <a:pt x="2142381" y="968569"/>
                  </a:moveTo>
                  <a:cubicBezTo>
                    <a:pt x="2155201" y="971181"/>
                    <a:pt x="2167712" y="962909"/>
                    <a:pt x="2170325" y="950088"/>
                  </a:cubicBezTo>
                  <a:cubicBezTo>
                    <a:pt x="2172940" y="937271"/>
                    <a:pt x="2164665" y="924760"/>
                    <a:pt x="2151844" y="922145"/>
                  </a:cubicBezTo>
                  <a:cubicBezTo>
                    <a:pt x="2139030" y="919533"/>
                    <a:pt x="2126522" y="927802"/>
                    <a:pt x="2123903" y="940616"/>
                  </a:cubicBezTo>
                  <a:lnTo>
                    <a:pt x="1715503" y="940616"/>
                  </a:lnTo>
                  <a:cubicBezTo>
                    <a:pt x="1712888" y="927799"/>
                    <a:pt x="1700374" y="919526"/>
                    <a:pt x="1687556" y="922145"/>
                  </a:cubicBezTo>
                  <a:cubicBezTo>
                    <a:pt x="1674736" y="924760"/>
                    <a:pt x="1666466" y="937274"/>
                    <a:pt x="1669082" y="950092"/>
                  </a:cubicBezTo>
                  <a:cubicBezTo>
                    <a:pt x="1671700" y="962909"/>
                    <a:pt x="1684211" y="971181"/>
                    <a:pt x="1697032" y="968563"/>
                  </a:cubicBezTo>
                  <a:cubicBezTo>
                    <a:pt x="1706334" y="966664"/>
                    <a:pt x="1713605" y="959394"/>
                    <a:pt x="1715503" y="950092"/>
                  </a:cubicBezTo>
                  <a:lnTo>
                    <a:pt x="2123903" y="950092"/>
                  </a:lnTo>
                  <a:cubicBezTo>
                    <a:pt x="2125808" y="959394"/>
                    <a:pt x="2133079" y="966664"/>
                    <a:pt x="2142381" y="968569"/>
                  </a:cubicBezTo>
                  <a:close/>
                  <a:moveTo>
                    <a:pt x="2147119" y="931140"/>
                  </a:moveTo>
                  <a:cubicBezTo>
                    <a:pt x="2154968" y="931140"/>
                    <a:pt x="2161332" y="937505"/>
                    <a:pt x="2161332" y="945354"/>
                  </a:cubicBezTo>
                  <a:cubicBezTo>
                    <a:pt x="2161332" y="953203"/>
                    <a:pt x="2154968" y="959567"/>
                    <a:pt x="2147119" y="959567"/>
                  </a:cubicBezTo>
                  <a:cubicBezTo>
                    <a:pt x="2139270" y="959567"/>
                    <a:pt x="2132905" y="953203"/>
                    <a:pt x="2132905" y="945354"/>
                  </a:cubicBezTo>
                  <a:cubicBezTo>
                    <a:pt x="2132886" y="937521"/>
                    <a:pt x="2139222" y="931159"/>
                    <a:pt x="2147056" y="931140"/>
                  </a:cubicBezTo>
                  <a:cubicBezTo>
                    <a:pt x="2147078" y="931140"/>
                    <a:pt x="2147097" y="931140"/>
                    <a:pt x="2147119" y="931140"/>
                  </a:cubicBezTo>
                  <a:close/>
                  <a:moveTo>
                    <a:pt x="1692288" y="959567"/>
                  </a:moveTo>
                  <a:cubicBezTo>
                    <a:pt x="1684439" y="959567"/>
                    <a:pt x="1678074" y="953203"/>
                    <a:pt x="1678074" y="945354"/>
                  </a:cubicBezTo>
                  <a:cubicBezTo>
                    <a:pt x="1678074" y="937505"/>
                    <a:pt x="1684439" y="931140"/>
                    <a:pt x="1692288" y="931140"/>
                  </a:cubicBezTo>
                  <a:cubicBezTo>
                    <a:pt x="1700137" y="931140"/>
                    <a:pt x="1706501" y="937505"/>
                    <a:pt x="1706501" y="945354"/>
                  </a:cubicBezTo>
                  <a:cubicBezTo>
                    <a:pt x="1706485" y="953196"/>
                    <a:pt x="1700130" y="959548"/>
                    <a:pt x="1692288" y="959567"/>
                  </a:cubicBezTo>
                  <a:close/>
                  <a:moveTo>
                    <a:pt x="2379272" y="1547057"/>
                  </a:moveTo>
                  <a:lnTo>
                    <a:pt x="2018724" y="1547057"/>
                  </a:lnTo>
                  <a:cubicBezTo>
                    <a:pt x="2016108" y="1534240"/>
                    <a:pt x="2003594" y="1525968"/>
                    <a:pt x="1990777" y="1528586"/>
                  </a:cubicBezTo>
                  <a:cubicBezTo>
                    <a:pt x="1977956" y="1531201"/>
                    <a:pt x="1969687" y="1543716"/>
                    <a:pt x="1972302" y="1556533"/>
                  </a:cubicBezTo>
                  <a:cubicBezTo>
                    <a:pt x="1974921" y="1569350"/>
                    <a:pt x="1987432" y="1577623"/>
                    <a:pt x="2000252" y="1575004"/>
                  </a:cubicBezTo>
                  <a:cubicBezTo>
                    <a:pt x="2009554" y="1573106"/>
                    <a:pt x="2016825" y="1565835"/>
                    <a:pt x="2018724" y="1556533"/>
                  </a:cubicBezTo>
                  <a:lnTo>
                    <a:pt x="2369797" y="1556533"/>
                  </a:lnTo>
                  <a:lnTo>
                    <a:pt x="2369797" y="2042571"/>
                  </a:lnTo>
                  <a:lnTo>
                    <a:pt x="2258900" y="2153499"/>
                  </a:lnTo>
                  <a:lnTo>
                    <a:pt x="2000246" y="2153499"/>
                  </a:lnTo>
                  <a:lnTo>
                    <a:pt x="2000246" y="2029842"/>
                  </a:lnTo>
                  <a:cubicBezTo>
                    <a:pt x="2013067" y="2027226"/>
                    <a:pt x="2021336" y="2014712"/>
                    <a:pt x="2018717" y="2001895"/>
                  </a:cubicBezTo>
                  <a:cubicBezTo>
                    <a:pt x="2016102" y="1989074"/>
                    <a:pt x="2003588" y="1980805"/>
                    <a:pt x="1990771" y="1983420"/>
                  </a:cubicBezTo>
                  <a:cubicBezTo>
                    <a:pt x="1977953" y="1986039"/>
                    <a:pt x="1969681" y="1998550"/>
                    <a:pt x="1972299" y="2011370"/>
                  </a:cubicBezTo>
                  <a:cubicBezTo>
                    <a:pt x="1974198" y="2020672"/>
                    <a:pt x="1981469" y="2027943"/>
                    <a:pt x="1990771" y="2029842"/>
                  </a:cubicBezTo>
                  <a:lnTo>
                    <a:pt x="1990771" y="2162974"/>
                  </a:lnTo>
                  <a:lnTo>
                    <a:pt x="2262785" y="2162974"/>
                  </a:lnTo>
                  <a:lnTo>
                    <a:pt x="2379272" y="2046456"/>
                  </a:lnTo>
                  <a:close/>
                  <a:moveTo>
                    <a:pt x="1995508" y="1566009"/>
                  </a:moveTo>
                  <a:cubicBezTo>
                    <a:pt x="1987659" y="1566009"/>
                    <a:pt x="1981295" y="1559644"/>
                    <a:pt x="1981295" y="1551795"/>
                  </a:cubicBezTo>
                  <a:cubicBezTo>
                    <a:pt x="1981295" y="1543946"/>
                    <a:pt x="1987659" y="1537582"/>
                    <a:pt x="1995508" y="1537582"/>
                  </a:cubicBezTo>
                  <a:cubicBezTo>
                    <a:pt x="2003357" y="1537582"/>
                    <a:pt x="2009722" y="1543946"/>
                    <a:pt x="2009722" y="1551795"/>
                  </a:cubicBezTo>
                  <a:cubicBezTo>
                    <a:pt x="2009706" y="1559638"/>
                    <a:pt x="2003351" y="1565990"/>
                    <a:pt x="1995508" y="1566009"/>
                  </a:cubicBezTo>
                  <a:close/>
                  <a:moveTo>
                    <a:pt x="1981295" y="2006626"/>
                  </a:moveTo>
                  <a:cubicBezTo>
                    <a:pt x="1981295" y="1998777"/>
                    <a:pt x="1987659" y="1992413"/>
                    <a:pt x="1995508" y="1992413"/>
                  </a:cubicBezTo>
                  <a:cubicBezTo>
                    <a:pt x="2003357" y="1992413"/>
                    <a:pt x="2009722" y="1998777"/>
                    <a:pt x="2009722" y="2006626"/>
                  </a:cubicBezTo>
                  <a:cubicBezTo>
                    <a:pt x="2009722" y="2014475"/>
                    <a:pt x="2003357" y="2020840"/>
                    <a:pt x="1995508" y="2020840"/>
                  </a:cubicBezTo>
                  <a:cubicBezTo>
                    <a:pt x="1987659" y="2020840"/>
                    <a:pt x="1981295" y="2014475"/>
                    <a:pt x="1981295" y="2006626"/>
                  </a:cubicBezTo>
                  <a:close/>
                  <a:moveTo>
                    <a:pt x="1317999" y="1528738"/>
                  </a:moveTo>
                  <a:cubicBezTo>
                    <a:pt x="1305179" y="1526126"/>
                    <a:pt x="1292668" y="1534398"/>
                    <a:pt x="1290056" y="1547219"/>
                  </a:cubicBezTo>
                  <a:cubicBezTo>
                    <a:pt x="1287441" y="1560036"/>
                    <a:pt x="1295716" y="1572547"/>
                    <a:pt x="1308536" y="1575162"/>
                  </a:cubicBezTo>
                  <a:cubicBezTo>
                    <a:pt x="1321351" y="1577774"/>
                    <a:pt x="1333859" y="1569505"/>
                    <a:pt x="1336477" y="1556691"/>
                  </a:cubicBezTo>
                  <a:lnTo>
                    <a:pt x="1621220" y="1556691"/>
                  </a:lnTo>
                  <a:lnTo>
                    <a:pt x="1621220" y="1195985"/>
                  </a:lnTo>
                  <a:cubicBezTo>
                    <a:pt x="1634041" y="1193369"/>
                    <a:pt x="1642310" y="1180855"/>
                    <a:pt x="1639691" y="1168038"/>
                  </a:cubicBezTo>
                  <a:cubicBezTo>
                    <a:pt x="1637076" y="1155217"/>
                    <a:pt x="1624562" y="1146948"/>
                    <a:pt x="1611745" y="1149563"/>
                  </a:cubicBezTo>
                  <a:cubicBezTo>
                    <a:pt x="1598927" y="1152179"/>
                    <a:pt x="1590655" y="1164693"/>
                    <a:pt x="1593273" y="1177513"/>
                  </a:cubicBezTo>
                  <a:cubicBezTo>
                    <a:pt x="1595172" y="1186815"/>
                    <a:pt x="1602443" y="1194086"/>
                    <a:pt x="1611745" y="1195985"/>
                  </a:cubicBezTo>
                  <a:lnTo>
                    <a:pt x="1611745" y="1547057"/>
                  </a:lnTo>
                  <a:lnTo>
                    <a:pt x="1336477" y="1547057"/>
                  </a:lnTo>
                  <a:cubicBezTo>
                    <a:pt x="1334531" y="1537809"/>
                    <a:pt x="1327267" y="1530605"/>
                    <a:pt x="1317999" y="1528738"/>
                  </a:cubicBezTo>
                  <a:close/>
                  <a:moveTo>
                    <a:pt x="1313262" y="1566167"/>
                  </a:moveTo>
                  <a:cubicBezTo>
                    <a:pt x="1305413" y="1566167"/>
                    <a:pt x="1299048" y="1559802"/>
                    <a:pt x="1299048" y="1551953"/>
                  </a:cubicBezTo>
                  <a:cubicBezTo>
                    <a:pt x="1299048" y="1544104"/>
                    <a:pt x="1305413" y="1537740"/>
                    <a:pt x="1313262" y="1537740"/>
                  </a:cubicBezTo>
                  <a:cubicBezTo>
                    <a:pt x="1321111" y="1537740"/>
                    <a:pt x="1327475" y="1544104"/>
                    <a:pt x="1327475" y="1551953"/>
                  </a:cubicBezTo>
                  <a:cubicBezTo>
                    <a:pt x="1327371" y="1559733"/>
                    <a:pt x="1321044" y="1565993"/>
                    <a:pt x="1313262" y="1566009"/>
                  </a:cubicBezTo>
                  <a:close/>
                  <a:moveTo>
                    <a:pt x="1602269" y="1172927"/>
                  </a:moveTo>
                  <a:cubicBezTo>
                    <a:pt x="1602269" y="1165078"/>
                    <a:pt x="1608633" y="1158714"/>
                    <a:pt x="1616482" y="1158714"/>
                  </a:cubicBezTo>
                  <a:cubicBezTo>
                    <a:pt x="1624331" y="1158714"/>
                    <a:pt x="1630696" y="1165078"/>
                    <a:pt x="1630696" y="1172927"/>
                  </a:cubicBezTo>
                  <a:cubicBezTo>
                    <a:pt x="1630696" y="1180776"/>
                    <a:pt x="1624331" y="1187141"/>
                    <a:pt x="1616482" y="1187141"/>
                  </a:cubicBezTo>
                  <a:cubicBezTo>
                    <a:pt x="1608633" y="1187141"/>
                    <a:pt x="1602269" y="1180779"/>
                    <a:pt x="1602269" y="1172927"/>
                  </a:cubicBezTo>
                  <a:cubicBezTo>
                    <a:pt x="1602269" y="1172877"/>
                    <a:pt x="1602269" y="1172823"/>
                    <a:pt x="1602269" y="1172769"/>
                  </a:cubicBezTo>
                  <a:close/>
                  <a:moveTo>
                    <a:pt x="1260672" y="1243837"/>
                  </a:moveTo>
                  <a:cubicBezTo>
                    <a:pt x="1258057" y="1231019"/>
                    <a:pt x="1245542" y="1222747"/>
                    <a:pt x="1232725" y="1225365"/>
                  </a:cubicBezTo>
                  <a:cubicBezTo>
                    <a:pt x="1219904" y="1227981"/>
                    <a:pt x="1211635" y="1240495"/>
                    <a:pt x="1214251" y="1253312"/>
                  </a:cubicBezTo>
                  <a:cubicBezTo>
                    <a:pt x="1216866" y="1266130"/>
                    <a:pt x="1229380" y="1274402"/>
                    <a:pt x="1242201" y="1271784"/>
                  </a:cubicBezTo>
                  <a:cubicBezTo>
                    <a:pt x="1251503" y="1269885"/>
                    <a:pt x="1258773" y="1262614"/>
                    <a:pt x="1260672" y="1253312"/>
                  </a:cubicBezTo>
                  <a:lnTo>
                    <a:pt x="1308524" y="1253312"/>
                  </a:lnTo>
                  <a:lnTo>
                    <a:pt x="1308524" y="1480728"/>
                  </a:lnTo>
                  <a:lnTo>
                    <a:pt x="1365851" y="1480728"/>
                  </a:lnTo>
                  <a:cubicBezTo>
                    <a:pt x="1368467" y="1493545"/>
                    <a:pt x="1380981" y="1501817"/>
                    <a:pt x="1393798" y="1499199"/>
                  </a:cubicBezTo>
                  <a:cubicBezTo>
                    <a:pt x="1406619" y="1496584"/>
                    <a:pt x="1414888" y="1484070"/>
                    <a:pt x="1412273" y="1471252"/>
                  </a:cubicBezTo>
                  <a:cubicBezTo>
                    <a:pt x="1409657" y="1458435"/>
                    <a:pt x="1397143" y="1450163"/>
                    <a:pt x="1384323" y="1452781"/>
                  </a:cubicBezTo>
                  <a:cubicBezTo>
                    <a:pt x="1375021" y="1454679"/>
                    <a:pt x="1367750" y="1461950"/>
                    <a:pt x="1365851" y="1471252"/>
                  </a:cubicBezTo>
                  <a:lnTo>
                    <a:pt x="1317999" y="1471252"/>
                  </a:lnTo>
                  <a:lnTo>
                    <a:pt x="1317999" y="1243837"/>
                  </a:lnTo>
                  <a:close/>
                  <a:moveTo>
                    <a:pt x="1237456" y="1262788"/>
                  </a:moveTo>
                  <a:cubicBezTo>
                    <a:pt x="1229608" y="1262788"/>
                    <a:pt x="1223243" y="1256424"/>
                    <a:pt x="1223243" y="1248574"/>
                  </a:cubicBezTo>
                  <a:cubicBezTo>
                    <a:pt x="1223243" y="1240726"/>
                    <a:pt x="1229608" y="1234361"/>
                    <a:pt x="1237456" y="1234361"/>
                  </a:cubicBezTo>
                  <a:cubicBezTo>
                    <a:pt x="1245306" y="1234361"/>
                    <a:pt x="1251670" y="1240726"/>
                    <a:pt x="1251670" y="1248574"/>
                  </a:cubicBezTo>
                  <a:cubicBezTo>
                    <a:pt x="1251654" y="1256417"/>
                    <a:pt x="1245299" y="1262769"/>
                    <a:pt x="1237456" y="1262788"/>
                  </a:cubicBezTo>
                  <a:close/>
                  <a:moveTo>
                    <a:pt x="1389067" y="1461777"/>
                  </a:moveTo>
                  <a:cubicBezTo>
                    <a:pt x="1396916" y="1461777"/>
                    <a:pt x="1403280" y="1468141"/>
                    <a:pt x="1403280" y="1475990"/>
                  </a:cubicBezTo>
                  <a:cubicBezTo>
                    <a:pt x="1403280" y="1483839"/>
                    <a:pt x="1396916" y="1490203"/>
                    <a:pt x="1389067" y="1490203"/>
                  </a:cubicBezTo>
                  <a:cubicBezTo>
                    <a:pt x="1381218" y="1490203"/>
                    <a:pt x="1374853" y="1483839"/>
                    <a:pt x="1374853" y="1475990"/>
                  </a:cubicBezTo>
                  <a:cubicBezTo>
                    <a:pt x="1374834" y="1468157"/>
                    <a:pt x="1381170" y="1461796"/>
                    <a:pt x="1389004" y="1461777"/>
                  </a:cubicBezTo>
                  <a:cubicBezTo>
                    <a:pt x="1389026" y="1461777"/>
                    <a:pt x="1389045" y="1461777"/>
                    <a:pt x="1389067" y="1461777"/>
                  </a:cubicBezTo>
                  <a:close/>
                  <a:moveTo>
                    <a:pt x="2293991" y="2257257"/>
                  </a:moveTo>
                  <a:cubicBezTo>
                    <a:pt x="2306812" y="2259869"/>
                    <a:pt x="2319323" y="2251597"/>
                    <a:pt x="2321935" y="2238777"/>
                  </a:cubicBezTo>
                  <a:cubicBezTo>
                    <a:pt x="2324550" y="2225959"/>
                    <a:pt x="2316275" y="2213448"/>
                    <a:pt x="2303454" y="2210833"/>
                  </a:cubicBezTo>
                  <a:cubicBezTo>
                    <a:pt x="2290640" y="2208221"/>
                    <a:pt x="2278132" y="2216490"/>
                    <a:pt x="2275514" y="2229304"/>
                  </a:cubicBezTo>
                  <a:lnTo>
                    <a:pt x="1924441" y="2229304"/>
                  </a:lnTo>
                  <a:lnTo>
                    <a:pt x="1924441" y="1954037"/>
                  </a:lnTo>
                  <a:cubicBezTo>
                    <a:pt x="1937261" y="1951421"/>
                    <a:pt x="1945530" y="1938907"/>
                    <a:pt x="1942912" y="1926090"/>
                  </a:cubicBezTo>
                  <a:cubicBezTo>
                    <a:pt x="1940297" y="1913269"/>
                    <a:pt x="1927783" y="1905000"/>
                    <a:pt x="1914965" y="1907615"/>
                  </a:cubicBezTo>
                  <a:cubicBezTo>
                    <a:pt x="1902148" y="1910234"/>
                    <a:pt x="1893876" y="1922745"/>
                    <a:pt x="1896494" y="1935565"/>
                  </a:cubicBezTo>
                  <a:cubicBezTo>
                    <a:pt x="1898392" y="1944867"/>
                    <a:pt x="1905663" y="1952138"/>
                    <a:pt x="1914965" y="1954037"/>
                  </a:cubicBezTo>
                  <a:lnTo>
                    <a:pt x="1914965" y="2238780"/>
                  </a:lnTo>
                  <a:lnTo>
                    <a:pt x="2275514" y="2238780"/>
                  </a:lnTo>
                  <a:cubicBezTo>
                    <a:pt x="2277418" y="2248082"/>
                    <a:pt x="2284689" y="2255353"/>
                    <a:pt x="2293991" y="2257257"/>
                  </a:cubicBezTo>
                  <a:close/>
                  <a:moveTo>
                    <a:pt x="2298729" y="2219828"/>
                  </a:moveTo>
                  <a:cubicBezTo>
                    <a:pt x="2306578" y="2219828"/>
                    <a:pt x="2312943" y="2226193"/>
                    <a:pt x="2312943" y="2234042"/>
                  </a:cubicBezTo>
                  <a:cubicBezTo>
                    <a:pt x="2312943" y="2241891"/>
                    <a:pt x="2306578" y="2248255"/>
                    <a:pt x="2298729" y="2248255"/>
                  </a:cubicBezTo>
                  <a:cubicBezTo>
                    <a:pt x="2290880" y="2248255"/>
                    <a:pt x="2284516" y="2241891"/>
                    <a:pt x="2284516" y="2234042"/>
                  </a:cubicBezTo>
                  <a:cubicBezTo>
                    <a:pt x="2284497" y="2226209"/>
                    <a:pt x="2290833" y="2219847"/>
                    <a:pt x="2298666" y="2219828"/>
                  </a:cubicBezTo>
                  <a:cubicBezTo>
                    <a:pt x="2298688" y="2219828"/>
                    <a:pt x="2298707" y="2219828"/>
                    <a:pt x="2298729" y="2219828"/>
                  </a:cubicBezTo>
                  <a:close/>
                  <a:moveTo>
                    <a:pt x="1905490" y="1930821"/>
                  </a:moveTo>
                  <a:cubicBezTo>
                    <a:pt x="1905490" y="1922972"/>
                    <a:pt x="1911854" y="1916608"/>
                    <a:pt x="1919703" y="1916608"/>
                  </a:cubicBezTo>
                  <a:cubicBezTo>
                    <a:pt x="1927552" y="1916608"/>
                    <a:pt x="1933917" y="1922972"/>
                    <a:pt x="1933917" y="1930821"/>
                  </a:cubicBezTo>
                  <a:cubicBezTo>
                    <a:pt x="1933917" y="1938670"/>
                    <a:pt x="1927552" y="1945035"/>
                    <a:pt x="1919703" y="1945035"/>
                  </a:cubicBezTo>
                  <a:cubicBezTo>
                    <a:pt x="1911854" y="1945035"/>
                    <a:pt x="1905490" y="1938670"/>
                    <a:pt x="1905490" y="1930821"/>
                  </a:cubicBezTo>
                  <a:close/>
                  <a:moveTo>
                    <a:pt x="2218186" y="892764"/>
                  </a:moveTo>
                  <a:cubicBezTo>
                    <a:pt x="2219746" y="893077"/>
                    <a:pt x="2221332" y="893238"/>
                    <a:pt x="2222924" y="893238"/>
                  </a:cubicBezTo>
                  <a:cubicBezTo>
                    <a:pt x="2236007" y="893238"/>
                    <a:pt x="2246613" y="882631"/>
                    <a:pt x="2246613" y="869549"/>
                  </a:cubicBezTo>
                  <a:cubicBezTo>
                    <a:pt x="2246607" y="868023"/>
                    <a:pt x="2246458" y="866501"/>
                    <a:pt x="2246171" y="865000"/>
                  </a:cubicBezTo>
                  <a:cubicBezTo>
                    <a:pt x="2243663" y="852161"/>
                    <a:pt x="2231221" y="843784"/>
                    <a:pt x="2218382" y="846289"/>
                  </a:cubicBezTo>
                  <a:cubicBezTo>
                    <a:pt x="2208988" y="848124"/>
                    <a:pt x="2201619" y="855433"/>
                    <a:pt x="2199709" y="864811"/>
                  </a:cubicBezTo>
                  <a:lnTo>
                    <a:pt x="1652458" y="864811"/>
                  </a:lnTo>
                  <a:lnTo>
                    <a:pt x="1535939" y="981298"/>
                  </a:lnTo>
                  <a:lnTo>
                    <a:pt x="1535939" y="1452933"/>
                  </a:lnTo>
                  <a:cubicBezTo>
                    <a:pt x="1523122" y="1455548"/>
                    <a:pt x="1514850" y="1468062"/>
                    <a:pt x="1517468" y="1480879"/>
                  </a:cubicBezTo>
                  <a:cubicBezTo>
                    <a:pt x="1520083" y="1493700"/>
                    <a:pt x="1532598" y="1501969"/>
                    <a:pt x="1545415" y="1499354"/>
                  </a:cubicBezTo>
                  <a:cubicBezTo>
                    <a:pt x="1558232" y="1496739"/>
                    <a:pt x="1566505" y="1484224"/>
                    <a:pt x="1563886" y="1471404"/>
                  </a:cubicBezTo>
                  <a:cubicBezTo>
                    <a:pt x="1561988" y="1462102"/>
                    <a:pt x="1554717" y="1454831"/>
                    <a:pt x="1545415" y="1452933"/>
                  </a:cubicBezTo>
                  <a:lnTo>
                    <a:pt x="1545415" y="985467"/>
                  </a:lnTo>
                  <a:lnTo>
                    <a:pt x="1656343" y="874286"/>
                  </a:lnTo>
                  <a:lnTo>
                    <a:pt x="2199614" y="874286"/>
                  </a:lnTo>
                  <a:cubicBezTo>
                    <a:pt x="2201525" y="883620"/>
                    <a:pt x="2208843" y="890900"/>
                    <a:pt x="2218186" y="892764"/>
                  </a:cubicBezTo>
                  <a:close/>
                  <a:moveTo>
                    <a:pt x="2218186" y="856125"/>
                  </a:moveTo>
                  <a:cubicBezTo>
                    <a:pt x="2225590" y="853519"/>
                    <a:pt x="2233707" y="857407"/>
                    <a:pt x="2236313" y="864811"/>
                  </a:cubicBezTo>
                  <a:cubicBezTo>
                    <a:pt x="2238919" y="872218"/>
                    <a:pt x="2235031" y="880332"/>
                    <a:pt x="2227627" y="882938"/>
                  </a:cubicBezTo>
                  <a:cubicBezTo>
                    <a:pt x="2220223" y="885544"/>
                    <a:pt x="2212109" y="881658"/>
                    <a:pt x="2209500" y="874255"/>
                  </a:cubicBezTo>
                  <a:cubicBezTo>
                    <a:pt x="2206910" y="866851"/>
                    <a:pt x="2210792" y="858746"/>
                    <a:pt x="2218186" y="856125"/>
                  </a:cubicBezTo>
                  <a:close/>
                  <a:moveTo>
                    <a:pt x="1554891" y="1475990"/>
                  </a:moveTo>
                  <a:cubicBezTo>
                    <a:pt x="1554891" y="1483839"/>
                    <a:pt x="1548526" y="1490203"/>
                    <a:pt x="1540677" y="1490203"/>
                  </a:cubicBezTo>
                  <a:cubicBezTo>
                    <a:pt x="1532828" y="1490203"/>
                    <a:pt x="1526464" y="1483839"/>
                    <a:pt x="1526464" y="1475990"/>
                  </a:cubicBezTo>
                  <a:cubicBezTo>
                    <a:pt x="1526464" y="1468141"/>
                    <a:pt x="1532828" y="1461777"/>
                    <a:pt x="1540677" y="1461777"/>
                  </a:cubicBezTo>
                  <a:cubicBezTo>
                    <a:pt x="1548526" y="1461777"/>
                    <a:pt x="1554891" y="1468141"/>
                    <a:pt x="1554891" y="1475990"/>
                  </a:cubicBezTo>
                  <a:close/>
                  <a:moveTo>
                    <a:pt x="1156913" y="2153499"/>
                  </a:moveTo>
                  <a:lnTo>
                    <a:pt x="1156913" y="2456720"/>
                  </a:lnTo>
                  <a:lnTo>
                    <a:pt x="1109061" y="2456720"/>
                  </a:lnTo>
                  <a:cubicBezTo>
                    <a:pt x="1106446" y="2443902"/>
                    <a:pt x="1093932" y="2435630"/>
                    <a:pt x="1081115" y="2438248"/>
                  </a:cubicBezTo>
                  <a:cubicBezTo>
                    <a:pt x="1068294" y="2440864"/>
                    <a:pt x="1060025" y="2453378"/>
                    <a:pt x="1062640" y="2466195"/>
                  </a:cubicBezTo>
                  <a:cubicBezTo>
                    <a:pt x="1065255" y="2479013"/>
                    <a:pt x="1077770" y="2487285"/>
                    <a:pt x="1090590" y="2484666"/>
                  </a:cubicBezTo>
                  <a:cubicBezTo>
                    <a:pt x="1099892" y="2482768"/>
                    <a:pt x="1107163" y="2475497"/>
                    <a:pt x="1109061" y="2466195"/>
                  </a:cubicBezTo>
                  <a:lnTo>
                    <a:pt x="1166389" y="2466195"/>
                  </a:lnTo>
                  <a:lnTo>
                    <a:pt x="1166389" y="2162974"/>
                  </a:lnTo>
                  <a:lnTo>
                    <a:pt x="1317999" y="2162974"/>
                  </a:lnTo>
                  <a:lnTo>
                    <a:pt x="1317999" y="2029842"/>
                  </a:lnTo>
                  <a:cubicBezTo>
                    <a:pt x="1330817" y="2027226"/>
                    <a:pt x="1339089" y="2014712"/>
                    <a:pt x="1336471" y="2001895"/>
                  </a:cubicBezTo>
                  <a:cubicBezTo>
                    <a:pt x="1333855" y="1989074"/>
                    <a:pt x="1321341" y="1980805"/>
                    <a:pt x="1308524" y="1983420"/>
                  </a:cubicBezTo>
                  <a:cubicBezTo>
                    <a:pt x="1295706" y="1986039"/>
                    <a:pt x="1287434" y="1998550"/>
                    <a:pt x="1290053" y="2011370"/>
                  </a:cubicBezTo>
                  <a:cubicBezTo>
                    <a:pt x="1291951" y="2020672"/>
                    <a:pt x="1299222" y="2027943"/>
                    <a:pt x="1308524" y="2029842"/>
                  </a:cubicBezTo>
                  <a:lnTo>
                    <a:pt x="1308524" y="2153499"/>
                  </a:lnTo>
                  <a:close/>
                  <a:moveTo>
                    <a:pt x="1085846" y="2475671"/>
                  </a:moveTo>
                  <a:cubicBezTo>
                    <a:pt x="1077997" y="2475671"/>
                    <a:pt x="1071633" y="2469306"/>
                    <a:pt x="1071633" y="2461457"/>
                  </a:cubicBezTo>
                  <a:cubicBezTo>
                    <a:pt x="1071633" y="2453608"/>
                    <a:pt x="1077997" y="2447244"/>
                    <a:pt x="1085846" y="2447244"/>
                  </a:cubicBezTo>
                  <a:cubicBezTo>
                    <a:pt x="1093695" y="2447244"/>
                    <a:pt x="1100060" y="2453608"/>
                    <a:pt x="1100060" y="2461457"/>
                  </a:cubicBezTo>
                  <a:cubicBezTo>
                    <a:pt x="1100044" y="2469300"/>
                    <a:pt x="1093689" y="2475652"/>
                    <a:pt x="1085846" y="2475671"/>
                  </a:cubicBezTo>
                  <a:close/>
                  <a:moveTo>
                    <a:pt x="1299048" y="2006626"/>
                  </a:moveTo>
                  <a:cubicBezTo>
                    <a:pt x="1299048" y="1998777"/>
                    <a:pt x="1305413" y="1992413"/>
                    <a:pt x="1313262" y="1992413"/>
                  </a:cubicBezTo>
                  <a:cubicBezTo>
                    <a:pt x="1321111" y="1992413"/>
                    <a:pt x="1327475" y="1998777"/>
                    <a:pt x="1327475" y="2006626"/>
                  </a:cubicBezTo>
                  <a:cubicBezTo>
                    <a:pt x="1327475" y="2014475"/>
                    <a:pt x="1321111" y="2020840"/>
                    <a:pt x="1313262" y="2020840"/>
                  </a:cubicBezTo>
                  <a:cubicBezTo>
                    <a:pt x="1305413" y="2020840"/>
                    <a:pt x="1299048" y="2014475"/>
                    <a:pt x="1299048" y="2006626"/>
                  </a:cubicBezTo>
                  <a:close/>
                  <a:moveTo>
                    <a:pt x="1308524" y="2333062"/>
                  </a:moveTo>
                  <a:cubicBezTo>
                    <a:pt x="1321341" y="2335681"/>
                    <a:pt x="1333855" y="2327412"/>
                    <a:pt x="1336474" y="2314594"/>
                  </a:cubicBezTo>
                  <a:cubicBezTo>
                    <a:pt x="1336477" y="2314591"/>
                    <a:pt x="1336477" y="2314588"/>
                    <a:pt x="1336477" y="2314585"/>
                  </a:cubicBezTo>
                  <a:lnTo>
                    <a:pt x="1430823" y="2314585"/>
                  </a:lnTo>
                  <a:lnTo>
                    <a:pt x="1582433" y="2162974"/>
                  </a:lnTo>
                  <a:lnTo>
                    <a:pt x="1772736" y="2162974"/>
                  </a:lnTo>
                  <a:lnTo>
                    <a:pt x="1772736" y="1954037"/>
                  </a:lnTo>
                  <a:cubicBezTo>
                    <a:pt x="1785553" y="1951421"/>
                    <a:pt x="1793825" y="1938907"/>
                    <a:pt x="1791207" y="1926090"/>
                  </a:cubicBezTo>
                  <a:cubicBezTo>
                    <a:pt x="1788592" y="1913269"/>
                    <a:pt x="1776078" y="1905000"/>
                    <a:pt x="1763260" y="1907615"/>
                  </a:cubicBezTo>
                  <a:cubicBezTo>
                    <a:pt x="1750443" y="1910234"/>
                    <a:pt x="1742171" y="1922745"/>
                    <a:pt x="1744789" y="1935565"/>
                  </a:cubicBezTo>
                  <a:cubicBezTo>
                    <a:pt x="1746687" y="1944867"/>
                    <a:pt x="1753958" y="1952138"/>
                    <a:pt x="1763260" y="1954037"/>
                  </a:cubicBezTo>
                  <a:lnTo>
                    <a:pt x="1763260" y="2153499"/>
                  </a:lnTo>
                  <a:lnTo>
                    <a:pt x="1578485" y="2153499"/>
                  </a:lnTo>
                  <a:lnTo>
                    <a:pt x="1426875" y="2305109"/>
                  </a:lnTo>
                  <a:lnTo>
                    <a:pt x="1336477" y="2305109"/>
                  </a:lnTo>
                  <a:cubicBezTo>
                    <a:pt x="1333859" y="2292292"/>
                    <a:pt x="1321341" y="2284023"/>
                    <a:pt x="1308524" y="2286644"/>
                  </a:cubicBezTo>
                  <a:cubicBezTo>
                    <a:pt x="1295706" y="2289263"/>
                    <a:pt x="1287437" y="2301780"/>
                    <a:pt x="1290059" y="2314598"/>
                  </a:cubicBezTo>
                  <a:cubicBezTo>
                    <a:pt x="1291960" y="2323896"/>
                    <a:pt x="1299225" y="2331161"/>
                    <a:pt x="1308524" y="2333062"/>
                  </a:cubicBezTo>
                  <a:close/>
                  <a:moveTo>
                    <a:pt x="1753879" y="1930821"/>
                  </a:moveTo>
                  <a:cubicBezTo>
                    <a:pt x="1753879" y="1922972"/>
                    <a:pt x="1760244" y="1916608"/>
                    <a:pt x="1768093" y="1916608"/>
                  </a:cubicBezTo>
                  <a:cubicBezTo>
                    <a:pt x="1775942" y="1916608"/>
                    <a:pt x="1782306" y="1922972"/>
                    <a:pt x="1782306" y="1930821"/>
                  </a:cubicBezTo>
                  <a:cubicBezTo>
                    <a:pt x="1782306" y="1938670"/>
                    <a:pt x="1775942" y="1945035"/>
                    <a:pt x="1768093" y="1945035"/>
                  </a:cubicBezTo>
                  <a:cubicBezTo>
                    <a:pt x="1760244" y="1945035"/>
                    <a:pt x="1753879" y="1938670"/>
                    <a:pt x="1753879" y="1930821"/>
                  </a:cubicBezTo>
                  <a:close/>
                  <a:moveTo>
                    <a:pt x="1313262" y="2295634"/>
                  </a:moveTo>
                  <a:cubicBezTo>
                    <a:pt x="1321111" y="2295634"/>
                    <a:pt x="1327475" y="2301998"/>
                    <a:pt x="1327475" y="2309847"/>
                  </a:cubicBezTo>
                  <a:cubicBezTo>
                    <a:pt x="1327475" y="2317696"/>
                    <a:pt x="1321111" y="2324060"/>
                    <a:pt x="1313262" y="2324060"/>
                  </a:cubicBezTo>
                  <a:cubicBezTo>
                    <a:pt x="1305413" y="2324060"/>
                    <a:pt x="1299048" y="2317696"/>
                    <a:pt x="1299048" y="2309847"/>
                  </a:cubicBezTo>
                  <a:cubicBezTo>
                    <a:pt x="1299029" y="2302014"/>
                    <a:pt x="1305365" y="2295653"/>
                    <a:pt x="1313199" y="2295634"/>
                  </a:cubicBezTo>
                  <a:cubicBezTo>
                    <a:pt x="1313221" y="2295634"/>
                    <a:pt x="1313240" y="2295634"/>
                    <a:pt x="1313262" y="2295634"/>
                  </a:cubicBezTo>
                  <a:close/>
                  <a:moveTo>
                    <a:pt x="1232719" y="2257257"/>
                  </a:moveTo>
                  <a:cubicBezTo>
                    <a:pt x="1245536" y="2259876"/>
                    <a:pt x="1258050" y="2251607"/>
                    <a:pt x="1260669" y="2238789"/>
                  </a:cubicBezTo>
                  <a:cubicBezTo>
                    <a:pt x="1260672" y="2238786"/>
                    <a:pt x="1260672" y="2238783"/>
                    <a:pt x="1260672" y="2238780"/>
                  </a:cubicBezTo>
                  <a:lnTo>
                    <a:pt x="1393805" y="2238780"/>
                  </a:lnTo>
                  <a:lnTo>
                    <a:pt x="1393805" y="2029842"/>
                  </a:lnTo>
                  <a:cubicBezTo>
                    <a:pt x="1406622" y="2027226"/>
                    <a:pt x="1414894" y="2014712"/>
                    <a:pt x="1412276" y="2001895"/>
                  </a:cubicBezTo>
                  <a:cubicBezTo>
                    <a:pt x="1409661" y="1989074"/>
                    <a:pt x="1397146" y="1980805"/>
                    <a:pt x="1384329" y="1983420"/>
                  </a:cubicBezTo>
                  <a:cubicBezTo>
                    <a:pt x="1371512" y="1986039"/>
                    <a:pt x="1363239" y="1998550"/>
                    <a:pt x="1365858" y="2011370"/>
                  </a:cubicBezTo>
                  <a:cubicBezTo>
                    <a:pt x="1367756" y="2020672"/>
                    <a:pt x="1375027" y="2027943"/>
                    <a:pt x="1384329" y="2029842"/>
                  </a:cubicBezTo>
                  <a:lnTo>
                    <a:pt x="1384329" y="2229304"/>
                  </a:lnTo>
                  <a:lnTo>
                    <a:pt x="1260672" y="2229304"/>
                  </a:lnTo>
                  <a:cubicBezTo>
                    <a:pt x="1258053" y="2216487"/>
                    <a:pt x="1245536" y="2208218"/>
                    <a:pt x="1232719" y="2210839"/>
                  </a:cubicBezTo>
                  <a:cubicBezTo>
                    <a:pt x="1219901" y="2213458"/>
                    <a:pt x="1211632" y="2225975"/>
                    <a:pt x="1214254" y="2238792"/>
                  </a:cubicBezTo>
                  <a:cubicBezTo>
                    <a:pt x="1216155" y="2248091"/>
                    <a:pt x="1223420" y="2255356"/>
                    <a:pt x="1232719" y="2257257"/>
                  </a:cubicBezTo>
                  <a:close/>
                  <a:moveTo>
                    <a:pt x="1374853" y="2006626"/>
                  </a:moveTo>
                  <a:cubicBezTo>
                    <a:pt x="1374853" y="1998777"/>
                    <a:pt x="1381218" y="1992413"/>
                    <a:pt x="1389067" y="1992413"/>
                  </a:cubicBezTo>
                  <a:cubicBezTo>
                    <a:pt x="1396916" y="1992413"/>
                    <a:pt x="1403280" y="1998777"/>
                    <a:pt x="1403280" y="2006626"/>
                  </a:cubicBezTo>
                  <a:cubicBezTo>
                    <a:pt x="1403280" y="2014475"/>
                    <a:pt x="1396916" y="2020840"/>
                    <a:pt x="1389067" y="2020840"/>
                  </a:cubicBezTo>
                  <a:cubicBezTo>
                    <a:pt x="1381218" y="2020840"/>
                    <a:pt x="1374853" y="2014475"/>
                    <a:pt x="1374853" y="2006626"/>
                  </a:cubicBezTo>
                  <a:close/>
                  <a:moveTo>
                    <a:pt x="1237456" y="2219828"/>
                  </a:moveTo>
                  <a:cubicBezTo>
                    <a:pt x="1245306" y="2219828"/>
                    <a:pt x="1251670" y="2226193"/>
                    <a:pt x="1251670" y="2234042"/>
                  </a:cubicBezTo>
                  <a:cubicBezTo>
                    <a:pt x="1251670" y="2241891"/>
                    <a:pt x="1245306" y="2248255"/>
                    <a:pt x="1237456" y="2248255"/>
                  </a:cubicBezTo>
                  <a:cubicBezTo>
                    <a:pt x="1229608" y="2248255"/>
                    <a:pt x="1223243" y="2241891"/>
                    <a:pt x="1223243" y="2234042"/>
                  </a:cubicBezTo>
                  <a:cubicBezTo>
                    <a:pt x="1223224" y="2226209"/>
                    <a:pt x="1229560" y="2219847"/>
                    <a:pt x="1237393" y="2219828"/>
                  </a:cubicBezTo>
                  <a:cubicBezTo>
                    <a:pt x="1237415" y="2219828"/>
                    <a:pt x="1237434" y="2219828"/>
                    <a:pt x="1237456" y="2219828"/>
                  </a:cubicBezTo>
                  <a:close/>
                  <a:moveTo>
                    <a:pt x="1393805" y="922296"/>
                  </a:moveTo>
                  <a:cubicBezTo>
                    <a:pt x="1380987" y="919678"/>
                    <a:pt x="1368473" y="927947"/>
                    <a:pt x="1365855" y="940764"/>
                  </a:cubicBezTo>
                  <a:cubicBezTo>
                    <a:pt x="1365851" y="940768"/>
                    <a:pt x="1365851" y="940771"/>
                    <a:pt x="1365851" y="940774"/>
                  </a:cubicBezTo>
                  <a:lnTo>
                    <a:pt x="1308524" y="940774"/>
                  </a:lnTo>
                  <a:lnTo>
                    <a:pt x="1308524" y="1168189"/>
                  </a:lnTo>
                  <a:lnTo>
                    <a:pt x="1184867" y="1168189"/>
                  </a:lnTo>
                  <a:cubicBezTo>
                    <a:pt x="1182251" y="1155372"/>
                    <a:pt x="1169737" y="1147100"/>
                    <a:pt x="1156920" y="1149718"/>
                  </a:cubicBezTo>
                  <a:cubicBezTo>
                    <a:pt x="1144099" y="1152333"/>
                    <a:pt x="1135830" y="1164848"/>
                    <a:pt x="1138445" y="1177665"/>
                  </a:cubicBezTo>
                  <a:cubicBezTo>
                    <a:pt x="1141061" y="1190482"/>
                    <a:pt x="1153575" y="1198755"/>
                    <a:pt x="1166395" y="1196136"/>
                  </a:cubicBezTo>
                  <a:cubicBezTo>
                    <a:pt x="1175697" y="1194238"/>
                    <a:pt x="1182968" y="1186967"/>
                    <a:pt x="1184867" y="1177665"/>
                  </a:cubicBezTo>
                  <a:lnTo>
                    <a:pt x="1317999" y="1177665"/>
                  </a:lnTo>
                  <a:lnTo>
                    <a:pt x="1317999" y="950250"/>
                  </a:lnTo>
                  <a:lnTo>
                    <a:pt x="1365851" y="950250"/>
                  </a:lnTo>
                  <a:cubicBezTo>
                    <a:pt x="1368470" y="963067"/>
                    <a:pt x="1380987" y="971336"/>
                    <a:pt x="1393805" y="968714"/>
                  </a:cubicBezTo>
                  <a:cubicBezTo>
                    <a:pt x="1406622" y="966096"/>
                    <a:pt x="1414891" y="953579"/>
                    <a:pt x="1412270" y="940761"/>
                  </a:cubicBezTo>
                  <a:cubicBezTo>
                    <a:pt x="1410368" y="931462"/>
                    <a:pt x="1403103" y="924198"/>
                    <a:pt x="1393805" y="922296"/>
                  </a:cubicBezTo>
                  <a:close/>
                  <a:moveTo>
                    <a:pt x="1161651" y="1187141"/>
                  </a:moveTo>
                  <a:cubicBezTo>
                    <a:pt x="1153802" y="1187141"/>
                    <a:pt x="1147438" y="1180776"/>
                    <a:pt x="1147438" y="1172927"/>
                  </a:cubicBezTo>
                  <a:cubicBezTo>
                    <a:pt x="1147438" y="1165078"/>
                    <a:pt x="1153802" y="1158714"/>
                    <a:pt x="1161651" y="1158714"/>
                  </a:cubicBezTo>
                  <a:cubicBezTo>
                    <a:pt x="1169500" y="1158714"/>
                    <a:pt x="1175865" y="1165078"/>
                    <a:pt x="1175865" y="1172927"/>
                  </a:cubicBezTo>
                  <a:cubicBezTo>
                    <a:pt x="1175761" y="1180707"/>
                    <a:pt x="1169434" y="1186967"/>
                    <a:pt x="1161651" y="1186983"/>
                  </a:cubicBezTo>
                  <a:close/>
                  <a:moveTo>
                    <a:pt x="1389067" y="959725"/>
                  </a:moveTo>
                  <a:cubicBezTo>
                    <a:pt x="1381218" y="959725"/>
                    <a:pt x="1374853" y="953361"/>
                    <a:pt x="1374853" y="945512"/>
                  </a:cubicBezTo>
                  <a:cubicBezTo>
                    <a:pt x="1374853" y="937663"/>
                    <a:pt x="1381218" y="931298"/>
                    <a:pt x="1389067" y="931298"/>
                  </a:cubicBezTo>
                  <a:cubicBezTo>
                    <a:pt x="1396916" y="931298"/>
                    <a:pt x="1403280" y="937663"/>
                    <a:pt x="1403280" y="945512"/>
                  </a:cubicBezTo>
                  <a:cubicBezTo>
                    <a:pt x="1403176" y="953291"/>
                    <a:pt x="1396849" y="959551"/>
                    <a:pt x="1389067" y="959567"/>
                  </a:cubicBezTo>
                  <a:close/>
                  <a:moveTo>
                    <a:pt x="1156913" y="2636441"/>
                  </a:moveTo>
                  <a:cubicBezTo>
                    <a:pt x="1169731" y="2639059"/>
                    <a:pt x="1182245" y="2630790"/>
                    <a:pt x="1184863" y="2617973"/>
                  </a:cubicBezTo>
                  <a:cubicBezTo>
                    <a:pt x="1184867" y="2617970"/>
                    <a:pt x="1184867" y="2617967"/>
                    <a:pt x="1184867" y="2617963"/>
                  </a:cubicBezTo>
                  <a:lnTo>
                    <a:pt x="1317999" y="2617963"/>
                  </a:lnTo>
                  <a:lnTo>
                    <a:pt x="1317999" y="2390548"/>
                  </a:lnTo>
                  <a:lnTo>
                    <a:pt x="1365851" y="2390548"/>
                  </a:lnTo>
                  <a:cubicBezTo>
                    <a:pt x="1368467" y="2403365"/>
                    <a:pt x="1380981" y="2411638"/>
                    <a:pt x="1393798" y="2409019"/>
                  </a:cubicBezTo>
                  <a:cubicBezTo>
                    <a:pt x="1406619" y="2406404"/>
                    <a:pt x="1414888" y="2393890"/>
                    <a:pt x="1412273" y="2381072"/>
                  </a:cubicBezTo>
                  <a:cubicBezTo>
                    <a:pt x="1409657" y="2368255"/>
                    <a:pt x="1397143" y="2359983"/>
                    <a:pt x="1384323" y="2362601"/>
                  </a:cubicBezTo>
                  <a:cubicBezTo>
                    <a:pt x="1375021" y="2364500"/>
                    <a:pt x="1367750" y="2371771"/>
                    <a:pt x="1365851" y="2381072"/>
                  </a:cubicBezTo>
                  <a:lnTo>
                    <a:pt x="1308524" y="2381072"/>
                  </a:lnTo>
                  <a:lnTo>
                    <a:pt x="1308524" y="2608488"/>
                  </a:lnTo>
                  <a:lnTo>
                    <a:pt x="1184867" y="2608488"/>
                  </a:lnTo>
                  <a:cubicBezTo>
                    <a:pt x="1182248" y="2595670"/>
                    <a:pt x="1169731" y="2587401"/>
                    <a:pt x="1156913" y="2590023"/>
                  </a:cubicBezTo>
                  <a:cubicBezTo>
                    <a:pt x="1144096" y="2592641"/>
                    <a:pt x="1135827" y="2605159"/>
                    <a:pt x="1138449" y="2617976"/>
                  </a:cubicBezTo>
                  <a:cubicBezTo>
                    <a:pt x="1140350" y="2627275"/>
                    <a:pt x="1147615" y="2634540"/>
                    <a:pt x="1156913" y="2636441"/>
                  </a:cubicBezTo>
                  <a:close/>
                  <a:moveTo>
                    <a:pt x="1389067" y="2371597"/>
                  </a:moveTo>
                  <a:cubicBezTo>
                    <a:pt x="1396916" y="2371597"/>
                    <a:pt x="1403280" y="2377961"/>
                    <a:pt x="1403280" y="2385810"/>
                  </a:cubicBezTo>
                  <a:cubicBezTo>
                    <a:pt x="1403280" y="2393659"/>
                    <a:pt x="1396916" y="2400024"/>
                    <a:pt x="1389067" y="2400024"/>
                  </a:cubicBezTo>
                  <a:cubicBezTo>
                    <a:pt x="1381218" y="2400024"/>
                    <a:pt x="1374853" y="2393659"/>
                    <a:pt x="1374853" y="2385810"/>
                  </a:cubicBezTo>
                  <a:cubicBezTo>
                    <a:pt x="1374749" y="2377977"/>
                    <a:pt x="1381013" y="2371543"/>
                    <a:pt x="1388846" y="2371439"/>
                  </a:cubicBezTo>
                  <a:cubicBezTo>
                    <a:pt x="1388918" y="2371439"/>
                    <a:pt x="1388994" y="2371439"/>
                    <a:pt x="1389067" y="2371439"/>
                  </a:cubicBezTo>
                  <a:close/>
                  <a:moveTo>
                    <a:pt x="1161651" y="2599012"/>
                  </a:moveTo>
                  <a:cubicBezTo>
                    <a:pt x="1169500" y="2599012"/>
                    <a:pt x="1175865" y="2605377"/>
                    <a:pt x="1175865" y="2613226"/>
                  </a:cubicBezTo>
                  <a:cubicBezTo>
                    <a:pt x="1175865" y="2621075"/>
                    <a:pt x="1169500" y="2627439"/>
                    <a:pt x="1161651" y="2627439"/>
                  </a:cubicBezTo>
                  <a:cubicBezTo>
                    <a:pt x="1153802" y="2627439"/>
                    <a:pt x="1147438" y="2621075"/>
                    <a:pt x="1147438" y="2613226"/>
                  </a:cubicBezTo>
                  <a:cubicBezTo>
                    <a:pt x="1147334" y="2605392"/>
                    <a:pt x="1153597" y="2598959"/>
                    <a:pt x="1161430" y="2598854"/>
                  </a:cubicBezTo>
                  <a:cubicBezTo>
                    <a:pt x="1161503" y="2598854"/>
                    <a:pt x="1161579" y="2598854"/>
                    <a:pt x="1161651" y="2598854"/>
                  </a:cubicBezTo>
                  <a:close/>
                  <a:moveTo>
                    <a:pt x="1005303" y="2560636"/>
                  </a:moveTo>
                  <a:cubicBezTo>
                    <a:pt x="1018121" y="2563254"/>
                    <a:pt x="1030635" y="2554985"/>
                    <a:pt x="1033253" y="2542168"/>
                  </a:cubicBezTo>
                  <a:cubicBezTo>
                    <a:pt x="1033256" y="2542165"/>
                    <a:pt x="1033256" y="2542162"/>
                    <a:pt x="1033256" y="2542158"/>
                  </a:cubicBezTo>
                  <a:lnTo>
                    <a:pt x="1242194" y="2542158"/>
                  </a:lnTo>
                  <a:lnTo>
                    <a:pt x="1242194" y="2333062"/>
                  </a:lnTo>
                  <a:cubicBezTo>
                    <a:pt x="1255012" y="2330447"/>
                    <a:pt x="1263284" y="2317933"/>
                    <a:pt x="1260665" y="2305116"/>
                  </a:cubicBezTo>
                  <a:cubicBezTo>
                    <a:pt x="1258050" y="2292295"/>
                    <a:pt x="1245536" y="2284026"/>
                    <a:pt x="1232719" y="2286641"/>
                  </a:cubicBezTo>
                  <a:cubicBezTo>
                    <a:pt x="1219901" y="2289260"/>
                    <a:pt x="1211629" y="2301771"/>
                    <a:pt x="1214247" y="2314591"/>
                  </a:cubicBezTo>
                  <a:cubicBezTo>
                    <a:pt x="1216146" y="2323893"/>
                    <a:pt x="1223417" y="2331164"/>
                    <a:pt x="1232719" y="2333062"/>
                  </a:cubicBezTo>
                  <a:lnTo>
                    <a:pt x="1232719" y="2532525"/>
                  </a:lnTo>
                  <a:lnTo>
                    <a:pt x="1033256" y="2532525"/>
                  </a:lnTo>
                  <a:cubicBezTo>
                    <a:pt x="1030638" y="2519707"/>
                    <a:pt x="1018121" y="2511438"/>
                    <a:pt x="1005303" y="2514060"/>
                  </a:cubicBezTo>
                  <a:cubicBezTo>
                    <a:pt x="992486" y="2516678"/>
                    <a:pt x="984217" y="2529196"/>
                    <a:pt x="986838" y="2542013"/>
                  </a:cubicBezTo>
                  <a:cubicBezTo>
                    <a:pt x="988740" y="2551312"/>
                    <a:pt x="996004" y="2558576"/>
                    <a:pt x="1005303" y="2560478"/>
                  </a:cubicBezTo>
                  <a:close/>
                  <a:moveTo>
                    <a:pt x="1223243" y="2310005"/>
                  </a:moveTo>
                  <a:cubicBezTo>
                    <a:pt x="1223243" y="2302156"/>
                    <a:pt x="1229608" y="2295791"/>
                    <a:pt x="1237456" y="2295791"/>
                  </a:cubicBezTo>
                  <a:cubicBezTo>
                    <a:pt x="1245306" y="2295791"/>
                    <a:pt x="1251670" y="2302156"/>
                    <a:pt x="1251670" y="2310005"/>
                  </a:cubicBezTo>
                  <a:cubicBezTo>
                    <a:pt x="1251670" y="2317854"/>
                    <a:pt x="1245306" y="2324218"/>
                    <a:pt x="1237456" y="2324218"/>
                  </a:cubicBezTo>
                  <a:cubicBezTo>
                    <a:pt x="1229608" y="2324218"/>
                    <a:pt x="1223243" y="2317857"/>
                    <a:pt x="1223243" y="2310005"/>
                  </a:cubicBezTo>
                  <a:cubicBezTo>
                    <a:pt x="1223243" y="2309951"/>
                    <a:pt x="1223243" y="2309901"/>
                    <a:pt x="1223243" y="2309847"/>
                  </a:cubicBezTo>
                  <a:close/>
                  <a:moveTo>
                    <a:pt x="1010041" y="2523207"/>
                  </a:moveTo>
                  <a:cubicBezTo>
                    <a:pt x="1017890" y="2523207"/>
                    <a:pt x="1024254" y="2529571"/>
                    <a:pt x="1024254" y="2537420"/>
                  </a:cubicBezTo>
                  <a:cubicBezTo>
                    <a:pt x="1024254" y="2545270"/>
                    <a:pt x="1017890" y="2551634"/>
                    <a:pt x="1010041" y="2551634"/>
                  </a:cubicBezTo>
                  <a:cubicBezTo>
                    <a:pt x="1002192" y="2551634"/>
                    <a:pt x="995827" y="2545270"/>
                    <a:pt x="995827" y="2537420"/>
                  </a:cubicBezTo>
                  <a:cubicBezTo>
                    <a:pt x="995723" y="2529587"/>
                    <a:pt x="1001987" y="2523153"/>
                    <a:pt x="1009820" y="2523049"/>
                  </a:cubicBezTo>
                  <a:cubicBezTo>
                    <a:pt x="1009892" y="2523049"/>
                    <a:pt x="1009968" y="2523049"/>
                    <a:pt x="1010041" y="2523049"/>
                  </a:cubicBezTo>
                  <a:close/>
                  <a:moveTo>
                    <a:pt x="1232719" y="2712246"/>
                  </a:moveTo>
                  <a:cubicBezTo>
                    <a:pt x="1245536" y="2714865"/>
                    <a:pt x="1258050" y="2706596"/>
                    <a:pt x="1260669" y="2693778"/>
                  </a:cubicBezTo>
                  <a:cubicBezTo>
                    <a:pt x="1260672" y="2693775"/>
                    <a:pt x="1260672" y="2693772"/>
                    <a:pt x="1260672" y="2693769"/>
                  </a:cubicBezTo>
                  <a:lnTo>
                    <a:pt x="1308524" y="2693769"/>
                  </a:lnTo>
                  <a:lnTo>
                    <a:pt x="1308524" y="2921184"/>
                  </a:lnTo>
                  <a:lnTo>
                    <a:pt x="1365851" y="2921184"/>
                  </a:lnTo>
                  <a:cubicBezTo>
                    <a:pt x="1368467" y="2934002"/>
                    <a:pt x="1380981" y="2942274"/>
                    <a:pt x="1393798" y="2939655"/>
                  </a:cubicBezTo>
                  <a:cubicBezTo>
                    <a:pt x="1406619" y="2937040"/>
                    <a:pt x="1414888" y="2924526"/>
                    <a:pt x="1412273" y="2911709"/>
                  </a:cubicBezTo>
                  <a:cubicBezTo>
                    <a:pt x="1409657" y="2898891"/>
                    <a:pt x="1397143" y="2890619"/>
                    <a:pt x="1384323" y="2893237"/>
                  </a:cubicBezTo>
                  <a:cubicBezTo>
                    <a:pt x="1375021" y="2895136"/>
                    <a:pt x="1367750" y="2902407"/>
                    <a:pt x="1365851" y="2911709"/>
                  </a:cubicBezTo>
                  <a:lnTo>
                    <a:pt x="1317999" y="2911709"/>
                  </a:lnTo>
                  <a:lnTo>
                    <a:pt x="1317999" y="2684293"/>
                  </a:lnTo>
                  <a:lnTo>
                    <a:pt x="1260672" y="2684293"/>
                  </a:lnTo>
                  <a:cubicBezTo>
                    <a:pt x="1258053" y="2671476"/>
                    <a:pt x="1245536" y="2663207"/>
                    <a:pt x="1232719" y="2665828"/>
                  </a:cubicBezTo>
                  <a:cubicBezTo>
                    <a:pt x="1219901" y="2668447"/>
                    <a:pt x="1211632" y="2680964"/>
                    <a:pt x="1214254" y="2693781"/>
                  </a:cubicBezTo>
                  <a:cubicBezTo>
                    <a:pt x="1216155" y="2703080"/>
                    <a:pt x="1223420" y="2710345"/>
                    <a:pt x="1232719" y="2712246"/>
                  </a:cubicBezTo>
                  <a:close/>
                  <a:moveTo>
                    <a:pt x="1389067" y="2902233"/>
                  </a:moveTo>
                  <a:cubicBezTo>
                    <a:pt x="1396916" y="2902233"/>
                    <a:pt x="1403280" y="2908597"/>
                    <a:pt x="1403280" y="2916446"/>
                  </a:cubicBezTo>
                  <a:cubicBezTo>
                    <a:pt x="1403280" y="2924295"/>
                    <a:pt x="1396916" y="2930660"/>
                    <a:pt x="1389067" y="2930660"/>
                  </a:cubicBezTo>
                  <a:cubicBezTo>
                    <a:pt x="1381218" y="2930660"/>
                    <a:pt x="1374853" y="2924295"/>
                    <a:pt x="1374853" y="2916446"/>
                  </a:cubicBezTo>
                  <a:cubicBezTo>
                    <a:pt x="1374749" y="2908613"/>
                    <a:pt x="1381013" y="2902179"/>
                    <a:pt x="1388846" y="2902075"/>
                  </a:cubicBezTo>
                  <a:cubicBezTo>
                    <a:pt x="1388918" y="2902075"/>
                    <a:pt x="1388994" y="2902075"/>
                    <a:pt x="1389067" y="2902075"/>
                  </a:cubicBezTo>
                  <a:close/>
                  <a:moveTo>
                    <a:pt x="1237456" y="2674817"/>
                  </a:moveTo>
                  <a:cubicBezTo>
                    <a:pt x="1245306" y="2674817"/>
                    <a:pt x="1251670" y="2681182"/>
                    <a:pt x="1251670" y="2689031"/>
                  </a:cubicBezTo>
                  <a:cubicBezTo>
                    <a:pt x="1251670" y="2696880"/>
                    <a:pt x="1245306" y="2703244"/>
                    <a:pt x="1237456" y="2703244"/>
                  </a:cubicBezTo>
                  <a:cubicBezTo>
                    <a:pt x="1229608" y="2703244"/>
                    <a:pt x="1223243" y="2696880"/>
                    <a:pt x="1223243" y="2689031"/>
                  </a:cubicBezTo>
                  <a:cubicBezTo>
                    <a:pt x="1223139" y="2681198"/>
                    <a:pt x="1229402" y="2674764"/>
                    <a:pt x="1237235" y="2674659"/>
                  </a:cubicBezTo>
                  <a:cubicBezTo>
                    <a:pt x="1237308" y="2674659"/>
                    <a:pt x="1237384" y="2674659"/>
                    <a:pt x="1237456" y="2674659"/>
                  </a:cubicBezTo>
                  <a:close/>
                  <a:moveTo>
                    <a:pt x="1308524" y="3015467"/>
                  </a:moveTo>
                  <a:cubicBezTo>
                    <a:pt x="1321341" y="3018085"/>
                    <a:pt x="1333855" y="3009816"/>
                    <a:pt x="1336474" y="2996999"/>
                  </a:cubicBezTo>
                  <a:cubicBezTo>
                    <a:pt x="1336477" y="2996996"/>
                    <a:pt x="1336477" y="2996993"/>
                    <a:pt x="1336477" y="2996989"/>
                  </a:cubicBezTo>
                  <a:lnTo>
                    <a:pt x="1621220" y="2996989"/>
                  </a:lnTo>
                  <a:lnTo>
                    <a:pt x="1621220" y="2636283"/>
                  </a:lnTo>
                  <a:cubicBezTo>
                    <a:pt x="1634041" y="2633668"/>
                    <a:pt x="1642310" y="2621154"/>
                    <a:pt x="1639691" y="2608336"/>
                  </a:cubicBezTo>
                  <a:cubicBezTo>
                    <a:pt x="1637076" y="2595516"/>
                    <a:pt x="1624562" y="2587247"/>
                    <a:pt x="1611745" y="2589862"/>
                  </a:cubicBezTo>
                  <a:cubicBezTo>
                    <a:pt x="1598927" y="2592480"/>
                    <a:pt x="1590655" y="2604991"/>
                    <a:pt x="1593273" y="2617812"/>
                  </a:cubicBezTo>
                  <a:cubicBezTo>
                    <a:pt x="1595172" y="2627114"/>
                    <a:pt x="1602443" y="2634385"/>
                    <a:pt x="1611745" y="2636283"/>
                  </a:cubicBezTo>
                  <a:lnTo>
                    <a:pt x="1611745" y="2987356"/>
                  </a:lnTo>
                  <a:lnTo>
                    <a:pt x="1336477" y="2987356"/>
                  </a:lnTo>
                  <a:cubicBezTo>
                    <a:pt x="1333859" y="2974538"/>
                    <a:pt x="1321341" y="2966269"/>
                    <a:pt x="1308524" y="2968891"/>
                  </a:cubicBezTo>
                  <a:cubicBezTo>
                    <a:pt x="1295706" y="2971509"/>
                    <a:pt x="1287437" y="2984027"/>
                    <a:pt x="1290059" y="2996844"/>
                  </a:cubicBezTo>
                  <a:cubicBezTo>
                    <a:pt x="1291960" y="3006143"/>
                    <a:pt x="1299225" y="3013407"/>
                    <a:pt x="1308524" y="3015309"/>
                  </a:cubicBezTo>
                  <a:close/>
                  <a:moveTo>
                    <a:pt x="1602269" y="2613226"/>
                  </a:moveTo>
                  <a:cubicBezTo>
                    <a:pt x="1602269" y="2605377"/>
                    <a:pt x="1608633" y="2599012"/>
                    <a:pt x="1616482" y="2599012"/>
                  </a:cubicBezTo>
                  <a:cubicBezTo>
                    <a:pt x="1624331" y="2599012"/>
                    <a:pt x="1630696" y="2605377"/>
                    <a:pt x="1630696" y="2613226"/>
                  </a:cubicBezTo>
                  <a:cubicBezTo>
                    <a:pt x="1630696" y="2621075"/>
                    <a:pt x="1624331" y="2627439"/>
                    <a:pt x="1616482" y="2627439"/>
                  </a:cubicBezTo>
                  <a:cubicBezTo>
                    <a:pt x="1608633" y="2627439"/>
                    <a:pt x="1602269" y="2621078"/>
                    <a:pt x="1602269" y="2613226"/>
                  </a:cubicBezTo>
                  <a:cubicBezTo>
                    <a:pt x="1602269" y="2613172"/>
                    <a:pt x="1602269" y="2613122"/>
                    <a:pt x="1602269" y="2613068"/>
                  </a:cubicBezTo>
                  <a:close/>
                  <a:moveTo>
                    <a:pt x="1313262" y="2978038"/>
                  </a:moveTo>
                  <a:cubicBezTo>
                    <a:pt x="1321111" y="2978038"/>
                    <a:pt x="1327475" y="2984403"/>
                    <a:pt x="1327475" y="2992252"/>
                  </a:cubicBezTo>
                  <a:cubicBezTo>
                    <a:pt x="1327475" y="3000101"/>
                    <a:pt x="1321111" y="3006465"/>
                    <a:pt x="1313262" y="3006465"/>
                  </a:cubicBezTo>
                  <a:cubicBezTo>
                    <a:pt x="1305413" y="3006465"/>
                    <a:pt x="1299048" y="3000101"/>
                    <a:pt x="1299048" y="2992252"/>
                  </a:cubicBezTo>
                  <a:cubicBezTo>
                    <a:pt x="1298944" y="2984418"/>
                    <a:pt x="1305207" y="2977984"/>
                    <a:pt x="1313041" y="2977880"/>
                  </a:cubicBezTo>
                  <a:cubicBezTo>
                    <a:pt x="1313113" y="2977880"/>
                    <a:pt x="1313189" y="2977880"/>
                    <a:pt x="1313262" y="2977880"/>
                  </a:cubicBezTo>
                  <a:close/>
                  <a:moveTo>
                    <a:pt x="1441657" y="2153657"/>
                  </a:moveTo>
                  <a:cubicBezTo>
                    <a:pt x="1439045" y="2166477"/>
                    <a:pt x="1447317" y="2178988"/>
                    <a:pt x="1460137" y="2181601"/>
                  </a:cubicBezTo>
                  <a:cubicBezTo>
                    <a:pt x="1472955" y="2184213"/>
                    <a:pt x="1485466" y="2175940"/>
                    <a:pt x="1488081" y="2163120"/>
                  </a:cubicBezTo>
                  <a:cubicBezTo>
                    <a:pt x="1490693" y="2150306"/>
                    <a:pt x="1482424" y="2137798"/>
                    <a:pt x="1469610" y="2135179"/>
                  </a:cubicBezTo>
                  <a:lnTo>
                    <a:pt x="1469610" y="1926083"/>
                  </a:lnTo>
                  <a:lnTo>
                    <a:pt x="1336477" y="1926083"/>
                  </a:lnTo>
                  <a:cubicBezTo>
                    <a:pt x="1333862" y="1913266"/>
                    <a:pt x="1321348" y="1904994"/>
                    <a:pt x="1308530" y="1907612"/>
                  </a:cubicBezTo>
                  <a:cubicBezTo>
                    <a:pt x="1295710" y="1910227"/>
                    <a:pt x="1287441" y="1922742"/>
                    <a:pt x="1290056" y="1935559"/>
                  </a:cubicBezTo>
                  <a:cubicBezTo>
                    <a:pt x="1292671" y="1948376"/>
                    <a:pt x="1305185" y="1956649"/>
                    <a:pt x="1318006" y="1954030"/>
                  </a:cubicBezTo>
                  <a:cubicBezTo>
                    <a:pt x="1327308" y="1952132"/>
                    <a:pt x="1334579" y="1944861"/>
                    <a:pt x="1336477" y="1935559"/>
                  </a:cubicBezTo>
                  <a:lnTo>
                    <a:pt x="1460134" y="1935559"/>
                  </a:lnTo>
                  <a:lnTo>
                    <a:pt x="1460134" y="2135179"/>
                  </a:lnTo>
                  <a:cubicBezTo>
                    <a:pt x="1450873" y="2137055"/>
                    <a:pt x="1443612" y="2144254"/>
                    <a:pt x="1441657" y="2153499"/>
                  </a:cubicBezTo>
                  <a:close/>
                  <a:moveTo>
                    <a:pt x="1313262" y="1945192"/>
                  </a:moveTo>
                  <a:cubicBezTo>
                    <a:pt x="1305413" y="1945192"/>
                    <a:pt x="1299048" y="1938828"/>
                    <a:pt x="1299048" y="1930979"/>
                  </a:cubicBezTo>
                  <a:cubicBezTo>
                    <a:pt x="1299048" y="1923130"/>
                    <a:pt x="1305413" y="1916765"/>
                    <a:pt x="1313262" y="1916765"/>
                  </a:cubicBezTo>
                  <a:cubicBezTo>
                    <a:pt x="1321111" y="1916765"/>
                    <a:pt x="1327475" y="1923130"/>
                    <a:pt x="1327475" y="1930979"/>
                  </a:cubicBezTo>
                  <a:cubicBezTo>
                    <a:pt x="1327371" y="1938759"/>
                    <a:pt x="1321044" y="1945019"/>
                    <a:pt x="1313262" y="1945035"/>
                  </a:cubicBezTo>
                  <a:close/>
                  <a:moveTo>
                    <a:pt x="1464872" y="2144181"/>
                  </a:moveTo>
                  <a:cubicBezTo>
                    <a:pt x="1472721" y="2144181"/>
                    <a:pt x="1479085" y="2150546"/>
                    <a:pt x="1479085" y="2158395"/>
                  </a:cubicBezTo>
                  <a:cubicBezTo>
                    <a:pt x="1479085" y="2166244"/>
                    <a:pt x="1472721" y="2172608"/>
                    <a:pt x="1464872" y="2172608"/>
                  </a:cubicBezTo>
                  <a:cubicBezTo>
                    <a:pt x="1457023" y="2172608"/>
                    <a:pt x="1450659" y="2166244"/>
                    <a:pt x="1450659" y="2158395"/>
                  </a:cubicBezTo>
                  <a:cubicBezTo>
                    <a:pt x="1450554" y="2150561"/>
                    <a:pt x="1456818" y="2144127"/>
                    <a:pt x="1464651" y="2144023"/>
                  </a:cubicBezTo>
                  <a:cubicBezTo>
                    <a:pt x="1464724" y="2144023"/>
                    <a:pt x="1464799" y="2144023"/>
                    <a:pt x="1464872" y="2144023"/>
                  </a:cubicBezTo>
                  <a:close/>
                  <a:moveTo>
                    <a:pt x="4322254" y="2153657"/>
                  </a:moveTo>
                  <a:cubicBezTo>
                    <a:pt x="4319632" y="2166477"/>
                    <a:pt x="4327907" y="2178988"/>
                    <a:pt x="4340731" y="2181601"/>
                  </a:cubicBezTo>
                  <a:cubicBezTo>
                    <a:pt x="4353555" y="2184213"/>
                    <a:pt x="4366063" y="2175940"/>
                    <a:pt x="4368684" y="2163120"/>
                  </a:cubicBezTo>
                  <a:cubicBezTo>
                    <a:pt x="4371274" y="2150306"/>
                    <a:pt x="4363031" y="2137798"/>
                    <a:pt x="4350207" y="2135179"/>
                  </a:cubicBezTo>
                  <a:lnTo>
                    <a:pt x="4350207" y="1926083"/>
                  </a:lnTo>
                  <a:lnTo>
                    <a:pt x="4217074" y="1926083"/>
                  </a:lnTo>
                  <a:cubicBezTo>
                    <a:pt x="4214453" y="1913266"/>
                    <a:pt x="4201945" y="1904994"/>
                    <a:pt x="4189121" y="1907612"/>
                  </a:cubicBezTo>
                  <a:cubicBezTo>
                    <a:pt x="4176297" y="1910227"/>
                    <a:pt x="4168022" y="1922742"/>
                    <a:pt x="4170643" y="1935559"/>
                  </a:cubicBezTo>
                  <a:cubicBezTo>
                    <a:pt x="4173265" y="1948376"/>
                    <a:pt x="4185773" y="1956649"/>
                    <a:pt x="4198597" y="1954030"/>
                  </a:cubicBezTo>
                  <a:cubicBezTo>
                    <a:pt x="4207914" y="1952132"/>
                    <a:pt x="4215179" y="1944861"/>
                    <a:pt x="4217074" y="1935559"/>
                  </a:cubicBezTo>
                  <a:lnTo>
                    <a:pt x="4340731" y="1935559"/>
                  </a:lnTo>
                  <a:lnTo>
                    <a:pt x="4340731" y="2135179"/>
                  </a:lnTo>
                  <a:cubicBezTo>
                    <a:pt x="4331477" y="2137055"/>
                    <a:pt x="4324212" y="2144254"/>
                    <a:pt x="4322254" y="2153499"/>
                  </a:cubicBezTo>
                  <a:close/>
                  <a:moveTo>
                    <a:pt x="4193859" y="1945192"/>
                  </a:moveTo>
                  <a:cubicBezTo>
                    <a:pt x="4185994" y="1945192"/>
                    <a:pt x="4179645" y="1938828"/>
                    <a:pt x="4179645" y="1930979"/>
                  </a:cubicBezTo>
                  <a:cubicBezTo>
                    <a:pt x="4179645" y="1923130"/>
                    <a:pt x="4185994" y="1916765"/>
                    <a:pt x="4193859" y="1916765"/>
                  </a:cubicBezTo>
                  <a:cubicBezTo>
                    <a:pt x="4201724" y="1916765"/>
                    <a:pt x="4208072" y="1923130"/>
                    <a:pt x="4208072" y="1930979"/>
                  </a:cubicBezTo>
                  <a:cubicBezTo>
                    <a:pt x="4207977" y="1938759"/>
                    <a:pt x="4201629" y="1945019"/>
                    <a:pt x="4193859" y="1945035"/>
                  </a:cubicBezTo>
                  <a:close/>
                  <a:moveTo>
                    <a:pt x="4345469" y="2144181"/>
                  </a:moveTo>
                  <a:cubicBezTo>
                    <a:pt x="4353334" y="2144181"/>
                    <a:pt x="4359683" y="2150546"/>
                    <a:pt x="4359683" y="2158395"/>
                  </a:cubicBezTo>
                  <a:cubicBezTo>
                    <a:pt x="4359683" y="2166244"/>
                    <a:pt x="4353334" y="2172608"/>
                    <a:pt x="4345469" y="2172608"/>
                  </a:cubicBezTo>
                  <a:cubicBezTo>
                    <a:pt x="4337604" y="2172608"/>
                    <a:pt x="4331256" y="2166244"/>
                    <a:pt x="4331256" y="2158395"/>
                  </a:cubicBezTo>
                  <a:cubicBezTo>
                    <a:pt x="4331161" y="2150561"/>
                    <a:pt x="4337415" y="2144127"/>
                    <a:pt x="4345248" y="2144023"/>
                  </a:cubicBezTo>
                  <a:cubicBezTo>
                    <a:pt x="4345311" y="2144023"/>
                    <a:pt x="4345406" y="2144023"/>
                    <a:pt x="4345469" y="2144023"/>
                  </a:cubicBezTo>
                  <a:close/>
                  <a:moveTo>
                    <a:pt x="4322254" y="2911709"/>
                  </a:moveTo>
                  <a:cubicBezTo>
                    <a:pt x="4319632" y="2924529"/>
                    <a:pt x="4327907" y="2937040"/>
                    <a:pt x="4340731" y="2939652"/>
                  </a:cubicBezTo>
                  <a:cubicBezTo>
                    <a:pt x="4353555" y="2942264"/>
                    <a:pt x="4366063" y="2933992"/>
                    <a:pt x="4368684" y="2921172"/>
                  </a:cubicBezTo>
                  <a:cubicBezTo>
                    <a:pt x="4371274" y="2908357"/>
                    <a:pt x="4363031" y="2895849"/>
                    <a:pt x="4350207" y="2893231"/>
                  </a:cubicBezTo>
                  <a:lnTo>
                    <a:pt x="4350207" y="2835745"/>
                  </a:lnTo>
                  <a:lnTo>
                    <a:pt x="4274402" y="2835745"/>
                  </a:lnTo>
                  <a:lnTo>
                    <a:pt x="4274402" y="2484673"/>
                  </a:lnTo>
                  <a:cubicBezTo>
                    <a:pt x="4287225" y="2482058"/>
                    <a:pt x="4295501" y="2469543"/>
                    <a:pt x="4292879" y="2456726"/>
                  </a:cubicBezTo>
                  <a:cubicBezTo>
                    <a:pt x="4290258" y="2443905"/>
                    <a:pt x="4277750" y="2435636"/>
                    <a:pt x="4264926" y="2438252"/>
                  </a:cubicBezTo>
                  <a:cubicBezTo>
                    <a:pt x="4252102" y="2440870"/>
                    <a:pt x="4243827" y="2453381"/>
                    <a:pt x="4246449" y="2466202"/>
                  </a:cubicBezTo>
                  <a:cubicBezTo>
                    <a:pt x="4248344" y="2475504"/>
                    <a:pt x="4255608" y="2482775"/>
                    <a:pt x="4264926" y="2484673"/>
                  </a:cubicBezTo>
                  <a:lnTo>
                    <a:pt x="4264926" y="2845221"/>
                  </a:lnTo>
                  <a:lnTo>
                    <a:pt x="4340731" y="2845221"/>
                  </a:lnTo>
                  <a:lnTo>
                    <a:pt x="4340731" y="2893231"/>
                  </a:lnTo>
                  <a:cubicBezTo>
                    <a:pt x="4331477" y="2895107"/>
                    <a:pt x="4324212" y="2902306"/>
                    <a:pt x="4322254" y="2911551"/>
                  </a:cubicBezTo>
                  <a:close/>
                  <a:moveTo>
                    <a:pt x="4255451" y="2461615"/>
                  </a:moveTo>
                  <a:cubicBezTo>
                    <a:pt x="4255451" y="2453766"/>
                    <a:pt x="4261799" y="2447402"/>
                    <a:pt x="4269664" y="2447402"/>
                  </a:cubicBezTo>
                  <a:cubicBezTo>
                    <a:pt x="4277529" y="2447402"/>
                    <a:pt x="4283877" y="2453766"/>
                    <a:pt x="4283877" y="2461615"/>
                  </a:cubicBezTo>
                  <a:cubicBezTo>
                    <a:pt x="4283877" y="2469464"/>
                    <a:pt x="4277529" y="2475829"/>
                    <a:pt x="4269664" y="2475829"/>
                  </a:cubicBezTo>
                  <a:cubicBezTo>
                    <a:pt x="4261799" y="2475829"/>
                    <a:pt x="4255451" y="2469467"/>
                    <a:pt x="4255451" y="2461615"/>
                  </a:cubicBezTo>
                  <a:cubicBezTo>
                    <a:pt x="4255451" y="2461562"/>
                    <a:pt x="4255451" y="2461511"/>
                    <a:pt x="4255451" y="2461457"/>
                  </a:cubicBezTo>
                  <a:close/>
                  <a:moveTo>
                    <a:pt x="4345469" y="2902233"/>
                  </a:moveTo>
                  <a:cubicBezTo>
                    <a:pt x="4353334" y="2902233"/>
                    <a:pt x="4359683" y="2908597"/>
                    <a:pt x="4359683" y="2916446"/>
                  </a:cubicBezTo>
                  <a:cubicBezTo>
                    <a:pt x="4359683" y="2924295"/>
                    <a:pt x="4353334" y="2930660"/>
                    <a:pt x="4345469" y="2930660"/>
                  </a:cubicBezTo>
                  <a:cubicBezTo>
                    <a:pt x="4337604" y="2930660"/>
                    <a:pt x="4331256" y="2924295"/>
                    <a:pt x="4331256" y="2916446"/>
                  </a:cubicBezTo>
                  <a:cubicBezTo>
                    <a:pt x="4331161" y="2908613"/>
                    <a:pt x="4337415" y="2902179"/>
                    <a:pt x="4345248" y="2902075"/>
                  </a:cubicBezTo>
                  <a:cubicBezTo>
                    <a:pt x="4345311" y="2902075"/>
                    <a:pt x="4345406" y="2902075"/>
                    <a:pt x="4345469" y="2902075"/>
                  </a:cubicBezTo>
                  <a:close/>
                  <a:moveTo>
                    <a:pt x="4501817" y="2011522"/>
                  </a:moveTo>
                  <a:lnTo>
                    <a:pt x="4501817" y="1850436"/>
                  </a:lnTo>
                  <a:lnTo>
                    <a:pt x="4217074" y="1850436"/>
                  </a:lnTo>
                  <a:cubicBezTo>
                    <a:pt x="4214484" y="1837616"/>
                    <a:pt x="4201976" y="1829331"/>
                    <a:pt x="4189152" y="1831933"/>
                  </a:cubicBezTo>
                  <a:cubicBezTo>
                    <a:pt x="4179835" y="1833828"/>
                    <a:pt x="4172538" y="1841112"/>
                    <a:pt x="4170643" y="1850436"/>
                  </a:cubicBezTo>
                  <a:lnTo>
                    <a:pt x="4170643" y="1850436"/>
                  </a:lnTo>
                  <a:cubicBezTo>
                    <a:pt x="4168022" y="1863257"/>
                    <a:pt x="4176297" y="1875774"/>
                    <a:pt x="4189121" y="1878389"/>
                  </a:cubicBezTo>
                  <a:cubicBezTo>
                    <a:pt x="4201945" y="1881005"/>
                    <a:pt x="4214453" y="1872732"/>
                    <a:pt x="4217074" y="1859912"/>
                  </a:cubicBezTo>
                  <a:lnTo>
                    <a:pt x="4492342" y="1859912"/>
                  </a:lnTo>
                  <a:lnTo>
                    <a:pt x="4492342" y="2002046"/>
                  </a:lnTo>
                  <a:lnTo>
                    <a:pt x="4426012" y="2002046"/>
                  </a:lnTo>
                  <a:lnTo>
                    <a:pt x="4426012" y="1954037"/>
                  </a:lnTo>
                  <a:cubicBezTo>
                    <a:pt x="4438836" y="1951421"/>
                    <a:pt x="4447111" y="1938907"/>
                    <a:pt x="4444490" y="1926090"/>
                  </a:cubicBezTo>
                  <a:cubicBezTo>
                    <a:pt x="4441868" y="1913269"/>
                    <a:pt x="4429360" y="1905000"/>
                    <a:pt x="4416537" y="1907615"/>
                  </a:cubicBezTo>
                  <a:cubicBezTo>
                    <a:pt x="4403713" y="1910234"/>
                    <a:pt x="4395437" y="1922745"/>
                    <a:pt x="4398059" y="1935565"/>
                  </a:cubicBezTo>
                  <a:cubicBezTo>
                    <a:pt x="4399954" y="1944867"/>
                    <a:pt x="4407219" y="1952138"/>
                    <a:pt x="4416537" y="1954037"/>
                  </a:cubicBezTo>
                  <a:lnTo>
                    <a:pt x="4416537" y="2011364"/>
                  </a:lnTo>
                  <a:close/>
                  <a:moveTo>
                    <a:pt x="4207283" y="1859912"/>
                  </a:moveTo>
                  <a:cubicBezTo>
                    <a:pt x="4204661" y="1867315"/>
                    <a:pt x="4196544" y="1871197"/>
                    <a:pt x="4189152" y="1868582"/>
                  </a:cubicBezTo>
                  <a:cubicBezTo>
                    <a:pt x="4181730" y="1865967"/>
                    <a:pt x="4177845" y="1857840"/>
                    <a:pt x="4180466" y="1850436"/>
                  </a:cubicBezTo>
                  <a:cubicBezTo>
                    <a:pt x="4183088" y="1843032"/>
                    <a:pt x="4191205" y="1839150"/>
                    <a:pt x="4198628" y="1841766"/>
                  </a:cubicBezTo>
                  <a:cubicBezTo>
                    <a:pt x="4206019" y="1844381"/>
                    <a:pt x="4209904" y="1852508"/>
                    <a:pt x="4207283" y="1859912"/>
                  </a:cubicBezTo>
                  <a:close/>
                  <a:moveTo>
                    <a:pt x="4407061" y="1931011"/>
                  </a:moveTo>
                  <a:cubicBezTo>
                    <a:pt x="4407061" y="1923162"/>
                    <a:pt x="4413410" y="1916797"/>
                    <a:pt x="4421274" y="1916797"/>
                  </a:cubicBezTo>
                  <a:cubicBezTo>
                    <a:pt x="4429139" y="1916797"/>
                    <a:pt x="4435488" y="1923162"/>
                    <a:pt x="4435488" y="1931011"/>
                  </a:cubicBezTo>
                  <a:cubicBezTo>
                    <a:pt x="4435488" y="1938860"/>
                    <a:pt x="4429139" y="1945224"/>
                    <a:pt x="4421274" y="1945224"/>
                  </a:cubicBezTo>
                  <a:cubicBezTo>
                    <a:pt x="4413410" y="1945224"/>
                    <a:pt x="4407061" y="1938863"/>
                    <a:pt x="4407061" y="1931011"/>
                  </a:cubicBezTo>
                  <a:cubicBezTo>
                    <a:pt x="4407061" y="1930948"/>
                    <a:pt x="4407061" y="1930884"/>
                    <a:pt x="4407061" y="1930821"/>
                  </a:cubicBezTo>
                  <a:close/>
                  <a:moveTo>
                    <a:pt x="4113316" y="2257447"/>
                  </a:moveTo>
                  <a:cubicBezTo>
                    <a:pt x="4126139" y="2260065"/>
                    <a:pt x="4138647" y="2251796"/>
                    <a:pt x="4141269" y="2238979"/>
                  </a:cubicBezTo>
                  <a:cubicBezTo>
                    <a:pt x="4141269" y="2238976"/>
                    <a:pt x="4141269" y="2238972"/>
                    <a:pt x="4141269" y="2238969"/>
                  </a:cubicBezTo>
                  <a:lnTo>
                    <a:pt x="4274402" y="2238969"/>
                  </a:lnTo>
                  <a:lnTo>
                    <a:pt x="4274402" y="2029842"/>
                  </a:lnTo>
                  <a:cubicBezTo>
                    <a:pt x="4287225" y="2027226"/>
                    <a:pt x="4295501" y="2014712"/>
                    <a:pt x="4292879" y="2001895"/>
                  </a:cubicBezTo>
                  <a:cubicBezTo>
                    <a:pt x="4290258" y="1989074"/>
                    <a:pt x="4277750" y="1980805"/>
                    <a:pt x="4264926" y="1983420"/>
                  </a:cubicBezTo>
                  <a:cubicBezTo>
                    <a:pt x="4252102" y="1986039"/>
                    <a:pt x="4243827" y="1998550"/>
                    <a:pt x="4246449" y="2011370"/>
                  </a:cubicBezTo>
                  <a:cubicBezTo>
                    <a:pt x="4248344" y="2020672"/>
                    <a:pt x="4255608" y="2027943"/>
                    <a:pt x="4264926" y="2029842"/>
                  </a:cubicBezTo>
                  <a:lnTo>
                    <a:pt x="4264926" y="2229304"/>
                  </a:lnTo>
                  <a:lnTo>
                    <a:pt x="4141269" y="2229304"/>
                  </a:lnTo>
                  <a:cubicBezTo>
                    <a:pt x="4138647" y="2216487"/>
                    <a:pt x="4126139" y="2208218"/>
                    <a:pt x="4113316" y="2210839"/>
                  </a:cubicBezTo>
                  <a:cubicBezTo>
                    <a:pt x="4100492" y="2213458"/>
                    <a:pt x="4092216" y="2225975"/>
                    <a:pt x="4094838" y="2238792"/>
                  </a:cubicBezTo>
                  <a:cubicBezTo>
                    <a:pt x="4096765" y="2248091"/>
                    <a:pt x="4104029" y="2255356"/>
                    <a:pt x="4113316" y="2257257"/>
                  </a:cubicBezTo>
                  <a:close/>
                  <a:moveTo>
                    <a:pt x="4255451" y="2006816"/>
                  </a:moveTo>
                  <a:cubicBezTo>
                    <a:pt x="4255451" y="1998967"/>
                    <a:pt x="4261799" y="1992602"/>
                    <a:pt x="4269664" y="1992602"/>
                  </a:cubicBezTo>
                  <a:cubicBezTo>
                    <a:pt x="4277529" y="1992602"/>
                    <a:pt x="4283877" y="1998967"/>
                    <a:pt x="4283877" y="2006816"/>
                  </a:cubicBezTo>
                  <a:cubicBezTo>
                    <a:pt x="4283877" y="2014665"/>
                    <a:pt x="4277529" y="2021029"/>
                    <a:pt x="4269664" y="2021029"/>
                  </a:cubicBezTo>
                  <a:cubicBezTo>
                    <a:pt x="4261799" y="2021029"/>
                    <a:pt x="4255451" y="2014668"/>
                    <a:pt x="4255451" y="2006816"/>
                  </a:cubicBezTo>
                  <a:cubicBezTo>
                    <a:pt x="4255451" y="2006753"/>
                    <a:pt x="4255451" y="2006689"/>
                    <a:pt x="4255451" y="2006626"/>
                  </a:cubicBezTo>
                  <a:close/>
                  <a:moveTo>
                    <a:pt x="4118054" y="2220018"/>
                  </a:moveTo>
                  <a:cubicBezTo>
                    <a:pt x="4125918" y="2220018"/>
                    <a:pt x="4132267" y="2226382"/>
                    <a:pt x="4132267" y="2234231"/>
                  </a:cubicBezTo>
                  <a:cubicBezTo>
                    <a:pt x="4132267" y="2242080"/>
                    <a:pt x="4125918" y="2248445"/>
                    <a:pt x="4118054" y="2248445"/>
                  </a:cubicBezTo>
                  <a:cubicBezTo>
                    <a:pt x="4110189" y="2248445"/>
                    <a:pt x="4103840" y="2242080"/>
                    <a:pt x="4103840" y="2234231"/>
                  </a:cubicBezTo>
                  <a:cubicBezTo>
                    <a:pt x="4103714" y="2226401"/>
                    <a:pt x="4109967" y="2219952"/>
                    <a:pt x="4117801" y="2219832"/>
                  </a:cubicBezTo>
                  <a:cubicBezTo>
                    <a:pt x="4117895" y="2219828"/>
                    <a:pt x="4117959" y="2219828"/>
                    <a:pt x="4118054" y="2219828"/>
                  </a:cubicBezTo>
                  <a:close/>
                  <a:moveTo>
                    <a:pt x="4037511" y="2153688"/>
                  </a:moveTo>
                  <a:lnTo>
                    <a:pt x="4037511" y="2456909"/>
                  </a:lnTo>
                  <a:lnTo>
                    <a:pt x="3989658" y="2456909"/>
                  </a:lnTo>
                  <a:cubicBezTo>
                    <a:pt x="3987037" y="2444092"/>
                    <a:pt x="3974529" y="2435819"/>
                    <a:pt x="3961705" y="2438438"/>
                  </a:cubicBezTo>
                  <a:cubicBezTo>
                    <a:pt x="3948881" y="2441053"/>
                    <a:pt x="3940606" y="2453567"/>
                    <a:pt x="3943228" y="2466385"/>
                  </a:cubicBezTo>
                  <a:cubicBezTo>
                    <a:pt x="3945849" y="2479202"/>
                    <a:pt x="3958357" y="2487474"/>
                    <a:pt x="3971181" y="2484856"/>
                  </a:cubicBezTo>
                  <a:cubicBezTo>
                    <a:pt x="3980499" y="2482958"/>
                    <a:pt x="3987763" y="2475687"/>
                    <a:pt x="3989658" y="2466385"/>
                  </a:cubicBezTo>
                  <a:lnTo>
                    <a:pt x="4046986" y="2466385"/>
                  </a:lnTo>
                  <a:lnTo>
                    <a:pt x="4046986" y="2163164"/>
                  </a:lnTo>
                  <a:lnTo>
                    <a:pt x="4198597" y="2163164"/>
                  </a:lnTo>
                  <a:lnTo>
                    <a:pt x="4198597" y="2029842"/>
                  </a:lnTo>
                  <a:cubicBezTo>
                    <a:pt x="4211420" y="2027226"/>
                    <a:pt x="4219696" y="2014712"/>
                    <a:pt x="4217074" y="2001895"/>
                  </a:cubicBezTo>
                  <a:cubicBezTo>
                    <a:pt x="4214453" y="1989074"/>
                    <a:pt x="4201945" y="1980805"/>
                    <a:pt x="4189121" y="1983420"/>
                  </a:cubicBezTo>
                  <a:cubicBezTo>
                    <a:pt x="4176297" y="1986039"/>
                    <a:pt x="4168022" y="1998550"/>
                    <a:pt x="4170643" y="2011370"/>
                  </a:cubicBezTo>
                  <a:cubicBezTo>
                    <a:pt x="4172538" y="2020672"/>
                    <a:pt x="4179803" y="2027943"/>
                    <a:pt x="4189121" y="2029842"/>
                  </a:cubicBezTo>
                  <a:lnTo>
                    <a:pt x="4189121" y="2153499"/>
                  </a:lnTo>
                  <a:close/>
                  <a:moveTo>
                    <a:pt x="3966443" y="2475860"/>
                  </a:moveTo>
                  <a:cubicBezTo>
                    <a:pt x="3958578" y="2475860"/>
                    <a:pt x="3952230" y="2469496"/>
                    <a:pt x="3952230" y="2461647"/>
                  </a:cubicBezTo>
                  <a:cubicBezTo>
                    <a:pt x="3952230" y="2453798"/>
                    <a:pt x="3958578" y="2447433"/>
                    <a:pt x="3966443" y="2447433"/>
                  </a:cubicBezTo>
                  <a:cubicBezTo>
                    <a:pt x="3974308" y="2447433"/>
                    <a:pt x="3980657" y="2453798"/>
                    <a:pt x="3980657" y="2461647"/>
                  </a:cubicBezTo>
                  <a:cubicBezTo>
                    <a:pt x="3980530" y="2469417"/>
                    <a:pt x="3974213" y="2475655"/>
                    <a:pt x="3966443" y="2475671"/>
                  </a:cubicBezTo>
                  <a:close/>
                  <a:moveTo>
                    <a:pt x="4179645" y="2006816"/>
                  </a:moveTo>
                  <a:cubicBezTo>
                    <a:pt x="4179645" y="1998967"/>
                    <a:pt x="4185994" y="1992602"/>
                    <a:pt x="4193859" y="1992602"/>
                  </a:cubicBezTo>
                  <a:cubicBezTo>
                    <a:pt x="4201724" y="1992602"/>
                    <a:pt x="4208072" y="1998967"/>
                    <a:pt x="4208072" y="2006816"/>
                  </a:cubicBezTo>
                  <a:cubicBezTo>
                    <a:pt x="4208072" y="2014665"/>
                    <a:pt x="4201724" y="2021029"/>
                    <a:pt x="4193859" y="2021029"/>
                  </a:cubicBezTo>
                  <a:cubicBezTo>
                    <a:pt x="4185994" y="2021029"/>
                    <a:pt x="4179645" y="2014668"/>
                    <a:pt x="4179645" y="2006816"/>
                  </a:cubicBezTo>
                  <a:cubicBezTo>
                    <a:pt x="4179645" y="2006753"/>
                    <a:pt x="4179645" y="2006689"/>
                    <a:pt x="4179645" y="2006626"/>
                  </a:cubicBezTo>
                  <a:close/>
                  <a:moveTo>
                    <a:pt x="4037511" y="2636473"/>
                  </a:moveTo>
                  <a:cubicBezTo>
                    <a:pt x="4050334" y="2639091"/>
                    <a:pt x="4062842" y="2630822"/>
                    <a:pt x="4065464" y="2618005"/>
                  </a:cubicBezTo>
                  <a:cubicBezTo>
                    <a:pt x="4065464" y="2618001"/>
                    <a:pt x="4065464" y="2617998"/>
                    <a:pt x="4065464" y="2617995"/>
                  </a:cubicBezTo>
                  <a:lnTo>
                    <a:pt x="4198597" y="2617995"/>
                  </a:lnTo>
                  <a:lnTo>
                    <a:pt x="4198597" y="2390580"/>
                  </a:lnTo>
                  <a:lnTo>
                    <a:pt x="4246449" y="2390580"/>
                  </a:lnTo>
                  <a:cubicBezTo>
                    <a:pt x="4249070" y="2403397"/>
                    <a:pt x="4261578" y="2411669"/>
                    <a:pt x="4274402" y="2409051"/>
                  </a:cubicBezTo>
                  <a:cubicBezTo>
                    <a:pt x="4287225" y="2406436"/>
                    <a:pt x="4295501" y="2393921"/>
                    <a:pt x="4292879" y="2381104"/>
                  </a:cubicBezTo>
                  <a:cubicBezTo>
                    <a:pt x="4290258" y="2368287"/>
                    <a:pt x="4277750" y="2360014"/>
                    <a:pt x="4264926" y="2362633"/>
                  </a:cubicBezTo>
                  <a:cubicBezTo>
                    <a:pt x="4255608" y="2364531"/>
                    <a:pt x="4248344" y="2371802"/>
                    <a:pt x="4246449" y="2381104"/>
                  </a:cubicBezTo>
                  <a:lnTo>
                    <a:pt x="4189121" y="2381104"/>
                  </a:lnTo>
                  <a:lnTo>
                    <a:pt x="4189121" y="2608519"/>
                  </a:lnTo>
                  <a:lnTo>
                    <a:pt x="4065464" y="2608519"/>
                  </a:lnTo>
                  <a:cubicBezTo>
                    <a:pt x="4062842" y="2595702"/>
                    <a:pt x="4050334" y="2587433"/>
                    <a:pt x="4037511" y="2590055"/>
                  </a:cubicBezTo>
                  <a:cubicBezTo>
                    <a:pt x="4024687" y="2592673"/>
                    <a:pt x="4016411" y="2605190"/>
                    <a:pt x="4019033" y="2618008"/>
                  </a:cubicBezTo>
                  <a:cubicBezTo>
                    <a:pt x="4020960" y="2627306"/>
                    <a:pt x="4028224" y="2634571"/>
                    <a:pt x="4037511" y="2636473"/>
                  </a:cubicBezTo>
                  <a:close/>
                  <a:moveTo>
                    <a:pt x="4269664" y="2371628"/>
                  </a:moveTo>
                  <a:cubicBezTo>
                    <a:pt x="4277529" y="2371628"/>
                    <a:pt x="4283877" y="2377993"/>
                    <a:pt x="4283877" y="2385842"/>
                  </a:cubicBezTo>
                  <a:cubicBezTo>
                    <a:pt x="4283877" y="2393691"/>
                    <a:pt x="4277529" y="2400055"/>
                    <a:pt x="4269664" y="2400055"/>
                  </a:cubicBezTo>
                  <a:cubicBezTo>
                    <a:pt x="4261799" y="2400055"/>
                    <a:pt x="4255451" y="2393691"/>
                    <a:pt x="4255451" y="2385842"/>
                  </a:cubicBezTo>
                  <a:cubicBezTo>
                    <a:pt x="4255324" y="2378012"/>
                    <a:pt x="4261578" y="2371562"/>
                    <a:pt x="4269411" y="2371442"/>
                  </a:cubicBezTo>
                  <a:cubicBezTo>
                    <a:pt x="4269506" y="2371439"/>
                    <a:pt x="4269569" y="2371439"/>
                    <a:pt x="4269664" y="2371439"/>
                  </a:cubicBezTo>
                  <a:close/>
                  <a:moveTo>
                    <a:pt x="4042248" y="2599044"/>
                  </a:moveTo>
                  <a:cubicBezTo>
                    <a:pt x="4050113" y="2599044"/>
                    <a:pt x="4056462" y="2605408"/>
                    <a:pt x="4056462" y="2613257"/>
                  </a:cubicBezTo>
                  <a:cubicBezTo>
                    <a:pt x="4056462" y="2621106"/>
                    <a:pt x="4050113" y="2627471"/>
                    <a:pt x="4042248" y="2627471"/>
                  </a:cubicBezTo>
                  <a:cubicBezTo>
                    <a:pt x="4034384" y="2627471"/>
                    <a:pt x="4028035" y="2621106"/>
                    <a:pt x="4028035" y="2613257"/>
                  </a:cubicBezTo>
                  <a:cubicBezTo>
                    <a:pt x="4027908" y="2605427"/>
                    <a:pt x="4034162" y="2598977"/>
                    <a:pt x="4041995" y="2598858"/>
                  </a:cubicBezTo>
                  <a:cubicBezTo>
                    <a:pt x="4042090" y="2598854"/>
                    <a:pt x="4042153" y="2598854"/>
                    <a:pt x="4042248" y="2598854"/>
                  </a:cubicBezTo>
                  <a:close/>
                  <a:moveTo>
                    <a:pt x="4189121" y="2333252"/>
                  </a:moveTo>
                  <a:cubicBezTo>
                    <a:pt x="4201945" y="2335870"/>
                    <a:pt x="4214453" y="2327601"/>
                    <a:pt x="4217074" y="2314784"/>
                  </a:cubicBezTo>
                  <a:cubicBezTo>
                    <a:pt x="4217074" y="2314781"/>
                    <a:pt x="4217074" y="2314778"/>
                    <a:pt x="4217074" y="2314774"/>
                  </a:cubicBezTo>
                  <a:lnTo>
                    <a:pt x="4311420" y="2314774"/>
                  </a:lnTo>
                  <a:lnTo>
                    <a:pt x="4463030" y="2163164"/>
                  </a:lnTo>
                  <a:lnTo>
                    <a:pt x="4653333" y="2163164"/>
                  </a:lnTo>
                  <a:lnTo>
                    <a:pt x="4653333" y="1954037"/>
                  </a:lnTo>
                  <a:cubicBezTo>
                    <a:pt x="4666157" y="1951421"/>
                    <a:pt x="4674432" y="1938907"/>
                    <a:pt x="4671810" y="1926090"/>
                  </a:cubicBezTo>
                  <a:cubicBezTo>
                    <a:pt x="4669189" y="1913269"/>
                    <a:pt x="4656681" y="1905000"/>
                    <a:pt x="4643857" y="1907615"/>
                  </a:cubicBezTo>
                  <a:cubicBezTo>
                    <a:pt x="4631033" y="1910234"/>
                    <a:pt x="4622758" y="1922745"/>
                    <a:pt x="4625380" y="1935565"/>
                  </a:cubicBezTo>
                  <a:cubicBezTo>
                    <a:pt x="4627275" y="1944867"/>
                    <a:pt x="4634540" y="1952138"/>
                    <a:pt x="4643857" y="1954037"/>
                  </a:cubicBezTo>
                  <a:lnTo>
                    <a:pt x="4643857" y="2153499"/>
                  </a:lnTo>
                  <a:lnTo>
                    <a:pt x="4459082" y="2153499"/>
                  </a:lnTo>
                  <a:lnTo>
                    <a:pt x="4307472" y="2305109"/>
                  </a:lnTo>
                  <a:lnTo>
                    <a:pt x="4216979" y="2305109"/>
                  </a:lnTo>
                  <a:cubicBezTo>
                    <a:pt x="4214358" y="2292292"/>
                    <a:pt x="4201850" y="2284023"/>
                    <a:pt x="4189026" y="2286644"/>
                  </a:cubicBezTo>
                  <a:cubicBezTo>
                    <a:pt x="4176202" y="2289263"/>
                    <a:pt x="4167927" y="2301780"/>
                    <a:pt x="4170549" y="2314598"/>
                  </a:cubicBezTo>
                  <a:cubicBezTo>
                    <a:pt x="4172475" y="2323896"/>
                    <a:pt x="4179740" y="2331161"/>
                    <a:pt x="4189026" y="2333062"/>
                  </a:cubicBezTo>
                  <a:close/>
                  <a:moveTo>
                    <a:pt x="4634476" y="1931011"/>
                  </a:moveTo>
                  <a:cubicBezTo>
                    <a:pt x="4634476" y="1923162"/>
                    <a:pt x="4640825" y="1916797"/>
                    <a:pt x="4648690" y="1916797"/>
                  </a:cubicBezTo>
                  <a:cubicBezTo>
                    <a:pt x="4656555" y="1916797"/>
                    <a:pt x="4662903" y="1923162"/>
                    <a:pt x="4662903" y="1931011"/>
                  </a:cubicBezTo>
                  <a:cubicBezTo>
                    <a:pt x="4662903" y="1938860"/>
                    <a:pt x="4656555" y="1945224"/>
                    <a:pt x="4648690" y="1945224"/>
                  </a:cubicBezTo>
                  <a:cubicBezTo>
                    <a:pt x="4640825" y="1945224"/>
                    <a:pt x="4634476" y="1938863"/>
                    <a:pt x="4634476" y="1931011"/>
                  </a:cubicBezTo>
                  <a:cubicBezTo>
                    <a:pt x="4634476" y="1930948"/>
                    <a:pt x="4634476" y="1930884"/>
                    <a:pt x="4634476" y="1930821"/>
                  </a:cubicBezTo>
                  <a:close/>
                  <a:moveTo>
                    <a:pt x="4193859" y="2295823"/>
                  </a:moveTo>
                  <a:cubicBezTo>
                    <a:pt x="4201724" y="2295823"/>
                    <a:pt x="4208072" y="2302188"/>
                    <a:pt x="4208072" y="2310037"/>
                  </a:cubicBezTo>
                  <a:cubicBezTo>
                    <a:pt x="4208072" y="2317885"/>
                    <a:pt x="4201724" y="2324250"/>
                    <a:pt x="4193859" y="2324250"/>
                  </a:cubicBezTo>
                  <a:cubicBezTo>
                    <a:pt x="4185994" y="2324250"/>
                    <a:pt x="4179645" y="2317885"/>
                    <a:pt x="4179645" y="2310037"/>
                  </a:cubicBezTo>
                  <a:cubicBezTo>
                    <a:pt x="4179519" y="2302206"/>
                    <a:pt x="4185773" y="2295757"/>
                    <a:pt x="4193606" y="2295637"/>
                  </a:cubicBezTo>
                  <a:cubicBezTo>
                    <a:pt x="4193701" y="2295634"/>
                    <a:pt x="4193764" y="2295634"/>
                    <a:pt x="4193859" y="2295634"/>
                  </a:cubicBezTo>
                  <a:close/>
                  <a:moveTo>
                    <a:pt x="3885900" y="2560668"/>
                  </a:moveTo>
                  <a:cubicBezTo>
                    <a:pt x="3898724" y="2563286"/>
                    <a:pt x="3911232" y="2555017"/>
                    <a:pt x="3913853" y="2542199"/>
                  </a:cubicBezTo>
                  <a:cubicBezTo>
                    <a:pt x="3913853" y="2542196"/>
                    <a:pt x="3913853" y="2542193"/>
                    <a:pt x="3913853" y="2542190"/>
                  </a:cubicBezTo>
                  <a:lnTo>
                    <a:pt x="4122791" y="2542190"/>
                  </a:lnTo>
                  <a:lnTo>
                    <a:pt x="4122791" y="2333062"/>
                  </a:lnTo>
                  <a:cubicBezTo>
                    <a:pt x="4135615" y="2330447"/>
                    <a:pt x="4143890" y="2317933"/>
                    <a:pt x="4141269" y="2305116"/>
                  </a:cubicBezTo>
                  <a:cubicBezTo>
                    <a:pt x="4138647" y="2292295"/>
                    <a:pt x="4126139" y="2284026"/>
                    <a:pt x="4113316" y="2286641"/>
                  </a:cubicBezTo>
                  <a:cubicBezTo>
                    <a:pt x="4100492" y="2289260"/>
                    <a:pt x="4092216" y="2301771"/>
                    <a:pt x="4094838" y="2314591"/>
                  </a:cubicBezTo>
                  <a:cubicBezTo>
                    <a:pt x="4096733" y="2323893"/>
                    <a:pt x="4103998" y="2331164"/>
                    <a:pt x="4113316" y="2333062"/>
                  </a:cubicBezTo>
                  <a:lnTo>
                    <a:pt x="4113316" y="2532525"/>
                  </a:lnTo>
                  <a:lnTo>
                    <a:pt x="3913853" y="2532525"/>
                  </a:lnTo>
                  <a:cubicBezTo>
                    <a:pt x="3911232" y="2519707"/>
                    <a:pt x="3898724" y="2511438"/>
                    <a:pt x="3885900" y="2514060"/>
                  </a:cubicBezTo>
                  <a:cubicBezTo>
                    <a:pt x="3873076" y="2516678"/>
                    <a:pt x="3864801" y="2529196"/>
                    <a:pt x="3867423" y="2542013"/>
                  </a:cubicBezTo>
                  <a:cubicBezTo>
                    <a:pt x="3869349" y="2551312"/>
                    <a:pt x="3876614" y="2558576"/>
                    <a:pt x="3885900" y="2560478"/>
                  </a:cubicBezTo>
                  <a:close/>
                  <a:moveTo>
                    <a:pt x="4103840" y="2310037"/>
                  </a:moveTo>
                  <a:cubicBezTo>
                    <a:pt x="4103840" y="2302188"/>
                    <a:pt x="4110189" y="2295823"/>
                    <a:pt x="4118054" y="2295823"/>
                  </a:cubicBezTo>
                  <a:cubicBezTo>
                    <a:pt x="4125918" y="2295823"/>
                    <a:pt x="4132267" y="2302188"/>
                    <a:pt x="4132267" y="2310037"/>
                  </a:cubicBezTo>
                  <a:cubicBezTo>
                    <a:pt x="4132267" y="2317885"/>
                    <a:pt x="4125918" y="2324250"/>
                    <a:pt x="4118054" y="2324250"/>
                  </a:cubicBezTo>
                  <a:cubicBezTo>
                    <a:pt x="4110189" y="2324250"/>
                    <a:pt x="4103840" y="2317889"/>
                    <a:pt x="4103840" y="2310037"/>
                  </a:cubicBezTo>
                  <a:cubicBezTo>
                    <a:pt x="4103840" y="2309973"/>
                    <a:pt x="4103840" y="2309910"/>
                    <a:pt x="4103840" y="2309847"/>
                  </a:cubicBezTo>
                  <a:close/>
                  <a:moveTo>
                    <a:pt x="3890638" y="2523239"/>
                  </a:moveTo>
                  <a:cubicBezTo>
                    <a:pt x="3898503" y="2523239"/>
                    <a:pt x="3904851" y="2529603"/>
                    <a:pt x="3904851" y="2537452"/>
                  </a:cubicBezTo>
                  <a:cubicBezTo>
                    <a:pt x="3904851" y="2545301"/>
                    <a:pt x="3898503" y="2551666"/>
                    <a:pt x="3890638" y="2551666"/>
                  </a:cubicBezTo>
                  <a:cubicBezTo>
                    <a:pt x="3882773" y="2551666"/>
                    <a:pt x="3876425" y="2545301"/>
                    <a:pt x="3876425" y="2537452"/>
                  </a:cubicBezTo>
                  <a:cubicBezTo>
                    <a:pt x="3876298" y="2529622"/>
                    <a:pt x="3882552" y="2523172"/>
                    <a:pt x="3890385" y="2523052"/>
                  </a:cubicBezTo>
                  <a:cubicBezTo>
                    <a:pt x="3890480" y="2523049"/>
                    <a:pt x="3890543" y="2523049"/>
                    <a:pt x="3890638" y="2523049"/>
                  </a:cubicBezTo>
                  <a:close/>
                  <a:moveTo>
                    <a:pt x="4113316" y="2712278"/>
                  </a:moveTo>
                  <a:cubicBezTo>
                    <a:pt x="4126139" y="2714896"/>
                    <a:pt x="4138647" y="2706627"/>
                    <a:pt x="4141269" y="2693810"/>
                  </a:cubicBezTo>
                  <a:cubicBezTo>
                    <a:pt x="4141269" y="2693807"/>
                    <a:pt x="4141269" y="2693804"/>
                    <a:pt x="4141269" y="2693800"/>
                  </a:cubicBezTo>
                  <a:lnTo>
                    <a:pt x="4189121" y="2693800"/>
                  </a:lnTo>
                  <a:lnTo>
                    <a:pt x="4189121" y="2921216"/>
                  </a:lnTo>
                  <a:lnTo>
                    <a:pt x="4246449" y="2921216"/>
                  </a:lnTo>
                  <a:cubicBezTo>
                    <a:pt x="4249070" y="2934033"/>
                    <a:pt x="4261578" y="2942305"/>
                    <a:pt x="4274402" y="2939687"/>
                  </a:cubicBezTo>
                  <a:cubicBezTo>
                    <a:pt x="4287225" y="2937072"/>
                    <a:pt x="4295501" y="2924558"/>
                    <a:pt x="4292879" y="2911740"/>
                  </a:cubicBezTo>
                  <a:cubicBezTo>
                    <a:pt x="4290258" y="2898923"/>
                    <a:pt x="4277750" y="2890650"/>
                    <a:pt x="4264926" y="2893269"/>
                  </a:cubicBezTo>
                  <a:cubicBezTo>
                    <a:pt x="4255608" y="2895167"/>
                    <a:pt x="4248344" y="2902438"/>
                    <a:pt x="4246449" y="2911740"/>
                  </a:cubicBezTo>
                  <a:lnTo>
                    <a:pt x="4198597" y="2911740"/>
                  </a:lnTo>
                  <a:lnTo>
                    <a:pt x="4198597" y="2684325"/>
                  </a:lnTo>
                  <a:lnTo>
                    <a:pt x="4141269" y="2684325"/>
                  </a:lnTo>
                  <a:cubicBezTo>
                    <a:pt x="4138647" y="2671507"/>
                    <a:pt x="4126139" y="2663238"/>
                    <a:pt x="4113316" y="2665860"/>
                  </a:cubicBezTo>
                  <a:cubicBezTo>
                    <a:pt x="4100492" y="2668478"/>
                    <a:pt x="4092216" y="2680996"/>
                    <a:pt x="4094838" y="2693813"/>
                  </a:cubicBezTo>
                  <a:cubicBezTo>
                    <a:pt x="4096765" y="2703112"/>
                    <a:pt x="4104029" y="2710376"/>
                    <a:pt x="4113316" y="2712278"/>
                  </a:cubicBezTo>
                  <a:close/>
                  <a:moveTo>
                    <a:pt x="4269664" y="2902264"/>
                  </a:moveTo>
                  <a:cubicBezTo>
                    <a:pt x="4277529" y="2902264"/>
                    <a:pt x="4283877" y="2908629"/>
                    <a:pt x="4283877" y="2916478"/>
                  </a:cubicBezTo>
                  <a:cubicBezTo>
                    <a:pt x="4283877" y="2924327"/>
                    <a:pt x="4277529" y="2930691"/>
                    <a:pt x="4269664" y="2930691"/>
                  </a:cubicBezTo>
                  <a:cubicBezTo>
                    <a:pt x="4261799" y="2930691"/>
                    <a:pt x="4255451" y="2924327"/>
                    <a:pt x="4255451" y="2916478"/>
                  </a:cubicBezTo>
                  <a:cubicBezTo>
                    <a:pt x="4255324" y="2908648"/>
                    <a:pt x="4261578" y="2902198"/>
                    <a:pt x="4269411" y="2902078"/>
                  </a:cubicBezTo>
                  <a:cubicBezTo>
                    <a:pt x="4269506" y="2902075"/>
                    <a:pt x="4269569" y="2902075"/>
                    <a:pt x="4269664" y="2902075"/>
                  </a:cubicBezTo>
                  <a:close/>
                  <a:moveTo>
                    <a:pt x="4118054" y="2674849"/>
                  </a:moveTo>
                  <a:cubicBezTo>
                    <a:pt x="4125918" y="2674849"/>
                    <a:pt x="4132267" y="2681213"/>
                    <a:pt x="4132267" y="2689062"/>
                  </a:cubicBezTo>
                  <a:cubicBezTo>
                    <a:pt x="4132267" y="2696911"/>
                    <a:pt x="4125918" y="2703276"/>
                    <a:pt x="4118054" y="2703276"/>
                  </a:cubicBezTo>
                  <a:cubicBezTo>
                    <a:pt x="4110189" y="2703276"/>
                    <a:pt x="4103840" y="2696911"/>
                    <a:pt x="4103840" y="2689062"/>
                  </a:cubicBezTo>
                  <a:cubicBezTo>
                    <a:pt x="4103714" y="2681232"/>
                    <a:pt x="4109967" y="2674783"/>
                    <a:pt x="4117801" y="2674663"/>
                  </a:cubicBezTo>
                  <a:cubicBezTo>
                    <a:pt x="4117895" y="2674659"/>
                    <a:pt x="4117959" y="2674659"/>
                    <a:pt x="4118054" y="2674659"/>
                  </a:cubicBezTo>
                  <a:close/>
                  <a:moveTo>
                    <a:pt x="4113316" y="1271979"/>
                  </a:moveTo>
                  <a:cubicBezTo>
                    <a:pt x="4126139" y="1274598"/>
                    <a:pt x="4138647" y="1266329"/>
                    <a:pt x="4141269" y="1253511"/>
                  </a:cubicBezTo>
                  <a:cubicBezTo>
                    <a:pt x="4141269" y="1253508"/>
                    <a:pt x="4141269" y="1253505"/>
                    <a:pt x="4141269" y="1253502"/>
                  </a:cubicBezTo>
                  <a:lnTo>
                    <a:pt x="4189121" y="1253502"/>
                  </a:lnTo>
                  <a:lnTo>
                    <a:pt x="4189121" y="1480917"/>
                  </a:lnTo>
                  <a:lnTo>
                    <a:pt x="4246449" y="1480917"/>
                  </a:lnTo>
                  <a:cubicBezTo>
                    <a:pt x="4249070" y="1493735"/>
                    <a:pt x="4261578" y="1502007"/>
                    <a:pt x="4274402" y="1499389"/>
                  </a:cubicBezTo>
                  <a:cubicBezTo>
                    <a:pt x="4287225" y="1496773"/>
                    <a:pt x="4295501" y="1484259"/>
                    <a:pt x="4292879" y="1471442"/>
                  </a:cubicBezTo>
                  <a:cubicBezTo>
                    <a:pt x="4290258" y="1458624"/>
                    <a:pt x="4277750" y="1450352"/>
                    <a:pt x="4264926" y="1452971"/>
                  </a:cubicBezTo>
                  <a:cubicBezTo>
                    <a:pt x="4255608" y="1454869"/>
                    <a:pt x="4248344" y="1462140"/>
                    <a:pt x="4246449" y="1471442"/>
                  </a:cubicBezTo>
                  <a:lnTo>
                    <a:pt x="4198597" y="1471442"/>
                  </a:lnTo>
                  <a:lnTo>
                    <a:pt x="4198597" y="1244026"/>
                  </a:lnTo>
                  <a:lnTo>
                    <a:pt x="4141269" y="1244026"/>
                  </a:lnTo>
                  <a:cubicBezTo>
                    <a:pt x="4138647" y="1231209"/>
                    <a:pt x="4126139" y="1222940"/>
                    <a:pt x="4113316" y="1225561"/>
                  </a:cubicBezTo>
                  <a:cubicBezTo>
                    <a:pt x="4100492" y="1228180"/>
                    <a:pt x="4092216" y="1240697"/>
                    <a:pt x="4094838" y="1253515"/>
                  </a:cubicBezTo>
                  <a:cubicBezTo>
                    <a:pt x="4096765" y="1262813"/>
                    <a:pt x="4104029" y="1270078"/>
                    <a:pt x="4113316" y="1271979"/>
                  </a:cubicBezTo>
                  <a:close/>
                  <a:moveTo>
                    <a:pt x="4269664" y="1461966"/>
                  </a:moveTo>
                  <a:cubicBezTo>
                    <a:pt x="4277529" y="1461966"/>
                    <a:pt x="4283877" y="1468331"/>
                    <a:pt x="4283877" y="1476180"/>
                  </a:cubicBezTo>
                  <a:cubicBezTo>
                    <a:pt x="4283877" y="1484029"/>
                    <a:pt x="4277529" y="1490393"/>
                    <a:pt x="4269664" y="1490393"/>
                  </a:cubicBezTo>
                  <a:cubicBezTo>
                    <a:pt x="4261799" y="1490393"/>
                    <a:pt x="4255451" y="1484029"/>
                    <a:pt x="4255451" y="1476180"/>
                  </a:cubicBezTo>
                  <a:cubicBezTo>
                    <a:pt x="4255324" y="1468350"/>
                    <a:pt x="4261578" y="1461900"/>
                    <a:pt x="4269411" y="1461780"/>
                  </a:cubicBezTo>
                  <a:cubicBezTo>
                    <a:pt x="4269506" y="1461777"/>
                    <a:pt x="4269569" y="1461777"/>
                    <a:pt x="4269664" y="1461777"/>
                  </a:cubicBezTo>
                  <a:close/>
                  <a:moveTo>
                    <a:pt x="4118054" y="1234551"/>
                  </a:moveTo>
                  <a:cubicBezTo>
                    <a:pt x="4125918" y="1234551"/>
                    <a:pt x="4132267" y="1240915"/>
                    <a:pt x="4132267" y="1248764"/>
                  </a:cubicBezTo>
                  <a:cubicBezTo>
                    <a:pt x="4132267" y="1256613"/>
                    <a:pt x="4125918" y="1262977"/>
                    <a:pt x="4118054" y="1262977"/>
                  </a:cubicBezTo>
                  <a:cubicBezTo>
                    <a:pt x="4110189" y="1262977"/>
                    <a:pt x="4103840" y="1256613"/>
                    <a:pt x="4103840" y="1248764"/>
                  </a:cubicBezTo>
                  <a:cubicBezTo>
                    <a:pt x="4103714" y="1240934"/>
                    <a:pt x="4109967" y="1234484"/>
                    <a:pt x="4117801" y="1234364"/>
                  </a:cubicBezTo>
                  <a:cubicBezTo>
                    <a:pt x="4117895" y="1234361"/>
                    <a:pt x="4117959" y="1234361"/>
                    <a:pt x="4118054" y="1234361"/>
                  </a:cubicBezTo>
                  <a:close/>
                  <a:moveTo>
                    <a:pt x="4494300" y="2238969"/>
                  </a:moveTo>
                  <a:lnTo>
                    <a:pt x="4729233" y="2238969"/>
                  </a:lnTo>
                  <a:lnTo>
                    <a:pt x="4729233" y="1954037"/>
                  </a:lnTo>
                  <a:cubicBezTo>
                    <a:pt x="4742056" y="1951421"/>
                    <a:pt x="4750332" y="1938907"/>
                    <a:pt x="4747710" y="1926090"/>
                  </a:cubicBezTo>
                  <a:cubicBezTo>
                    <a:pt x="4745089" y="1913269"/>
                    <a:pt x="4732581" y="1905000"/>
                    <a:pt x="4719757" y="1907615"/>
                  </a:cubicBezTo>
                  <a:cubicBezTo>
                    <a:pt x="4706933" y="1910234"/>
                    <a:pt x="4698658" y="1922745"/>
                    <a:pt x="4701280" y="1935565"/>
                  </a:cubicBezTo>
                  <a:cubicBezTo>
                    <a:pt x="4703175" y="1944867"/>
                    <a:pt x="4710439" y="1952138"/>
                    <a:pt x="4719757" y="1954037"/>
                  </a:cubicBezTo>
                  <a:lnTo>
                    <a:pt x="4719757" y="2229304"/>
                  </a:lnTo>
                  <a:lnTo>
                    <a:pt x="4490415" y="2229304"/>
                  </a:lnTo>
                  <a:lnTo>
                    <a:pt x="4340731" y="2378956"/>
                  </a:lnTo>
                  <a:lnTo>
                    <a:pt x="4340731" y="2741621"/>
                  </a:lnTo>
                  <a:cubicBezTo>
                    <a:pt x="4327907" y="2744236"/>
                    <a:pt x="4319632" y="2756750"/>
                    <a:pt x="4322254" y="2769568"/>
                  </a:cubicBezTo>
                  <a:cubicBezTo>
                    <a:pt x="4324875" y="2782388"/>
                    <a:pt x="4337383" y="2790657"/>
                    <a:pt x="4350207" y="2788042"/>
                  </a:cubicBezTo>
                  <a:cubicBezTo>
                    <a:pt x="4363031" y="2785423"/>
                    <a:pt x="4371306" y="2772912"/>
                    <a:pt x="4368684" y="2760092"/>
                  </a:cubicBezTo>
                  <a:cubicBezTo>
                    <a:pt x="4366789" y="2750790"/>
                    <a:pt x="4359525" y="2743519"/>
                    <a:pt x="4350207" y="2741621"/>
                  </a:cubicBezTo>
                  <a:lnTo>
                    <a:pt x="4350207" y="2382841"/>
                  </a:lnTo>
                  <a:close/>
                  <a:moveTo>
                    <a:pt x="4710282" y="1931011"/>
                  </a:moveTo>
                  <a:cubicBezTo>
                    <a:pt x="4710282" y="1923162"/>
                    <a:pt x="4716630" y="1916797"/>
                    <a:pt x="4724495" y="1916797"/>
                  </a:cubicBezTo>
                  <a:cubicBezTo>
                    <a:pt x="4732360" y="1916797"/>
                    <a:pt x="4738709" y="1923162"/>
                    <a:pt x="4738709" y="1931011"/>
                  </a:cubicBezTo>
                  <a:cubicBezTo>
                    <a:pt x="4738709" y="1938860"/>
                    <a:pt x="4732360" y="1945224"/>
                    <a:pt x="4724495" y="1945224"/>
                  </a:cubicBezTo>
                  <a:cubicBezTo>
                    <a:pt x="4716630" y="1945224"/>
                    <a:pt x="4710282" y="1938863"/>
                    <a:pt x="4710282" y="1931011"/>
                  </a:cubicBezTo>
                  <a:cubicBezTo>
                    <a:pt x="4710282" y="1930948"/>
                    <a:pt x="4710282" y="1930884"/>
                    <a:pt x="4710282" y="1930821"/>
                  </a:cubicBezTo>
                  <a:close/>
                  <a:moveTo>
                    <a:pt x="4359683" y="2764868"/>
                  </a:moveTo>
                  <a:cubicBezTo>
                    <a:pt x="4359683" y="2772717"/>
                    <a:pt x="4353334" y="2779081"/>
                    <a:pt x="4345469" y="2779081"/>
                  </a:cubicBezTo>
                  <a:cubicBezTo>
                    <a:pt x="4337604" y="2779081"/>
                    <a:pt x="4331256" y="2772717"/>
                    <a:pt x="4331256" y="2764868"/>
                  </a:cubicBezTo>
                  <a:cubicBezTo>
                    <a:pt x="4331256" y="2757019"/>
                    <a:pt x="4337604" y="2750654"/>
                    <a:pt x="4345469" y="2750654"/>
                  </a:cubicBezTo>
                  <a:cubicBezTo>
                    <a:pt x="4353239" y="2750654"/>
                    <a:pt x="4359588" y="2756902"/>
                    <a:pt x="4359683" y="2764678"/>
                  </a:cubicBezTo>
                  <a:close/>
                  <a:moveTo>
                    <a:pt x="4189121" y="1575200"/>
                  </a:moveTo>
                  <a:cubicBezTo>
                    <a:pt x="4201945" y="1577819"/>
                    <a:pt x="4214453" y="1569549"/>
                    <a:pt x="4217074" y="1556732"/>
                  </a:cubicBezTo>
                  <a:cubicBezTo>
                    <a:pt x="4217074" y="1556729"/>
                    <a:pt x="4217074" y="1556726"/>
                    <a:pt x="4217074" y="1556723"/>
                  </a:cubicBezTo>
                  <a:lnTo>
                    <a:pt x="4501817" y="1556723"/>
                  </a:lnTo>
                  <a:lnTo>
                    <a:pt x="4501817" y="1195985"/>
                  </a:lnTo>
                  <a:cubicBezTo>
                    <a:pt x="4514641" y="1193369"/>
                    <a:pt x="4522916" y="1180855"/>
                    <a:pt x="4520295" y="1168038"/>
                  </a:cubicBezTo>
                  <a:cubicBezTo>
                    <a:pt x="4517673" y="1155217"/>
                    <a:pt x="4505165" y="1146948"/>
                    <a:pt x="4492342" y="1149563"/>
                  </a:cubicBezTo>
                  <a:cubicBezTo>
                    <a:pt x="4479518" y="1152179"/>
                    <a:pt x="4471242" y="1164693"/>
                    <a:pt x="4473864" y="1177513"/>
                  </a:cubicBezTo>
                  <a:cubicBezTo>
                    <a:pt x="4475759" y="1186815"/>
                    <a:pt x="4483024" y="1194086"/>
                    <a:pt x="4492342" y="1195985"/>
                  </a:cubicBezTo>
                  <a:lnTo>
                    <a:pt x="4492342" y="1547057"/>
                  </a:lnTo>
                  <a:lnTo>
                    <a:pt x="4217074" y="1547057"/>
                  </a:lnTo>
                  <a:cubicBezTo>
                    <a:pt x="4214453" y="1534240"/>
                    <a:pt x="4201945" y="1525971"/>
                    <a:pt x="4189121" y="1528593"/>
                  </a:cubicBezTo>
                  <a:cubicBezTo>
                    <a:pt x="4176297" y="1531211"/>
                    <a:pt x="4168022" y="1543728"/>
                    <a:pt x="4170643" y="1556546"/>
                  </a:cubicBezTo>
                  <a:cubicBezTo>
                    <a:pt x="4172570" y="1565844"/>
                    <a:pt x="4179835" y="1573109"/>
                    <a:pt x="4189121" y="1575011"/>
                  </a:cubicBezTo>
                  <a:close/>
                  <a:moveTo>
                    <a:pt x="4482866" y="1172959"/>
                  </a:moveTo>
                  <a:cubicBezTo>
                    <a:pt x="4482866" y="1165110"/>
                    <a:pt x="4489215" y="1158745"/>
                    <a:pt x="4497080" y="1158745"/>
                  </a:cubicBezTo>
                  <a:cubicBezTo>
                    <a:pt x="4504944" y="1158745"/>
                    <a:pt x="4511293" y="1165110"/>
                    <a:pt x="4511293" y="1172959"/>
                  </a:cubicBezTo>
                  <a:cubicBezTo>
                    <a:pt x="4511293" y="1180808"/>
                    <a:pt x="4504944" y="1187172"/>
                    <a:pt x="4497080" y="1187172"/>
                  </a:cubicBezTo>
                  <a:cubicBezTo>
                    <a:pt x="4489215" y="1187172"/>
                    <a:pt x="4482866" y="1180811"/>
                    <a:pt x="4482866" y="1172959"/>
                  </a:cubicBezTo>
                  <a:cubicBezTo>
                    <a:pt x="4482866" y="1172896"/>
                    <a:pt x="4482866" y="1172833"/>
                    <a:pt x="4482866" y="1172769"/>
                  </a:cubicBezTo>
                  <a:close/>
                  <a:moveTo>
                    <a:pt x="4193859" y="1537771"/>
                  </a:moveTo>
                  <a:cubicBezTo>
                    <a:pt x="4201724" y="1537771"/>
                    <a:pt x="4208072" y="1544136"/>
                    <a:pt x="4208072" y="1551985"/>
                  </a:cubicBezTo>
                  <a:cubicBezTo>
                    <a:pt x="4208072" y="1559834"/>
                    <a:pt x="4201724" y="1566198"/>
                    <a:pt x="4193859" y="1566198"/>
                  </a:cubicBezTo>
                  <a:cubicBezTo>
                    <a:pt x="4185994" y="1566198"/>
                    <a:pt x="4179645" y="1559834"/>
                    <a:pt x="4179645" y="1551985"/>
                  </a:cubicBezTo>
                  <a:cubicBezTo>
                    <a:pt x="4179519" y="1544155"/>
                    <a:pt x="4185773" y="1537705"/>
                    <a:pt x="4193606" y="1537585"/>
                  </a:cubicBezTo>
                  <a:cubicBezTo>
                    <a:pt x="4193701" y="1537582"/>
                    <a:pt x="4193764" y="1537582"/>
                    <a:pt x="4193859" y="1537582"/>
                  </a:cubicBezTo>
                  <a:close/>
                  <a:moveTo>
                    <a:pt x="4046986" y="1149712"/>
                  </a:moveTo>
                  <a:cubicBezTo>
                    <a:pt x="4034162" y="1147100"/>
                    <a:pt x="4021655" y="1155372"/>
                    <a:pt x="4019033" y="1168193"/>
                  </a:cubicBezTo>
                  <a:cubicBezTo>
                    <a:pt x="4016443" y="1181010"/>
                    <a:pt x="4024687" y="1193521"/>
                    <a:pt x="4037511" y="1196136"/>
                  </a:cubicBezTo>
                  <a:cubicBezTo>
                    <a:pt x="4050334" y="1198748"/>
                    <a:pt x="4062842" y="1190479"/>
                    <a:pt x="4065464" y="1177665"/>
                  </a:cubicBezTo>
                  <a:lnTo>
                    <a:pt x="4198597" y="1177665"/>
                  </a:lnTo>
                  <a:lnTo>
                    <a:pt x="4198597" y="950250"/>
                  </a:lnTo>
                  <a:lnTo>
                    <a:pt x="4246449" y="950250"/>
                  </a:lnTo>
                  <a:cubicBezTo>
                    <a:pt x="4249070" y="963067"/>
                    <a:pt x="4261578" y="971339"/>
                    <a:pt x="4274402" y="968721"/>
                  </a:cubicBezTo>
                  <a:cubicBezTo>
                    <a:pt x="4287225" y="966105"/>
                    <a:pt x="4295501" y="953591"/>
                    <a:pt x="4292879" y="940774"/>
                  </a:cubicBezTo>
                  <a:cubicBezTo>
                    <a:pt x="4290258" y="927956"/>
                    <a:pt x="4277750" y="919684"/>
                    <a:pt x="4264926" y="922303"/>
                  </a:cubicBezTo>
                  <a:cubicBezTo>
                    <a:pt x="4255608" y="924201"/>
                    <a:pt x="4248344" y="931472"/>
                    <a:pt x="4246449" y="940774"/>
                  </a:cubicBezTo>
                  <a:lnTo>
                    <a:pt x="4189121" y="940774"/>
                  </a:lnTo>
                  <a:lnTo>
                    <a:pt x="4189121" y="1168189"/>
                  </a:lnTo>
                  <a:lnTo>
                    <a:pt x="4065464" y="1168189"/>
                  </a:lnTo>
                  <a:cubicBezTo>
                    <a:pt x="4063569" y="1158878"/>
                    <a:pt x="4056304" y="1151601"/>
                    <a:pt x="4046986" y="1149712"/>
                  </a:cubicBezTo>
                  <a:close/>
                  <a:moveTo>
                    <a:pt x="4042248" y="1187141"/>
                  </a:moveTo>
                  <a:cubicBezTo>
                    <a:pt x="4034384" y="1187141"/>
                    <a:pt x="4028035" y="1180776"/>
                    <a:pt x="4028035" y="1172927"/>
                  </a:cubicBezTo>
                  <a:cubicBezTo>
                    <a:pt x="4028035" y="1165078"/>
                    <a:pt x="4034384" y="1158714"/>
                    <a:pt x="4042248" y="1158714"/>
                  </a:cubicBezTo>
                  <a:cubicBezTo>
                    <a:pt x="4050113" y="1158714"/>
                    <a:pt x="4056462" y="1165078"/>
                    <a:pt x="4056462" y="1172927"/>
                  </a:cubicBezTo>
                  <a:cubicBezTo>
                    <a:pt x="4056367" y="1180707"/>
                    <a:pt x="4050018" y="1186967"/>
                    <a:pt x="4042248" y="1186983"/>
                  </a:cubicBezTo>
                  <a:close/>
                  <a:moveTo>
                    <a:pt x="4269664" y="931298"/>
                  </a:moveTo>
                  <a:cubicBezTo>
                    <a:pt x="4277529" y="931298"/>
                    <a:pt x="4283877" y="937663"/>
                    <a:pt x="4283877" y="945512"/>
                  </a:cubicBezTo>
                  <a:cubicBezTo>
                    <a:pt x="4283877" y="953361"/>
                    <a:pt x="4277529" y="959725"/>
                    <a:pt x="4269664" y="959725"/>
                  </a:cubicBezTo>
                  <a:cubicBezTo>
                    <a:pt x="4261799" y="959725"/>
                    <a:pt x="4255451" y="953361"/>
                    <a:pt x="4255451" y="945512"/>
                  </a:cubicBezTo>
                  <a:cubicBezTo>
                    <a:pt x="4255356" y="937678"/>
                    <a:pt x="4261610" y="931248"/>
                    <a:pt x="4269443" y="931140"/>
                  </a:cubicBezTo>
                  <a:cubicBezTo>
                    <a:pt x="4269506" y="931140"/>
                    <a:pt x="4269601" y="931140"/>
                    <a:pt x="4269664" y="931140"/>
                  </a:cubicBezTo>
                  <a:close/>
                  <a:moveTo>
                    <a:pt x="4852890" y="1926241"/>
                  </a:moveTo>
                  <a:cubicBezTo>
                    <a:pt x="4850268" y="1939062"/>
                    <a:pt x="4858544" y="1951573"/>
                    <a:pt x="4871368" y="1954185"/>
                  </a:cubicBezTo>
                  <a:cubicBezTo>
                    <a:pt x="4884191" y="1956797"/>
                    <a:pt x="4896699" y="1948525"/>
                    <a:pt x="4899321" y="1935704"/>
                  </a:cubicBezTo>
                  <a:cubicBezTo>
                    <a:pt x="4901911" y="1922890"/>
                    <a:pt x="4893667" y="1910382"/>
                    <a:pt x="4880843" y="1907764"/>
                  </a:cubicBezTo>
                  <a:lnTo>
                    <a:pt x="4880843" y="1774473"/>
                  </a:lnTo>
                  <a:lnTo>
                    <a:pt x="4795562" y="1774473"/>
                  </a:lnTo>
                  <a:lnTo>
                    <a:pt x="4795562" y="1850278"/>
                  </a:lnTo>
                  <a:lnTo>
                    <a:pt x="4568147" y="1850278"/>
                  </a:lnTo>
                  <a:lnTo>
                    <a:pt x="4568147" y="2077694"/>
                  </a:lnTo>
                  <a:lnTo>
                    <a:pt x="4444490" y="2077694"/>
                  </a:lnTo>
                  <a:cubicBezTo>
                    <a:pt x="4441868" y="2064876"/>
                    <a:pt x="4429360" y="2056604"/>
                    <a:pt x="4416537" y="2059223"/>
                  </a:cubicBezTo>
                  <a:cubicBezTo>
                    <a:pt x="4403713" y="2061838"/>
                    <a:pt x="4395437" y="2074352"/>
                    <a:pt x="4398059" y="2087169"/>
                  </a:cubicBezTo>
                  <a:cubicBezTo>
                    <a:pt x="4400681" y="2099987"/>
                    <a:pt x="4413188" y="2108259"/>
                    <a:pt x="4426012" y="2105641"/>
                  </a:cubicBezTo>
                  <a:cubicBezTo>
                    <a:pt x="4435330" y="2103742"/>
                    <a:pt x="4442595" y="2096471"/>
                    <a:pt x="4444490" y="2087169"/>
                  </a:cubicBezTo>
                  <a:lnTo>
                    <a:pt x="4577623" y="2087169"/>
                  </a:lnTo>
                  <a:lnTo>
                    <a:pt x="4577623" y="1859754"/>
                  </a:lnTo>
                  <a:lnTo>
                    <a:pt x="4805038" y="1859754"/>
                  </a:lnTo>
                  <a:lnTo>
                    <a:pt x="4805038" y="1783949"/>
                  </a:lnTo>
                  <a:lnTo>
                    <a:pt x="4871368" y="1783949"/>
                  </a:lnTo>
                  <a:lnTo>
                    <a:pt x="4871368" y="1907764"/>
                  </a:lnTo>
                  <a:cubicBezTo>
                    <a:pt x="4862113" y="1909640"/>
                    <a:pt x="4854848" y="1916838"/>
                    <a:pt x="4852890" y="1926083"/>
                  </a:cubicBezTo>
                  <a:close/>
                  <a:moveTo>
                    <a:pt x="4421274" y="2096803"/>
                  </a:moveTo>
                  <a:cubicBezTo>
                    <a:pt x="4413410" y="2096803"/>
                    <a:pt x="4407061" y="2090438"/>
                    <a:pt x="4407061" y="2082589"/>
                  </a:cubicBezTo>
                  <a:cubicBezTo>
                    <a:pt x="4407061" y="2074740"/>
                    <a:pt x="4413410" y="2068376"/>
                    <a:pt x="4421274" y="2068376"/>
                  </a:cubicBezTo>
                  <a:cubicBezTo>
                    <a:pt x="4429139" y="2068376"/>
                    <a:pt x="4435488" y="2074740"/>
                    <a:pt x="4435488" y="2082589"/>
                  </a:cubicBezTo>
                  <a:cubicBezTo>
                    <a:pt x="4435393" y="2090369"/>
                    <a:pt x="4429044" y="2096629"/>
                    <a:pt x="4421274" y="2096645"/>
                  </a:cubicBezTo>
                  <a:close/>
                  <a:moveTo>
                    <a:pt x="4876105" y="1916765"/>
                  </a:moveTo>
                  <a:cubicBezTo>
                    <a:pt x="4883970" y="1916765"/>
                    <a:pt x="4890319" y="1923130"/>
                    <a:pt x="4890319" y="1930979"/>
                  </a:cubicBezTo>
                  <a:cubicBezTo>
                    <a:pt x="4890319" y="1938828"/>
                    <a:pt x="4883970" y="1945192"/>
                    <a:pt x="4876105" y="1945192"/>
                  </a:cubicBezTo>
                  <a:cubicBezTo>
                    <a:pt x="4868241" y="1945192"/>
                    <a:pt x="4861892" y="1938828"/>
                    <a:pt x="4861892" y="1930979"/>
                  </a:cubicBezTo>
                  <a:cubicBezTo>
                    <a:pt x="4861797" y="1923146"/>
                    <a:pt x="4868051" y="1916712"/>
                    <a:pt x="4875884" y="1916608"/>
                  </a:cubicBezTo>
                  <a:cubicBezTo>
                    <a:pt x="4875947" y="1916608"/>
                    <a:pt x="4876042" y="1916608"/>
                    <a:pt x="4876105" y="1916608"/>
                  </a:cubicBezTo>
                  <a:close/>
                  <a:moveTo>
                    <a:pt x="4777085" y="1253470"/>
                  </a:moveTo>
                  <a:cubicBezTo>
                    <a:pt x="4779706" y="1266288"/>
                    <a:pt x="4792214" y="1274560"/>
                    <a:pt x="4805038" y="1271941"/>
                  </a:cubicBezTo>
                  <a:cubicBezTo>
                    <a:pt x="4817862" y="1269326"/>
                    <a:pt x="4826137" y="1256812"/>
                    <a:pt x="4823516" y="1243995"/>
                  </a:cubicBezTo>
                  <a:cubicBezTo>
                    <a:pt x="4820894" y="1231177"/>
                    <a:pt x="4808386" y="1222905"/>
                    <a:pt x="4795562" y="1225523"/>
                  </a:cubicBezTo>
                  <a:cubicBezTo>
                    <a:pt x="4786245" y="1227422"/>
                    <a:pt x="4778980" y="1234693"/>
                    <a:pt x="4777085" y="1243995"/>
                  </a:cubicBezTo>
                  <a:lnTo>
                    <a:pt x="4719757" y="1243995"/>
                  </a:lnTo>
                  <a:lnTo>
                    <a:pt x="4719757" y="1708301"/>
                  </a:lnTo>
                  <a:lnTo>
                    <a:pt x="4947173" y="1708301"/>
                  </a:lnTo>
                  <a:lnTo>
                    <a:pt x="4947173" y="2011522"/>
                  </a:lnTo>
                  <a:lnTo>
                    <a:pt x="5004501" y="2011522"/>
                  </a:lnTo>
                  <a:cubicBezTo>
                    <a:pt x="5007122" y="2024339"/>
                    <a:pt x="5019630" y="2032612"/>
                    <a:pt x="5032454" y="2029993"/>
                  </a:cubicBezTo>
                  <a:cubicBezTo>
                    <a:pt x="5045277" y="2027378"/>
                    <a:pt x="5053553" y="2014864"/>
                    <a:pt x="5050931" y="2002046"/>
                  </a:cubicBezTo>
                  <a:cubicBezTo>
                    <a:pt x="5048310" y="1989229"/>
                    <a:pt x="5035802" y="1980957"/>
                    <a:pt x="5022978" y="1983575"/>
                  </a:cubicBezTo>
                  <a:cubicBezTo>
                    <a:pt x="5013660" y="1985474"/>
                    <a:pt x="5006396" y="1992745"/>
                    <a:pt x="5004501" y="2002046"/>
                  </a:cubicBezTo>
                  <a:lnTo>
                    <a:pt x="4956648" y="2002046"/>
                  </a:lnTo>
                  <a:lnTo>
                    <a:pt x="4956648" y="1698826"/>
                  </a:lnTo>
                  <a:lnTo>
                    <a:pt x="4729233" y="1698826"/>
                  </a:lnTo>
                  <a:lnTo>
                    <a:pt x="4729233" y="1253470"/>
                  </a:lnTo>
                  <a:close/>
                  <a:moveTo>
                    <a:pt x="4800300" y="1234519"/>
                  </a:moveTo>
                  <a:cubicBezTo>
                    <a:pt x="4808165" y="1234519"/>
                    <a:pt x="4814514" y="1240883"/>
                    <a:pt x="4814514" y="1248732"/>
                  </a:cubicBezTo>
                  <a:cubicBezTo>
                    <a:pt x="4814514" y="1256581"/>
                    <a:pt x="4808165" y="1262946"/>
                    <a:pt x="4800300" y="1262946"/>
                  </a:cubicBezTo>
                  <a:cubicBezTo>
                    <a:pt x="4792436" y="1262946"/>
                    <a:pt x="4786087" y="1256581"/>
                    <a:pt x="4786087" y="1248732"/>
                  </a:cubicBezTo>
                  <a:cubicBezTo>
                    <a:pt x="4785992" y="1240899"/>
                    <a:pt x="4792246" y="1234468"/>
                    <a:pt x="4800079" y="1234361"/>
                  </a:cubicBezTo>
                  <a:cubicBezTo>
                    <a:pt x="4800142" y="1234361"/>
                    <a:pt x="4800237" y="1234361"/>
                    <a:pt x="4800300" y="1234361"/>
                  </a:cubicBezTo>
                  <a:close/>
                  <a:moveTo>
                    <a:pt x="5027716" y="1992571"/>
                  </a:moveTo>
                  <a:cubicBezTo>
                    <a:pt x="5035581" y="1992571"/>
                    <a:pt x="5041929" y="1998935"/>
                    <a:pt x="5041929" y="2006784"/>
                  </a:cubicBezTo>
                  <a:cubicBezTo>
                    <a:pt x="5041929" y="2014633"/>
                    <a:pt x="5035581" y="2020998"/>
                    <a:pt x="5027716" y="2020998"/>
                  </a:cubicBezTo>
                  <a:cubicBezTo>
                    <a:pt x="5019851" y="2020998"/>
                    <a:pt x="5013502" y="2014633"/>
                    <a:pt x="5013502" y="2006784"/>
                  </a:cubicBezTo>
                  <a:cubicBezTo>
                    <a:pt x="5013408" y="1998951"/>
                    <a:pt x="5019661" y="1992517"/>
                    <a:pt x="5027495" y="1992413"/>
                  </a:cubicBezTo>
                  <a:cubicBezTo>
                    <a:pt x="5027558" y="1992413"/>
                    <a:pt x="5027653" y="1992413"/>
                    <a:pt x="5027716" y="1992413"/>
                  </a:cubicBezTo>
                  <a:close/>
                  <a:moveTo>
                    <a:pt x="5063692" y="2077851"/>
                  </a:moveTo>
                  <a:lnTo>
                    <a:pt x="4975252" y="2077851"/>
                  </a:lnTo>
                  <a:cubicBezTo>
                    <a:pt x="4972631" y="2065034"/>
                    <a:pt x="4960123" y="2056762"/>
                    <a:pt x="4947299" y="2059380"/>
                  </a:cubicBezTo>
                  <a:cubicBezTo>
                    <a:pt x="4934475" y="2061996"/>
                    <a:pt x="4926200" y="2074510"/>
                    <a:pt x="4928821" y="2087327"/>
                  </a:cubicBezTo>
                  <a:cubicBezTo>
                    <a:pt x="4931443" y="2100145"/>
                    <a:pt x="4943951" y="2108417"/>
                    <a:pt x="4956775" y="2105798"/>
                  </a:cubicBezTo>
                  <a:cubicBezTo>
                    <a:pt x="4966092" y="2103900"/>
                    <a:pt x="4973357" y="2096629"/>
                    <a:pt x="4975252" y="2087327"/>
                  </a:cubicBezTo>
                  <a:lnTo>
                    <a:pt x="5067703" y="2087327"/>
                  </a:lnTo>
                  <a:lnTo>
                    <a:pt x="5143508" y="2011522"/>
                  </a:lnTo>
                  <a:lnTo>
                    <a:pt x="5156142" y="2011522"/>
                  </a:lnTo>
                  <a:cubicBezTo>
                    <a:pt x="5158764" y="2024339"/>
                    <a:pt x="5171272" y="2032612"/>
                    <a:pt x="5184096" y="2029993"/>
                  </a:cubicBezTo>
                  <a:cubicBezTo>
                    <a:pt x="5196919" y="2027378"/>
                    <a:pt x="5205195" y="2014864"/>
                    <a:pt x="5202573" y="2002046"/>
                  </a:cubicBezTo>
                  <a:cubicBezTo>
                    <a:pt x="5199952" y="1989229"/>
                    <a:pt x="5187443" y="1980957"/>
                    <a:pt x="5174620" y="1983575"/>
                  </a:cubicBezTo>
                  <a:cubicBezTo>
                    <a:pt x="5165302" y="1985474"/>
                    <a:pt x="5158038" y="1992745"/>
                    <a:pt x="5156142" y="2002046"/>
                  </a:cubicBezTo>
                  <a:lnTo>
                    <a:pt x="5139529" y="2002046"/>
                  </a:lnTo>
                  <a:lnTo>
                    <a:pt x="5098815" y="2042792"/>
                  </a:lnTo>
                  <a:lnTo>
                    <a:pt x="5098815" y="2042792"/>
                  </a:lnTo>
                  <a:close/>
                  <a:moveTo>
                    <a:pt x="4951911" y="2096803"/>
                  </a:moveTo>
                  <a:cubicBezTo>
                    <a:pt x="4944046" y="2096803"/>
                    <a:pt x="4937697" y="2090438"/>
                    <a:pt x="4937697" y="2082589"/>
                  </a:cubicBezTo>
                  <a:cubicBezTo>
                    <a:pt x="4937697" y="2074740"/>
                    <a:pt x="4944046" y="2068376"/>
                    <a:pt x="4951911" y="2068376"/>
                  </a:cubicBezTo>
                  <a:cubicBezTo>
                    <a:pt x="4959775" y="2068376"/>
                    <a:pt x="4966124" y="2074740"/>
                    <a:pt x="4966124" y="2082589"/>
                  </a:cubicBezTo>
                  <a:cubicBezTo>
                    <a:pt x="4966029" y="2090369"/>
                    <a:pt x="4959681" y="2096629"/>
                    <a:pt x="4951911" y="2096645"/>
                  </a:cubicBezTo>
                  <a:close/>
                  <a:moveTo>
                    <a:pt x="5179326" y="1992571"/>
                  </a:moveTo>
                  <a:cubicBezTo>
                    <a:pt x="5187191" y="1992571"/>
                    <a:pt x="5193540" y="1998935"/>
                    <a:pt x="5193540" y="2006784"/>
                  </a:cubicBezTo>
                  <a:cubicBezTo>
                    <a:pt x="5193540" y="2014633"/>
                    <a:pt x="5187191" y="2020998"/>
                    <a:pt x="5179326" y="2020998"/>
                  </a:cubicBezTo>
                  <a:cubicBezTo>
                    <a:pt x="5171461" y="2020998"/>
                    <a:pt x="5165113" y="2014633"/>
                    <a:pt x="5165113" y="2006784"/>
                  </a:cubicBezTo>
                  <a:cubicBezTo>
                    <a:pt x="5165018" y="1998951"/>
                    <a:pt x="5171272" y="1992517"/>
                    <a:pt x="5179105" y="1992413"/>
                  </a:cubicBezTo>
                  <a:cubicBezTo>
                    <a:pt x="5179168" y="1992413"/>
                    <a:pt x="5179263" y="1992413"/>
                    <a:pt x="5179326" y="1992413"/>
                  </a:cubicBezTo>
                  <a:close/>
                  <a:moveTo>
                    <a:pt x="3734290" y="1347753"/>
                  </a:moveTo>
                  <a:cubicBezTo>
                    <a:pt x="3747113" y="1350371"/>
                    <a:pt x="3759621" y="1342102"/>
                    <a:pt x="3762243" y="1329285"/>
                  </a:cubicBezTo>
                  <a:cubicBezTo>
                    <a:pt x="3762243" y="1329282"/>
                    <a:pt x="3762243" y="1329279"/>
                    <a:pt x="3762243" y="1329275"/>
                  </a:cubicBezTo>
                  <a:lnTo>
                    <a:pt x="3850682" y="1329275"/>
                  </a:lnTo>
                  <a:lnTo>
                    <a:pt x="3961579" y="1440172"/>
                  </a:lnTo>
                  <a:lnTo>
                    <a:pt x="3961579" y="1547057"/>
                  </a:lnTo>
                  <a:lnTo>
                    <a:pt x="3913727" y="1547057"/>
                  </a:lnTo>
                  <a:cubicBezTo>
                    <a:pt x="3911105" y="1534240"/>
                    <a:pt x="3898598" y="1525968"/>
                    <a:pt x="3885774" y="1528586"/>
                  </a:cubicBezTo>
                  <a:cubicBezTo>
                    <a:pt x="3872950" y="1531201"/>
                    <a:pt x="3864675" y="1543716"/>
                    <a:pt x="3867296" y="1556533"/>
                  </a:cubicBezTo>
                  <a:cubicBezTo>
                    <a:pt x="3869918" y="1569350"/>
                    <a:pt x="3882426" y="1577623"/>
                    <a:pt x="3895249" y="1575004"/>
                  </a:cubicBezTo>
                  <a:cubicBezTo>
                    <a:pt x="3904567" y="1573106"/>
                    <a:pt x="3911832" y="1565835"/>
                    <a:pt x="3913727" y="1556533"/>
                  </a:cubicBezTo>
                  <a:lnTo>
                    <a:pt x="3971055" y="1556533"/>
                  </a:lnTo>
                  <a:lnTo>
                    <a:pt x="3971055" y="1436129"/>
                  </a:lnTo>
                  <a:lnTo>
                    <a:pt x="3854694" y="1319642"/>
                  </a:lnTo>
                  <a:lnTo>
                    <a:pt x="3762243" y="1319642"/>
                  </a:lnTo>
                  <a:cubicBezTo>
                    <a:pt x="3759621" y="1306824"/>
                    <a:pt x="3747113" y="1298555"/>
                    <a:pt x="3734290" y="1301177"/>
                  </a:cubicBezTo>
                  <a:cubicBezTo>
                    <a:pt x="3721466" y="1303795"/>
                    <a:pt x="3713191" y="1316313"/>
                    <a:pt x="3715812" y="1329130"/>
                  </a:cubicBezTo>
                  <a:cubicBezTo>
                    <a:pt x="3717739" y="1338429"/>
                    <a:pt x="3725003" y="1345694"/>
                    <a:pt x="3734290" y="1347595"/>
                  </a:cubicBezTo>
                  <a:close/>
                  <a:moveTo>
                    <a:pt x="3890638" y="1566167"/>
                  </a:moveTo>
                  <a:cubicBezTo>
                    <a:pt x="3882773" y="1566167"/>
                    <a:pt x="3876425" y="1559802"/>
                    <a:pt x="3876425" y="1551953"/>
                  </a:cubicBezTo>
                  <a:cubicBezTo>
                    <a:pt x="3876425" y="1544104"/>
                    <a:pt x="3882773" y="1537740"/>
                    <a:pt x="3890638" y="1537740"/>
                  </a:cubicBezTo>
                  <a:cubicBezTo>
                    <a:pt x="3898503" y="1537740"/>
                    <a:pt x="3904851" y="1544104"/>
                    <a:pt x="3904851" y="1551953"/>
                  </a:cubicBezTo>
                  <a:cubicBezTo>
                    <a:pt x="3904757" y="1559733"/>
                    <a:pt x="3898408" y="1565993"/>
                    <a:pt x="3890638" y="1566009"/>
                  </a:cubicBezTo>
                  <a:close/>
                  <a:moveTo>
                    <a:pt x="3739028" y="1310324"/>
                  </a:moveTo>
                  <a:cubicBezTo>
                    <a:pt x="3746892" y="1310324"/>
                    <a:pt x="3753241" y="1316689"/>
                    <a:pt x="3753241" y="1324538"/>
                  </a:cubicBezTo>
                  <a:cubicBezTo>
                    <a:pt x="3753241" y="1332387"/>
                    <a:pt x="3746892" y="1338751"/>
                    <a:pt x="3739028" y="1338751"/>
                  </a:cubicBezTo>
                  <a:cubicBezTo>
                    <a:pt x="3731163" y="1338751"/>
                    <a:pt x="3724814" y="1332387"/>
                    <a:pt x="3724814" y="1324538"/>
                  </a:cubicBezTo>
                  <a:cubicBezTo>
                    <a:pt x="3724719" y="1316704"/>
                    <a:pt x="3730973" y="1310274"/>
                    <a:pt x="3738806" y="1310166"/>
                  </a:cubicBezTo>
                  <a:cubicBezTo>
                    <a:pt x="3738870" y="1310166"/>
                    <a:pt x="3738964" y="1310166"/>
                    <a:pt x="3739028" y="1310166"/>
                  </a:cubicBezTo>
                  <a:close/>
                  <a:moveTo>
                    <a:pt x="2758266" y="391471"/>
                  </a:moveTo>
                  <a:cubicBezTo>
                    <a:pt x="2745430" y="388855"/>
                    <a:pt x="2732903" y="397143"/>
                    <a:pt x="2730291" y="409983"/>
                  </a:cubicBezTo>
                  <a:cubicBezTo>
                    <a:pt x="2727676" y="422819"/>
                    <a:pt x="2735964" y="435343"/>
                    <a:pt x="2748800" y="437958"/>
                  </a:cubicBezTo>
                  <a:cubicBezTo>
                    <a:pt x="2761633" y="440570"/>
                    <a:pt x="2774157" y="432289"/>
                    <a:pt x="2776776" y="419455"/>
                  </a:cubicBezTo>
                  <a:lnTo>
                    <a:pt x="3052043" y="419455"/>
                  </a:lnTo>
                  <a:lnTo>
                    <a:pt x="3052043" y="561590"/>
                  </a:lnTo>
                  <a:lnTo>
                    <a:pt x="2985714" y="561590"/>
                  </a:lnTo>
                  <a:lnTo>
                    <a:pt x="2985714" y="513738"/>
                  </a:lnTo>
                  <a:cubicBezTo>
                    <a:pt x="2998534" y="511123"/>
                    <a:pt x="3006803" y="498609"/>
                    <a:pt x="3004185" y="485791"/>
                  </a:cubicBezTo>
                  <a:cubicBezTo>
                    <a:pt x="3001569" y="472971"/>
                    <a:pt x="2989055" y="464702"/>
                    <a:pt x="2976238" y="467317"/>
                  </a:cubicBezTo>
                  <a:cubicBezTo>
                    <a:pt x="2963420" y="469932"/>
                    <a:pt x="2955148" y="482446"/>
                    <a:pt x="2957767" y="495267"/>
                  </a:cubicBezTo>
                  <a:cubicBezTo>
                    <a:pt x="2959665" y="504569"/>
                    <a:pt x="2966936" y="511840"/>
                    <a:pt x="2976238" y="513738"/>
                  </a:cubicBezTo>
                  <a:lnTo>
                    <a:pt x="2976238" y="571066"/>
                  </a:lnTo>
                  <a:lnTo>
                    <a:pt x="3061519" y="571066"/>
                  </a:lnTo>
                  <a:lnTo>
                    <a:pt x="3061519" y="409980"/>
                  </a:lnTo>
                  <a:lnTo>
                    <a:pt x="2776776" y="409980"/>
                  </a:lnTo>
                  <a:cubicBezTo>
                    <a:pt x="2774884" y="400652"/>
                    <a:pt x="2767594" y="393363"/>
                    <a:pt x="2758266" y="391471"/>
                  </a:cubicBezTo>
                  <a:close/>
                  <a:moveTo>
                    <a:pt x="2766984" y="419424"/>
                  </a:moveTo>
                  <a:cubicBezTo>
                    <a:pt x="2764369" y="426827"/>
                    <a:pt x="2756242" y="430709"/>
                    <a:pt x="2748838" y="428094"/>
                  </a:cubicBezTo>
                  <a:cubicBezTo>
                    <a:pt x="2741434" y="425479"/>
                    <a:pt x="2737553" y="417352"/>
                    <a:pt x="2740168" y="409948"/>
                  </a:cubicBezTo>
                  <a:cubicBezTo>
                    <a:pt x="2742783" y="402544"/>
                    <a:pt x="2750910" y="398663"/>
                    <a:pt x="2758314" y="401278"/>
                  </a:cubicBezTo>
                  <a:cubicBezTo>
                    <a:pt x="2765718" y="403893"/>
                    <a:pt x="2769599" y="412020"/>
                    <a:pt x="2766984" y="419424"/>
                  </a:cubicBezTo>
                  <a:close/>
                  <a:moveTo>
                    <a:pt x="2966762" y="490523"/>
                  </a:moveTo>
                  <a:cubicBezTo>
                    <a:pt x="2966762" y="482674"/>
                    <a:pt x="2973127" y="476309"/>
                    <a:pt x="2980976" y="476309"/>
                  </a:cubicBezTo>
                  <a:cubicBezTo>
                    <a:pt x="2988825" y="476309"/>
                    <a:pt x="2995189" y="482674"/>
                    <a:pt x="2995189" y="490523"/>
                  </a:cubicBezTo>
                  <a:cubicBezTo>
                    <a:pt x="2995189" y="498372"/>
                    <a:pt x="2988825" y="504736"/>
                    <a:pt x="2980976" y="504736"/>
                  </a:cubicBezTo>
                  <a:cubicBezTo>
                    <a:pt x="2973127" y="504736"/>
                    <a:pt x="2966762" y="498372"/>
                    <a:pt x="2966762" y="490523"/>
                  </a:cubicBezTo>
                  <a:close/>
                  <a:moveTo>
                    <a:pt x="2293991" y="1347595"/>
                  </a:moveTo>
                  <a:cubicBezTo>
                    <a:pt x="2306809" y="1350213"/>
                    <a:pt x="2319323" y="1341944"/>
                    <a:pt x="2321941" y="1329127"/>
                  </a:cubicBezTo>
                  <a:cubicBezTo>
                    <a:pt x="2321944" y="1329124"/>
                    <a:pt x="2321944" y="1329121"/>
                    <a:pt x="2321944" y="1329117"/>
                  </a:cubicBezTo>
                  <a:lnTo>
                    <a:pt x="2410384" y="1329117"/>
                  </a:lnTo>
                  <a:lnTo>
                    <a:pt x="2521280" y="1440014"/>
                  </a:lnTo>
                  <a:lnTo>
                    <a:pt x="2521280" y="1547057"/>
                  </a:lnTo>
                  <a:lnTo>
                    <a:pt x="2473555" y="1547057"/>
                  </a:lnTo>
                  <a:cubicBezTo>
                    <a:pt x="2470940" y="1534240"/>
                    <a:pt x="2458425" y="1525968"/>
                    <a:pt x="2445608" y="1528586"/>
                  </a:cubicBezTo>
                  <a:cubicBezTo>
                    <a:pt x="2432787" y="1531201"/>
                    <a:pt x="2424518" y="1543716"/>
                    <a:pt x="2427134" y="1556533"/>
                  </a:cubicBezTo>
                  <a:cubicBezTo>
                    <a:pt x="2429752" y="1569350"/>
                    <a:pt x="2442263" y="1577623"/>
                    <a:pt x="2455084" y="1575004"/>
                  </a:cubicBezTo>
                  <a:cubicBezTo>
                    <a:pt x="2464385" y="1573106"/>
                    <a:pt x="2471656" y="1565835"/>
                    <a:pt x="2473555" y="1556533"/>
                  </a:cubicBezTo>
                  <a:lnTo>
                    <a:pt x="2530883" y="1556533"/>
                  </a:lnTo>
                  <a:lnTo>
                    <a:pt x="2530883" y="1436129"/>
                  </a:lnTo>
                  <a:lnTo>
                    <a:pt x="2414395" y="1319642"/>
                  </a:lnTo>
                  <a:lnTo>
                    <a:pt x="2321944" y="1319642"/>
                  </a:lnTo>
                  <a:cubicBezTo>
                    <a:pt x="2319326" y="1306824"/>
                    <a:pt x="2306809" y="1298555"/>
                    <a:pt x="2293991" y="1301177"/>
                  </a:cubicBezTo>
                  <a:cubicBezTo>
                    <a:pt x="2281174" y="1303795"/>
                    <a:pt x="2272905" y="1316313"/>
                    <a:pt x="2275526" y="1329130"/>
                  </a:cubicBezTo>
                  <a:cubicBezTo>
                    <a:pt x="2277428" y="1338429"/>
                    <a:pt x="2284692" y="1345694"/>
                    <a:pt x="2293991" y="1347595"/>
                  </a:cubicBezTo>
                  <a:close/>
                  <a:moveTo>
                    <a:pt x="2450340" y="1566009"/>
                  </a:moveTo>
                  <a:cubicBezTo>
                    <a:pt x="2442490" y="1566009"/>
                    <a:pt x="2436126" y="1559644"/>
                    <a:pt x="2436126" y="1551795"/>
                  </a:cubicBezTo>
                  <a:cubicBezTo>
                    <a:pt x="2436126" y="1543946"/>
                    <a:pt x="2442490" y="1537582"/>
                    <a:pt x="2450340" y="1537582"/>
                  </a:cubicBezTo>
                  <a:cubicBezTo>
                    <a:pt x="2458188" y="1537582"/>
                    <a:pt x="2464553" y="1543946"/>
                    <a:pt x="2464553" y="1551795"/>
                  </a:cubicBezTo>
                  <a:cubicBezTo>
                    <a:pt x="2464537" y="1559638"/>
                    <a:pt x="2458182" y="1565990"/>
                    <a:pt x="2450340" y="1566009"/>
                  </a:cubicBezTo>
                  <a:close/>
                  <a:moveTo>
                    <a:pt x="2298729" y="1310166"/>
                  </a:moveTo>
                  <a:cubicBezTo>
                    <a:pt x="2306578" y="1310166"/>
                    <a:pt x="2312943" y="1316531"/>
                    <a:pt x="2312943" y="1324380"/>
                  </a:cubicBezTo>
                  <a:cubicBezTo>
                    <a:pt x="2312943" y="1332229"/>
                    <a:pt x="2306578" y="1338593"/>
                    <a:pt x="2298729" y="1338593"/>
                  </a:cubicBezTo>
                  <a:cubicBezTo>
                    <a:pt x="2290880" y="1338593"/>
                    <a:pt x="2284516" y="1332229"/>
                    <a:pt x="2284516" y="1324380"/>
                  </a:cubicBezTo>
                  <a:cubicBezTo>
                    <a:pt x="2284497" y="1316547"/>
                    <a:pt x="2290833" y="1310185"/>
                    <a:pt x="2298666" y="1310166"/>
                  </a:cubicBezTo>
                  <a:cubicBezTo>
                    <a:pt x="2298688" y="1310166"/>
                    <a:pt x="2298707" y="1310166"/>
                    <a:pt x="2298729" y="1310166"/>
                  </a:cubicBezTo>
                  <a:close/>
                  <a:moveTo>
                    <a:pt x="2597212" y="713200"/>
                  </a:moveTo>
                  <a:lnTo>
                    <a:pt x="2597212" y="1016421"/>
                  </a:lnTo>
                  <a:lnTo>
                    <a:pt x="2549360" y="1016421"/>
                  </a:lnTo>
                  <a:cubicBezTo>
                    <a:pt x="2546745" y="1003604"/>
                    <a:pt x="2534231" y="995331"/>
                    <a:pt x="2521413" y="997950"/>
                  </a:cubicBezTo>
                  <a:cubicBezTo>
                    <a:pt x="2508593" y="1000565"/>
                    <a:pt x="2500323" y="1013079"/>
                    <a:pt x="2502939" y="1025897"/>
                  </a:cubicBezTo>
                  <a:cubicBezTo>
                    <a:pt x="2505557" y="1038714"/>
                    <a:pt x="2518068" y="1046986"/>
                    <a:pt x="2530889" y="1044368"/>
                  </a:cubicBezTo>
                  <a:cubicBezTo>
                    <a:pt x="2540191" y="1042470"/>
                    <a:pt x="2547462" y="1035199"/>
                    <a:pt x="2549360" y="1025897"/>
                  </a:cubicBezTo>
                  <a:lnTo>
                    <a:pt x="2606688" y="1025897"/>
                  </a:lnTo>
                  <a:lnTo>
                    <a:pt x="2606688" y="722676"/>
                  </a:lnTo>
                  <a:lnTo>
                    <a:pt x="2758298" y="722676"/>
                  </a:lnTo>
                  <a:lnTo>
                    <a:pt x="2758298" y="589543"/>
                  </a:lnTo>
                  <a:cubicBezTo>
                    <a:pt x="2771119" y="586928"/>
                    <a:pt x="2779388" y="574414"/>
                    <a:pt x="2776769" y="561596"/>
                  </a:cubicBezTo>
                  <a:cubicBezTo>
                    <a:pt x="2774154" y="548776"/>
                    <a:pt x="2761640" y="540507"/>
                    <a:pt x="2748822" y="543122"/>
                  </a:cubicBezTo>
                  <a:cubicBezTo>
                    <a:pt x="2736005" y="545737"/>
                    <a:pt x="2727733" y="558251"/>
                    <a:pt x="2730351" y="571072"/>
                  </a:cubicBezTo>
                  <a:cubicBezTo>
                    <a:pt x="2732249" y="580374"/>
                    <a:pt x="2739520" y="587645"/>
                    <a:pt x="2748822" y="589543"/>
                  </a:cubicBezTo>
                  <a:lnTo>
                    <a:pt x="2748822" y="713200"/>
                  </a:lnTo>
                  <a:close/>
                  <a:moveTo>
                    <a:pt x="2526145" y="1035372"/>
                  </a:moveTo>
                  <a:cubicBezTo>
                    <a:pt x="2518296" y="1035372"/>
                    <a:pt x="2511931" y="1029008"/>
                    <a:pt x="2511931" y="1021159"/>
                  </a:cubicBezTo>
                  <a:cubicBezTo>
                    <a:pt x="2511931" y="1013310"/>
                    <a:pt x="2518296" y="1006945"/>
                    <a:pt x="2526145" y="1006945"/>
                  </a:cubicBezTo>
                  <a:cubicBezTo>
                    <a:pt x="2533994" y="1006945"/>
                    <a:pt x="2540358" y="1013310"/>
                    <a:pt x="2540358" y="1021159"/>
                  </a:cubicBezTo>
                  <a:cubicBezTo>
                    <a:pt x="2540342" y="1029002"/>
                    <a:pt x="2533987" y="1035353"/>
                    <a:pt x="2526145" y="1035372"/>
                  </a:cubicBezTo>
                  <a:close/>
                  <a:moveTo>
                    <a:pt x="2739347" y="566328"/>
                  </a:moveTo>
                  <a:cubicBezTo>
                    <a:pt x="2739347" y="558479"/>
                    <a:pt x="2745711" y="552114"/>
                    <a:pt x="2753560" y="552114"/>
                  </a:cubicBezTo>
                  <a:cubicBezTo>
                    <a:pt x="2761409" y="552114"/>
                    <a:pt x="2767774" y="558479"/>
                    <a:pt x="2767774" y="566328"/>
                  </a:cubicBezTo>
                  <a:cubicBezTo>
                    <a:pt x="2767774" y="574177"/>
                    <a:pt x="2761409" y="580541"/>
                    <a:pt x="2753560" y="580541"/>
                  </a:cubicBezTo>
                  <a:cubicBezTo>
                    <a:pt x="2745711" y="580541"/>
                    <a:pt x="2739347" y="574177"/>
                    <a:pt x="2739347" y="566328"/>
                  </a:cubicBezTo>
                  <a:close/>
                  <a:moveTo>
                    <a:pt x="4189121" y="3015309"/>
                  </a:moveTo>
                  <a:cubicBezTo>
                    <a:pt x="4201945" y="3017927"/>
                    <a:pt x="4214453" y="3009658"/>
                    <a:pt x="4217074" y="2996841"/>
                  </a:cubicBezTo>
                  <a:cubicBezTo>
                    <a:pt x="4217074" y="2996838"/>
                    <a:pt x="4217074" y="2996835"/>
                    <a:pt x="4217074" y="2996831"/>
                  </a:cubicBezTo>
                  <a:lnTo>
                    <a:pt x="4501817" y="2996831"/>
                  </a:lnTo>
                  <a:lnTo>
                    <a:pt x="4501817" y="2636283"/>
                  </a:lnTo>
                  <a:cubicBezTo>
                    <a:pt x="4514641" y="2633668"/>
                    <a:pt x="4522916" y="2621154"/>
                    <a:pt x="4520295" y="2608336"/>
                  </a:cubicBezTo>
                  <a:cubicBezTo>
                    <a:pt x="4517673" y="2595516"/>
                    <a:pt x="4505165" y="2587247"/>
                    <a:pt x="4492342" y="2589862"/>
                  </a:cubicBezTo>
                  <a:cubicBezTo>
                    <a:pt x="4479518" y="2592480"/>
                    <a:pt x="4471242" y="2604991"/>
                    <a:pt x="4473864" y="2617812"/>
                  </a:cubicBezTo>
                  <a:cubicBezTo>
                    <a:pt x="4475759" y="2627114"/>
                    <a:pt x="4483024" y="2634385"/>
                    <a:pt x="4492342" y="2636283"/>
                  </a:cubicBezTo>
                  <a:lnTo>
                    <a:pt x="4492342" y="2987356"/>
                  </a:lnTo>
                  <a:lnTo>
                    <a:pt x="4217074" y="2987356"/>
                  </a:lnTo>
                  <a:cubicBezTo>
                    <a:pt x="4214453" y="2974538"/>
                    <a:pt x="4201945" y="2966269"/>
                    <a:pt x="4189121" y="2968891"/>
                  </a:cubicBezTo>
                  <a:cubicBezTo>
                    <a:pt x="4176297" y="2971509"/>
                    <a:pt x="4168022" y="2984027"/>
                    <a:pt x="4170643" y="2996844"/>
                  </a:cubicBezTo>
                  <a:cubicBezTo>
                    <a:pt x="4172570" y="3006143"/>
                    <a:pt x="4179835" y="3013407"/>
                    <a:pt x="4189121" y="3015309"/>
                  </a:cubicBezTo>
                  <a:close/>
                  <a:moveTo>
                    <a:pt x="4482866" y="2613068"/>
                  </a:moveTo>
                  <a:cubicBezTo>
                    <a:pt x="4482866" y="2605219"/>
                    <a:pt x="4489215" y="2598854"/>
                    <a:pt x="4497080" y="2598854"/>
                  </a:cubicBezTo>
                  <a:cubicBezTo>
                    <a:pt x="4504944" y="2598854"/>
                    <a:pt x="4511293" y="2605219"/>
                    <a:pt x="4511293" y="2613068"/>
                  </a:cubicBezTo>
                  <a:cubicBezTo>
                    <a:pt x="4511293" y="2620917"/>
                    <a:pt x="4504944" y="2627281"/>
                    <a:pt x="4497080" y="2627281"/>
                  </a:cubicBezTo>
                  <a:cubicBezTo>
                    <a:pt x="4489215" y="2627281"/>
                    <a:pt x="4482866" y="2620917"/>
                    <a:pt x="4482866" y="2613068"/>
                  </a:cubicBezTo>
                  <a:close/>
                  <a:moveTo>
                    <a:pt x="4193859" y="2977880"/>
                  </a:moveTo>
                  <a:cubicBezTo>
                    <a:pt x="4201724" y="2977880"/>
                    <a:pt x="4208072" y="2984245"/>
                    <a:pt x="4208072" y="2992094"/>
                  </a:cubicBezTo>
                  <a:cubicBezTo>
                    <a:pt x="4208072" y="2999943"/>
                    <a:pt x="4201724" y="3006307"/>
                    <a:pt x="4193859" y="3006307"/>
                  </a:cubicBezTo>
                  <a:cubicBezTo>
                    <a:pt x="4185994" y="3006307"/>
                    <a:pt x="4179645" y="2999943"/>
                    <a:pt x="4179645" y="2992094"/>
                  </a:cubicBezTo>
                  <a:cubicBezTo>
                    <a:pt x="4179614" y="2984260"/>
                    <a:pt x="4185962" y="2977899"/>
                    <a:pt x="4193795" y="2977880"/>
                  </a:cubicBezTo>
                  <a:cubicBezTo>
                    <a:pt x="4193827" y="2977880"/>
                    <a:pt x="4193827" y="2977880"/>
                    <a:pt x="4193859" y="2977880"/>
                  </a:cubicBezTo>
                  <a:close/>
                  <a:moveTo>
                    <a:pt x="3743765" y="1225517"/>
                  </a:moveTo>
                  <a:cubicBezTo>
                    <a:pt x="3730942" y="1222905"/>
                    <a:pt x="3718434" y="1231177"/>
                    <a:pt x="3715812" y="1243998"/>
                  </a:cubicBezTo>
                  <a:cubicBezTo>
                    <a:pt x="3713222" y="1256815"/>
                    <a:pt x="3721466" y="1269326"/>
                    <a:pt x="3734290" y="1271941"/>
                  </a:cubicBezTo>
                  <a:cubicBezTo>
                    <a:pt x="3747113" y="1274554"/>
                    <a:pt x="3759621" y="1266285"/>
                    <a:pt x="3762243" y="1253470"/>
                  </a:cubicBezTo>
                  <a:lnTo>
                    <a:pt x="3888585" y="1253470"/>
                  </a:lnTo>
                  <a:lnTo>
                    <a:pt x="4037384" y="1402269"/>
                  </a:lnTo>
                  <a:lnTo>
                    <a:pt x="4037384" y="1622863"/>
                  </a:lnTo>
                  <a:lnTo>
                    <a:pt x="3913727" y="1622863"/>
                  </a:lnTo>
                  <a:cubicBezTo>
                    <a:pt x="3911105" y="1610045"/>
                    <a:pt x="3898598" y="1601773"/>
                    <a:pt x="3885774" y="1604391"/>
                  </a:cubicBezTo>
                  <a:cubicBezTo>
                    <a:pt x="3872950" y="1607007"/>
                    <a:pt x="3864675" y="1619521"/>
                    <a:pt x="3867296" y="1632338"/>
                  </a:cubicBezTo>
                  <a:cubicBezTo>
                    <a:pt x="3869918" y="1645156"/>
                    <a:pt x="3882426" y="1653428"/>
                    <a:pt x="3895249" y="1650809"/>
                  </a:cubicBezTo>
                  <a:cubicBezTo>
                    <a:pt x="3904567" y="1648911"/>
                    <a:pt x="3911832" y="1641640"/>
                    <a:pt x="3913727" y="1632338"/>
                  </a:cubicBezTo>
                  <a:lnTo>
                    <a:pt x="4046860" y="1632338"/>
                  </a:lnTo>
                  <a:lnTo>
                    <a:pt x="4046860" y="1398227"/>
                  </a:lnTo>
                  <a:lnTo>
                    <a:pt x="3892596" y="1243837"/>
                  </a:lnTo>
                  <a:lnTo>
                    <a:pt x="3762243" y="1243837"/>
                  </a:lnTo>
                  <a:cubicBezTo>
                    <a:pt x="3760285" y="1234588"/>
                    <a:pt x="3753020" y="1227384"/>
                    <a:pt x="3743765" y="1225517"/>
                  </a:cubicBezTo>
                  <a:close/>
                  <a:moveTo>
                    <a:pt x="3739028" y="1262946"/>
                  </a:moveTo>
                  <a:cubicBezTo>
                    <a:pt x="3731163" y="1262946"/>
                    <a:pt x="3724814" y="1256581"/>
                    <a:pt x="3724814" y="1248732"/>
                  </a:cubicBezTo>
                  <a:cubicBezTo>
                    <a:pt x="3724814" y="1240883"/>
                    <a:pt x="3731163" y="1234519"/>
                    <a:pt x="3739028" y="1234519"/>
                  </a:cubicBezTo>
                  <a:cubicBezTo>
                    <a:pt x="3746892" y="1234519"/>
                    <a:pt x="3753241" y="1240883"/>
                    <a:pt x="3753241" y="1248732"/>
                  </a:cubicBezTo>
                  <a:cubicBezTo>
                    <a:pt x="3753146" y="1256512"/>
                    <a:pt x="3746798" y="1262772"/>
                    <a:pt x="3739028" y="1262788"/>
                  </a:cubicBezTo>
                  <a:close/>
                  <a:moveTo>
                    <a:pt x="3890638" y="1641972"/>
                  </a:moveTo>
                  <a:cubicBezTo>
                    <a:pt x="3882773" y="1641972"/>
                    <a:pt x="3876425" y="1635607"/>
                    <a:pt x="3876425" y="1627758"/>
                  </a:cubicBezTo>
                  <a:cubicBezTo>
                    <a:pt x="3876425" y="1619909"/>
                    <a:pt x="3882773" y="1613545"/>
                    <a:pt x="3890638" y="1613545"/>
                  </a:cubicBezTo>
                  <a:cubicBezTo>
                    <a:pt x="3898503" y="1613545"/>
                    <a:pt x="3904851" y="1619909"/>
                    <a:pt x="3904851" y="1627758"/>
                  </a:cubicBezTo>
                  <a:cubicBezTo>
                    <a:pt x="3904757" y="1635538"/>
                    <a:pt x="3898408" y="1641798"/>
                    <a:pt x="3890638" y="1641814"/>
                  </a:cubicBezTo>
                  <a:close/>
                  <a:moveTo>
                    <a:pt x="2455077" y="1073907"/>
                  </a:moveTo>
                  <a:cubicBezTo>
                    <a:pt x="2442257" y="1071295"/>
                    <a:pt x="2429746" y="1079567"/>
                    <a:pt x="2427134" y="1092387"/>
                  </a:cubicBezTo>
                  <a:cubicBezTo>
                    <a:pt x="2424522" y="1105205"/>
                    <a:pt x="2432794" y="1117716"/>
                    <a:pt x="2445614" y="1120331"/>
                  </a:cubicBezTo>
                  <a:cubicBezTo>
                    <a:pt x="2458428" y="1122943"/>
                    <a:pt x="2470936" y="1114674"/>
                    <a:pt x="2473555" y="1101860"/>
                  </a:cubicBezTo>
                  <a:lnTo>
                    <a:pt x="2682493" y="1101860"/>
                  </a:lnTo>
                  <a:lnTo>
                    <a:pt x="2682493" y="892764"/>
                  </a:lnTo>
                  <a:cubicBezTo>
                    <a:pt x="2695313" y="890149"/>
                    <a:pt x="2703582" y="877634"/>
                    <a:pt x="2700964" y="864817"/>
                  </a:cubicBezTo>
                  <a:cubicBezTo>
                    <a:pt x="2698349" y="851997"/>
                    <a:pt x="2685835" y="843727"/>
                    <a:pt x="2673017" y="846343"/>
                  </a:cubicBezTo>
                  <a:cubicBezTo>
                    <a:pt x="2660200" y="848958"/>
                    <a:pt x="2651928" y="861472"/>
                    <a:pt x="2654546" y="874293"/>
                  </a:cubicBezTo>
                  <a:cubicBezTo>
                    <a:pt x="2656444" y="883595"/>
                    <a:pt x="2663715" y="890866"/>
                    <a:pt x="2673017" y="892764"/>
                  </a:cubicBezTo>
                  <a:lnTo>
                    <a:pt x="2673017" y="1092226"/>
                  </a:lnTo>
                  <a:lnTo>
                    <a:pt x="2473555" y="1092226"/>
                  </a:lnTo>
                  <a:cubicBezTo>
                    <a:pt x="2471609" y="1082978"/>
                    <a:pt x="2464344" y="1075773"/>
                    <a:pt x="2455077" y="1073907"/>
                  </a:cubicBezTo>
                  <a:close/>
                  <a:moveTo>
                    <a:pt x="2450340" y="1111336"/>
                  </a:moveTo>
                  <a:cubicBezTo>
                    <a:pt x="2442490" y="1111336"/>
                    <a:pt x="2436126" y="1104971"/>
                    <a:pt x="2436126" y="1097122"/>
                  </a:cubicBezTo>
                  <a:cubicBezTo>
                    <a:pt x="2436126" y="1089273"/>
                    <a:pt x="2442490" y="1082909"/>
                    <a:pt x="2450340" y="1082909"/>
                  </a:cubicBezTo>
                  <a:cubicBezTo>
                    <a:pt x="2458188" y="1082909"/>
                    <a:pt x="2464553" y="1089273"/>
                    <a:pt x="2464553" y="1097122"/>
                  </a:cubicBezTo>
                  <a:cubicBezTo>
                    <a:pt x="2464449" y="1104902"/>
                    <a:pt x="2458122" y="1111162"/>
                    <a:pt x="2450340" y="1111178"/>
                  </a:cubicBezTo>
                  <a:close/>
                  <a:moveTo>
                    <a:pt x="2663542" y="869707"/>
                  </a:moveTo>
                  <a:cubicBezTo>
                    <a:pt x="2663542" y="861857"/>
                    <a:pt x="2669906" y="855493"/>
                    <a:pt x="2677755" y="855493"/>
                  </a:cubicBezTo>
                  <a:cubicBezTo>
                    <a:pt x="2685604" y="855493"/>
                    <a:pt x="2691969" y="861857"/>
                    <a:pt x="2691969" y="869707"/>
                  </a:cubicBezTo>
                  <a:cubicBezTo>
                    <a:pt x="2691969" y="877555"/>
                    <a:pt x="2685604" y="883920"/>
                    <a:pt x="2677755" y="883920"/>
                  </a:cubicBezTo>
                  <a:cubicBezTo>
                    <a:pt x="2669906" y="883920"/>
                    <a:pt x="2663542" y="877559"/>
                    <a:pt x="2663542" y="869707"/>
                  </a:cubicBezTo>
                  <a:cubicBezTo>
                    <a:pt x="2663542" y="869656"/>
                    <a:pt x="2663542" y="869602"/>
                    <a:pt x="2663542" y="869549"/>
                  </a:cubicBezTo>
                  <a:close/>
                  <a:moveTo>
                    <a:pt x="2379272" y="1149712"/>
                  </a:moveTo>
                  <a:cubicBezTo>
                    <a:pt x="2366452" y="1147100"/>
                    <a:pt x="2353941" y="1155372"/>
                    <a:pt x="2351328" y="1168193"/>
                  </a:cubicBezTo>
                  <a:cubicBezTo>
                    <a:pt x="2348716" y="1181010"/>
                    <a:pt x="2356988" y="1193521"/>
                    <a:pt x="2369809" y="1196136"/>
                  </a:cubicBezTo>
                  <a:cubicBezTo>
                    <a:pt x="2382623" y="1198748"/>
                    <a:pt x="2395131" y="1190479"/>
                    <a:pt x="2397750" y="1177665"/>
                  </a:cubicBezTo>
                  <a:lnTo>
                    <a:pt x="2486189" y="1177665"/>
                  </a:lnTo>
                  <a:lnTo>
                    <a:pt x="2672859" y="1364335"/>
                  </a:lnTo>
                  <a:lnTo>
                    <a:pt x="2672859" y="1632496"/>
                  </a:lnTo>
                  <a:lnTo>
                    <a:pt x="3185018" y="1632496"/>
                  </a:lnTo>
                  <a:cubicBezTo>
                    <a:pt x="3187640" y="1645314"/>
                    <a:pt x="3200147" y="1653586"/>
                    <a:pt x="3212971" y="1650967"/>
                  </a:cubicBezTo>
                  <a:cubicBezTo>
                    <a:pt x="3225795" y="1648352"/>
                    <a:pt x="3234070" y="1635838"/>
                    <a:pt x="3231449" y="1623020"/>
                  </a:cubicBezTo>
                  <a:cubicBezTo>
                    <a:pt x="3228827" y="1610203"/>
                    <a:pt x="3216319" y="1601931"/>
                    <a:pt x="3203495" y="1604546"/>
                  </a:cubicBezTo>
                  <a:cubicBezTo>
                    <a:pt x="3194178" y="1606448"/>
                    <a:pt x="3186913" y="1613719"/>
                    <a:pt x="3185018" y="1623020"/>
                  </a:cubicBezTo>
                  <a:lnTo>
                    <a:pt x="2682493" y="1623020"/>
                  </a:lnTo>
                  <a:lnTo>
                    <a:pt x="2682493" y="1360387"/>
                  </a:lnTo>
                  <a:lnTo>
                    <a:pt x="2490137" y="1168031"/>
                  </a:lnTo>
                  <a:lnTo>
                    <a:pt x="2397750" y="1168031"/>
                  </a:lnTo>
                  <a:cubicBezTo>
                    <a:pt x="2395804" y="1158783"/>
                    <a:pt x="2388539" y="1151579"/>
                    <a:pt x="2379272" y="1149712"/>
                  </a:cubicBezTo>
                  <a:close/>
                  <a:moveTo>
                    <a:pt x="2374534" y="1187141"/>
                  </a:moveTo>
                  <a:cubicBezTo>
                    <a:pt x="2366685" y="1187141"/>
                    <a:pt x="2360321" y="1180776"/>
                    <a:pt x="2360321" y="1172927"/>
                  </a:cubicBezTo>
                  <a:cubicBezTo>
                    <a:pt x="2360321" y="1165078"/>
                    <a:pt x="2366685" y="1158714"/>
                    <a:pt x="2374534" y="1158714"/>
                  </a:cubicBezTo>
                  <a:cubicBezTo>
                    <a:pt x="2382383" y="1158714"/>
                    <a:pt x="2388748" y="1165078"/>
                    <a:pt x="2388748" y="1172927"/>
                  </a:cubicBezTo>
                  <a:cubicBezTo>
                    <a:pt x="2388644" y="1180707"/>
                    <a:pt x="2382317" y="1186967"/>
                    <a:pt x="2374534" y="1186983"/>
                  </a:cubicBezTo>
                  <a:close/>
                  <a:moveTo>
                    <a:pt x="3208391" y="1613545"/>
                  </a:moveTo>
                  <a:cubicBezTo>
                    <a:pt x="3216256" y="1613545"/>
                    <a:pt x="3222605" y="1619909"/>
                    <a:pt x="3222605" y="1627758"/>
                  </a:cubicBezTo>
                  <a:cubicBezTo>
                    <a:pt x="3222605" y="1635607"/>
                    <a:pt x="3216256" y="1641972"/>
                    <a:pt x="3208391" y="1641972"/>
                  </a:cubicBezTo>
                  <a:cubicBezTo>
                    <a:pt x="3200526" y="1641972"/>
                    <a:pt x="3194178" y="1635607"/>
                    <a:pt x="3194178" y="1627758"/>
                  </a:cubicBezTo>
                  <a:cubicBezTo>
                    <a:pt x="3194083" y="1619925"/>
                    <a:pt x="3200337" y="1613491"/>
                    <a:pt x="3208170" y="1613387"/>
                  </a:cubicBezTo>
                  <a:cubicBezTo>
                    <a:pt x="3208233" y="1613387"/>
                    <a:pt x="3208328" y="1613387"/>
                    <a:pt x="3208391" y="1613387"/>
                  </a:cubicBezTo>
                  <a:close/>
                  <a:moveTo>
                    <a:pt x="2303467" y="1225517"/>
                  </a:moveTo>
                  <a:cubicBezTo>
                    <a:pt x="2290646" y="1222905"/>
                    <a:pt x="2278135" y="1231177"/>
                    <a:pt x="2275523" y="1243998"/>
                  </a:cubicBezTo>
                  <a:cubicBezTo>
                    <a:pt x="2272911" y="1256815"/>
                    <a:pt x="2281183" y="1269326"/>
                    <a:pt x="2294004" y="1271941"/>
                  </a:cubicBezTo>
                  <a:cubicBezTo>
                    <a:pt x="2306818" y="1274554"/>
                    <a:pt x="2319326" y="1266285"/>
                    <a:pt x="2321944" y="1253470"/>
                  </a:cubicBezTo>
                  <a:lnTo>
                    <a:pt x="2448286" y="1253470"/>
                  </a:lnTo>
                  <a:lnTo>
                    <a:pt x="2597086" y="1402269"/>
                  </a:lnTo>
                  <a:lnTo>
                    <a:pt x="2597086" y="1622863"/>
                  </a:lnTo>
                  <a:lnTo>
                    <a:pt x="2473555" y="1622863"/>
                  </a:lnTo>
                  <a:cubicBezTo>
                    <a:pt x="2470940" y="1610045"/>
                    <a:pt x="2458425" y="1601773"/>
                    <a:pt x="2445608" y="1604391"/>
                  </a:cubicBezTo>
                  <a:cubicBezTo>
                    <a:pt x="2432787" y="1607007"/>
                    <a:pt x="2424518" y="1619521"/>
                    <a:pt x="2427134" y="1632338"/>
                  </a:cubicBezTo>
                  <a:cubicBezTo>
                    <a:pt x="2429752" y="1645156"/>
                    <a:pt x="2442263" y="1653428"/>
                    <a:pt x="2455084" y="1650809"/>
                  </a:cubicBezTo>
                  <a:cubicBezTo>
                    <a:pt x="2464385" y="1648911"/>
                    <a:pt x="2471656" y="1641640"/>
                    <a:pt x="2473555" y="1632338"/>
                  </a:cubicBezTo>
                  <a:lnTo>
                    <a:pt x="2606688" y="1632338"/>
                  </a:lnTo>
                  <a:lnTo>
                    <a:pt x="2606688" y="1398227"/>
                  </a:lnTo>
                  <a:lnTo>
                    <a:pt x="2452298" y="1243837"/>
                  </a:lnTo>
                  <a:lnTo>
                    <a:pt x="2321944" y="1243837"/>
                  </a:lnTo>
                  <a:cubicBezTo>
                    <a:pt x="2319999" y="1234588"/>
                    <a:pt x="2312734" y="1227384"/>
                    <a:pt x="2303467" y="1225517"/>
                  </a:cubicBezTo>
                  <a:close/>
                  <a:moveTo>
                    <a:pt x="2298729" y="1262946"/>
                  </a:moveTo>
                  <a:cubicBezTo>
                    <a:pt x="2290880" y="1262946"/>
                    <a:pt x="2284516" y="1256581"/>
                    <a:pt x="2284516" y="1248732"/>
                  </a:cubicBezTo>
                  <a:cubicBezTo>
                    <a:pt x="2284516" y="1240883"/>
                    <a:pt x="2290880" y="1234519"/>
                    <a:pt x="2298729" y="1234519"/>
                  </a:cubicBezTo>
                  <a:cubicBezTo>
                    <a:pt x="2306578" y="1234519"/>
                    <a:pt x="2312943" y="1240883"/>
                    <a:pt x="2312943" y="1248732"/>
                  </a:cubicBezTo>
                  <a:cubicBezTo>
                    <a:pt x="2312838" y="1256512"/>
                    <a:pt x="2306512" y="1262772"/>
                    <a:pt x="2298729" y="1262788"/>
                  </a:cubicBezTo>
                  <a:close/>
                  <a:moveTo>
                    <a:pt x="2450340" y="1641972"/>
                  </a:moveTo>
                  <a:cubicBezTo>
                    <a:pt x="2442490" y="1641972"/>
                    <a:pt x="2436126" y="1635607"/>
                    <a:pt x="2436126" y="1627758"/>
                  </a:cubicBezTo>
                  <a:cubicBezTo>
                    <a:pt x="2436126" y="1619909"/>
                    <a:pt x="2442490" y="1613545"/>
                    <a:pt x="2450340" y="1613545"/>
                  </a:cubicBezTo>
                  <a:cubicBezTo>
                    <a:pt x="2458188" y="1613545"/>
                    <a:pt x="2464553" y="1619909"/>
                    <a:pt x="2464553" y="1627758"/>
                  </a:cubicBezTo>
                  <a:cubicBezTo>
                    <a:pt x="2464449" y="1635538"/>
                    <a:pt x="2458122" y="1641798"/>
                    <a:pt x="2450340" y="1641814"/>
                  </a:cubicBezTo>
                  <a:close/>
                  <a:moveTo>
                    <a:pt x="5259869" y="1547215"/>
                  </a:moveTo>
                  <a:lnTo>
                    <a:pt x="4899321" y="1547215"/>
                  </a:lnTo>
                  <a:cubicBezTo>
                    <a:pt x="4896699" y="1534398"/>
                    <a:pt x="4884191" y="1526126"/>
                    <a:pt x="4871368" y="1528744"/>
                  </a:cubicBezTo>
                  <a:cubicBezTo>
                    <a:pt x="4858544" y="1531359"/>
                    <a:pt x="4850268" y="1543874"/>
                    <a:pt x="4852890" y="1556691"/>
                  </a:cubicBezTo>
                  <a:cubicBezTo>
                    <a:pt x="4855512" y="1569508"/>
                    <a:pt x="4868019" y="1577781"/>
                    <a:pt x="4880843" y="1575162"/>
                  </a:cubicBezTo>
                  <a:cubicBezTo>
                    <a:pt x="4890161" y="1573264"/>
                    <a:pt x="4897426" y="1565993"/>
                    <a:pt x="4899321" y="1556691"/>
                  </a:cubicBezTo>
                  <a:lnTo>
                    <a:pt x="5250394" y="1556691"/>
                  </a:lnTo>
                  <a:lnTo>
                    <a:pt x="5250394" y="2042571"/>
                  </a:lnTo>
                  <a:lnTo>
                    <a:pt x="5139497" y="2153499"/>
                  </a:lnTo>
                  <a:lnTo>
                    <a:pt x="4880843" y="2153499"/>
                  </a:lnTo>
                  <a:lnTo>
                    <a:pt x="4880843" y="2029842"/>
                  </a:lnTo>
                  <a:cubicBezTo>
                    <a:pt x="4893667" y="2027226"/>
                    <a:pt x="4901942" y="2014712"/>
                    <a:pt x="4899321" y="2001895"/>
                  </a:cubicBezTo>
                  <a:cubicBezTo>
                    <a:pt x="4896699" y="1989074"/>
                    <a:pt x="4884191" y="1980805"/>
                    <a:pt x="4871368" y="1983420"/>
                  </a:cubicBezTo>
                  <a:cubicBezTo>
                    <a:pt x="4858544" y="1986039"/>
                    <a:pt x="4850268" y="1998550"/>
                    <a:pt x="4852890" y="2011370"/>
                  </a:cubicBezTo>
                  <a:cubicBezTo>
                    <a:pt x="4854785" y="2020672"/>
                    <a:pt x="4862050" y="2027943"/>
                    <a:pt x="4871368" y="2029842"/>
                  </a:cubicBezTo>
                  <a:lnTo>
                    <a:pt x="4871368" y="2162974"/>
                  </a:lnTo>
                  <a:lnTo>
                    <a:pt x="5143382" y="2162974"/>
                  </a:lnTo>
                  <a:lnTo>
                    <a:pt x="5259869" y="2046456"/>
                  </a:lnTo>
                  <a:close/>
                  <a:moveTo>
                    <a:pt x="4876105" y="1566167"/>
                  </a:moveTo>
                  <a:cubicBezTo>
                    <a:pt x="4868241" y="1566167"/>
                    <a:pt x="4861892" y="1559802"/>
                    <a:pt x="4861892" y="1551953"/>
                  </a:cubicBezTo>
                  <a:cubicBezTo>
                    <a:pt x="4861892" y="1544104"/>
                    <a:pt x="4868241" y="1537740"/>
                    <a:pt x="4876105" y="1537740"/>
                  </a:cubicBezTo>
                  <a:cubicBezTo>
                    <a:pt x="4883970" y="1537740"/>
                    <a:pt x="4890319" y="1544104"/>
                    <a:pt x="4890319" y="1551953"/>
                  </a:cubicBezTo>
                  <a:cubicBezTo>
                    <a:pt x="4890224" y="1559733"/>
                    <a:pt x="4883875" y="1565993"/>
                    <a:pt x="4876105" y="1566009"/>
                  </a:cubicBezTo>
                  <a:close/>
                  <a:moveTo>
                    <a:pt x="4861892" y="2006784"/>
                  </a:moveTo>
                  <a:cubicBezTo>
                    <a:pt x="4861892" y="1998935"/>
                    <a:pt x="4868241" y="1992571"/>
                    <a:pt x="4876105" y="1992571"/>
                  </a:cubicBezTo>
                  <a:cubicBezTo>
                    <a:pt x="4883970" y="1992571"/>
                    <a:pt x="4890319" y="1998935"/>
                    <a:pt x="4890319" y="2006784"/>
                  </a:cubicBezTo>
                  <a:cubicBezTo>
                    <a:pt x="4890319" y="2014633"/>
                    <a:pt x="4883970" y="2020998"/>
                    <a:pt x="4876105" y="2020998"/>
                  </a:cubicBezTo>
                  <a:cubicBezTo>
                    <a:pt x="4868241" y="2020998"/>
                    <a:pt x="4861892" y="2014636"/>
                    <a:pt x="4861892" y="2006784"/>
                  </a:cubicBezTo>
                  <a:cubicBezTo>
                    <a:pt x="4861892" y="2006731"/>
                    <a:pt x="4861892" y="2006680"/>
                    <a:pt x="4861892" y="2006626"/>
                  </a:cubicBezTo>
                  <a:close/>
                  <a:moveTo>
                    <a:pt x="4880843" y="1329275"/>
                  </a:moveTo>
                  <a:lnTo>
                    <a:pt x="4880843" y="1168189"/>
                  </a:lnTo>
                  <a:lnTo>
                    <a:pt x="4805038" y="1168189"/>
                  </a:lnTo>
                  <a:lnTo>
                    <a:pt x="4805038" y="1120179"/>
                  </a:lnTo>
                  <a:cubicBezTo>
                    <a:pt x="4817862" y="1117564"/>
                    <a:pt x="4826137" y="1105050"/>
                    <a:pt x="4823516" y="1092233"/>
                  </a:cubicBezTo>
                  <a:cubicBezTo>
                    <a:pt x="4820894" y="1079412"/>
                    <a:pt x="4808386" y="1071143"/>
                    <a:pt x="4795562" y="1073758"/>
                  </a:cubicBezTo>
                  <a:cubicBezTo>
                    <a:pt x="4782739" y="1076374"/>
                    <a:pt x="4774463" y="1088888"/>
                    <a:pt x="4777085" y="1101708"/>
                  </a:cubicBezTo>
                  <a:cubicBezTo>
                    <a:pt x="4778980" y="1111010"/>
                    <a:pt x="4786245" y="1118281"/>
                    <a:pt x="4795562" y="1120179"/>
                  </a:cubicBezTo>
                  <a:lnTo>
                    <a:pt x="4795562" y="1177507"/>
                  </a:lnTo>
                  <a:lnTo>
                    <a:pt x="4871368" y="1177507"/>
                  </a:lnTo>
                  <a:lnTo>
                    <a:pt x="4871368" y="1319642"/>
                  </a:lnTo>
                  <a:lnTo>
                    <a:pt x="4795562" y="1319642"/>
                  </a:lnTo>
                  <a:lnTo>
                    <a:pt x="4795562" y="1632338"/>
                  </a:lnTo>
                  <a:lnTo>
                    <a:pt x="5022978" y="1632338"/>
                  </a:lnTo>
                  <a:lnTo>
                    <a:pt x="5022978" y="1935559"/>
                  </a:lnTo>
                  <a:lnTo>
                    <a:pt x="5184064" y="1935559"/>
                  </a:lnTo>
                  <a:lnTo>
                    <a:pt x="5184064" y="1622863"/>
                  </a:lnTo>
                  <a:lnTo>
                    <a:pt x="5098783" y="1622863"/>
                  </a:lnTo>
                  <a:lnTo>
                    <a:pt x="5098783" y="1831959"/>
                  </a:lnTo>
                  <a:cubicBezTo>
                    <a:pt x="5089465" y="1833857"/>
                    <a:pt x="5082201" y="1841131"/>
                    <a:pt x="5080306" y="1850436"/>
                  </a:cubicBezTo>
                  <a:lnTo>
                    <a:pt x="5080306" y="1850436"/>
                  </a:lnTo>
                  <a:cubicBezTo>
                    <a:pt x="5077684" y="1863253"/>
                    <a:pt x="5085959" y="1875768"/>
                    <a:pt x="5098783" y="1878386"/>
                  </a:cubicBezTo>
                  <a:cubicBezTo>
                    <a:pt x="5098783" y="1878389"/>
                    <a:pt x="5098783" y="1878389"/>
                    <a:pt x="5098783" y="1878389"/>
                  </a:cubicBezTo>
                  <a:cubicBezTo>
                    <a:pt x="5111670" y="1880941"/>
                    <a:pt x="5124178" y="1872568"/>
                    <a:pt x="5126736" y="1859681"/>
                  </a:cubicBezTo>
                  <a:cubicBezTo>
                    <a:pt x="5127336" y="1856630"/>
                    <a:pt x="5127336" y="1853487"/>
                    <a:pt x="5126736" y="1850436"/>
                  </a:cubicBezTo>
                  <a:cubicBezTo>
                    <a:pt x="5124841" y="1841125"/>
                    <a:pt x="5117576" y="1833847"/>
                    <a:pt x="5108259" y="1831959"/>
                  </a:cubicBezTo>
                  <a:lnTo>
                    <a:pt x="5108259" y="1632338"/>
                  </a:lnTo>
                  <a:lnTo>
                    <a:pt x="5174588" y="1632338"/>
                  </a:lnTo>
                  <a:lnTo>
                    <a:pt x="5174588" y="1926083"/>
                  </a:lnTo>
                  <a:lnTo>
                    <a:pt x="5032454" y="1926083"/>
                  </a:lnTo>
                  <a:lnTo>
                    <a:pt x="5032454" y="1622863"/>
                  </a:lnTo>
                  <a:lnTo>
                    <a:pt x="4805038" y="1622863"/>
                  </a:lnTo>
                  <a:lnTo>
                    <a:pt x="4805038" y="1329117"/>
                  </a:lnTo>
                  <a:close/>
                  <a:moveTo>
                    <a:pt x="4786087" y="1097122"/>
                  </a:moveTo>
                  <a:cubicBezTo>
                    <a:pt x="4786087" y="1089273"/>
                    <a:pt x="4792436" y="1082909"/>
                    <a:pt x="4800300" y="1082909"/>
                  </a:cubicBezTo>
                  <a:cubicBezTo>
                    <a:pt x="4808165" y="1082909"/>
                    <a:pt x="4814514" y="1089273"/>
                    <a:pt x="4814514" y="1097122"/>
                  </a:cubicBezTo>
                  <a:cubicBezTo>
                    <a:pt x="4814514" y="1104971"/>
                    <a:pt x="4808165" y="1111336"/>
                    <a:pt x="4800300" y="1111336"/>
                  </a:cubicBezTo>
                  <a:cubicBezTo>
                    <a:pt x="4792436" y="1111336"/>
                    <a:pt x="4786087" y="1104974"/>
                    <a:pt x="4786087" y="1097122"/>
                  </a:cubicBezTo>
                  <a:cubicBezTo>
                    <a:pt x="4786087" y="1097072"/>
                    <a:pt x="4786087" y="1097018"/>
                    <a:pt x="4786087" y="1096964"/>
                  </a:cubicBezTo>
                  <a:close/>
                  <a:moveTo>
                    <a:pt x="5116850" y="1850278"/>
                  </a:moveTo>
                  <a:cubicBezTo>
                    <a:pt x="5117924" y="1853345"/>
                    <a:pt x="5117924" y="1856684"/>
                    <a:pt x="5116850" y="1859754"/>
                  </a:cubicBezTo>
                  <a:cubicBezTo>
                    <a:pt x="5114229" y="1867148"/>
                    <a:pt x="5106079" y="1871011"/>
                    <a:pt x="5098688" y="1868380"/>
                  </a:cubicBezTo>
                  <a:cubicBezTo>
                    <a:pt x="5098688" y="1868377"/>
                    <a:pt x="5098688" y="1868377"/>
                    <a:pt x="5098688" y="1868377"/>
                  </a:cubicBezTo>
                  <a:lnTo>
                    <a:pt x="5098688" y="1868377"/>
                  </a:lnTo>
                  <a:cubicBezTo>
                    <a:pt x="5091297" y="1865720"/>
                    <a:pt x="5087444" y="1857562"/>
                    <a:pt x="5090097" y="1850158"/>
                  </a:cubicBezTo>
                  <a:cubicBezTo>
                    <a:pt x="5091518" y="1846153"/>
                    <a:pt x="5094677" y="1842998"/>
                    <a:pt x="5098688" y="1841560"/>
                  </a:cubicBezTo>
                  <a:lnTo>
                    <a:pt x="5098688" y="1841560"/>
                  </a:lnTo>
                  <a:cubicBezTo>
                    <a:pt x="5106111" y="1838952"/>
                    <a:pt x="5114229" y="1842856"/>
                    <a:pt x="5116850" y="1850278"/>
                  </a:cubicBezTo>
                  <a:close/>
                  <a:moveTo>
                    <a:pt x="5174494" y="2257257"/>
                  </a:moveTo>
                  <a:cubicBezTo>
                    <a:pt x="5187317" y="2259869"/>
                    <a:pt x="5199825" y="2251597"/>
                    <a:pt x="5202447" y="2238777"/>
                  </a:cubicBezTo>
                  <a:cubicBezTo>
                    <a:pt x="5205037" y="2225959"/>
                    <a:pt x="5196793" y="2213448"/>
                    <a:pt x="5183969" y="2210833"/>
                  </a:cubicBezTo>
                  <a:cubicBezTo>
                    <a:pt x="5171145" y="2208221"/>
                    <a:pt x="5158638" y="2216490"/>
                    <a:pt x="5156016" y="2229304"/>
                  </a:cubicBezTo>
                  <a:lnTo>
                    <a:pt x="4805038" y="2229304"/>
                  </a:lnTo>
                  <a:lnTo>
                    <a:pt x="4805038" y="1954037"/>
                  </a:lnTo>
                  <a:cubicBezTo>
                    <a:pt x="4817862" y="1951421"/>
                    <a:pt x="4826137" y="1938907"/>
                    <a:pt x="4823516" y="1926090"/>
                  </a:cubicBezTo>
                  <a:cubicBezTo>
                    <a:pt x="4820894" y="1913269"/>
                    <a:pt x="4808386" y="1905000"/>
                    <a:pt x="4795562" y="1907615"/>
                  </a:cubicBezTo>
                  <a:cubicBezTo>
                    <a:pt x="4782739" y="1910234"/>
                    <a:pt x="4774463" y="1922745"/>
                    <a:pt x="4777085" y="1935565"/>
                  </a:cubicBezTo>
                  <a:cubicBezTo>
                    <a:pt x="4778980" y="1944867"/>
                    <a:pt x="4786245" y="1952138"/>
                    <a:pt x="4795562" y="1954037"/>
                  </a:cubicBezTo>
                  <a:lnTo>
                    <a:pt x="4795562" y="2238780"/>
                  </a:lnTo>
                  <a:lnTo>
                    <a:pt x="5156111" y="2238780"/>
                  </a:lnTo>
                  <a:cubicBezTo>
                    <a:pt x="5158006" y="2248082"/>
                    <a:pt x="5165270" y="2255353"/>
                    <a:pt x="5174588" y="2257257"/>
                  </a:cubicBezTo>
                  <a:close/>
                  <a:moveTo>
                    <a:pt x="5179231" y="2219828"/>
                  </a:moveTo>
                  <a:cubicBezTo>
                    <a:pt x="5187096" y="2219828"/>
                    <a:pt x="5193445" y="2226193"/>
                    <a:pt x="5193445" y="2234042"/>
                  </a:cubicBezTo>
                  <a:cubicBezTo>
                    <a:pt x="5193445" y="2241891"/>
                    <a:pt x="5187096" y="2248255"/>
                    <a:pt x="5179231" y="2248255"/>
                  </a:cubicBezTo>
                  <a:cubicBezTo>
                    <a:pt x="5171367" y="2248255"/>
                    <a:pt x="5165018" y="2241891"/>
                    <a:pt x="5165018" y="2234042"/>
                  </a:cubicBezTo>
                  <a:cubicBezTo>
                    <a:pt x="5164986" y="2226209"/>
                    <a:pt x="5171335" y="2219844"/>
                    <a:pt x="5179168" y="2219828"/>
                  </a:cubicBezTo>
                  <a:cubicBezTo>
                    <a:pt x="5179231" y="2219828"/>
                    <a:pt x="5179263" y="2219828"/>
                    <a:pt x="5179326" y="2219828"/>
                  </a:cubicBezTo>
                  <a:close/>
                  <a:moveTo>
                    <a:pt x="4785992" y="1930821"/>
                  </a:moveTo>
                  <a:cubicBezTo>
                    <a:pt x="4785992" y="1922972"/>
                    <a:pt x="4792341" y="1916608"/>
                    <a:pt x="4800205" y="1916608"/>
                  </a:cubicBezTo>
                  <a:cubicBezTo>
                    <a:pt x="4808070" y="1916608"/>
                    <a:pt x="4814419" y="1922972"/>
                    <a:pt x="4814419" y="1930821"/>
                  </a:cubicBezTo>
                  <a:cubicBezTo>
                    <a:pt x="4814419" y="1938670"/>
                    <a:pt x="4808070" y="1945035"/>
                    <a:pt x="4800205" y="1945035"/>
                  </a:cubicBezTo>
                  <a:cubicBezTo>
                    <a:pt x="4792404" y="1944984"/>
                    <a:pt x="4786087" y="1938635"/>
                    <a:pt x="4786087" y="1930821"/>
                  </a:cubicBezTo>
                  <a:close/>
                  <a:moveTo>
                    <a:pt x="4198502" y="391471"/>
                  </a:moveTo>
                  <a:cubicBezTo>
                    <a:pt x="4185678" y="388890"/>
                    <a:pt x="4173202" y="397169"/>
                    <a:pt x="4170580" y="409980"/>
                  </a:cubicBezTo>
                  <a:lnTo>
                    <a:pt x="4170580" y="409980"/>
                  </a:lnTo>
                  <a:cubicBezTo>
                    <a:pt x="4167958" y="422800"/>
                    <a:pt x="4176234" y="435318"/>
                    <a:pt x="4189058" y="437933"/>
                  </a:cubicBezTo>
                  <a:cubicBezTo>
                    <a:pt x="4201881" y="440548"/>
                    <a:pt x="4214389" y="432276"/>
                    <a:pt x="4217011" y="419455"/>
                  </a:cubicBezTo>
                  <a:lnTo>
                    <a:pt x="4492278" y="419455"/>
                  </a:lnTo>
                  <a:lnTo>
                    <a:pt x="4492278" y="561590"/>
                  </a:lnTo>
                  <a:lnTo>
                    <a:pt x="4425949" y="561590"/>
                  </a:lnTo>
                  <a:lnTo>
                    <a:pt x="4425949" y="513738"/>
                  </a:lnTo>
                  <a:cubicBezTo>
                    <a:pt x="4438772" y="511123"/>
                    <a:pt x="4447048" y="498609"/>
                    <a:pt x="4444426" y="485791"/>
                  </a:cubicBezTo>
                  <a:cubicBezTo>
                    <a:pt x="4441805" y="472971"/>
                    <a:pt x="4429297" y="464702"/>
                    <a:pt x="4416473" y="467317"/>
                  </a:cubicBezTo>
                  <a:cubicBezTo>
                    <a:pt x="4403649" y="469932"/>
                    <a:pt x="4395374" y="482446"/>
                    <a:pt x="4397996" y="495267"/>
                  </a:cubicBezTo>
                  <a:cubicBezTo>
                    <a:pt x="4399891" y="504569"/>
                    <a:pt x="4407156" y="511840"/>
                    <a:pt x="4416473" y="513738"/>
                  </a:cubicBezTo>
                  <a:lnTo>
                    <a:pt x="4416473" y="571066"/>
                  </a:lnTo>
                  <a:lnTo>
                    <a:pt x="4501754" y="571066"/>
                  </a:lnTo>
                  <a:lnTo>
                    <a:pt x="4501754" y="409980"/>
                  </a:lnTo>
                  <a:lnTo>
                    <a:pt x="4217011" y="409980"/>
                  </a:lnTo>
                  <a:cubicBezTo>
                    <a:pt x="4215116" y="400671"/>
                    <a:pt x="4207883" y="393385"/>
                    <a:pt x="4198565" y="391471"/>
                  </a:cubicBezTo>
                  <a:close/>
                  <a:moveTo>
                    <a:pt x="4207219" y="419424"/>
                  </a:moveTo>
                  <a:cubicBezTo>
                    <a:pt x="4204598" y="426827"/>
                    <a:pt x="4196480" y="430709"/>
                    <a:pt x="4189089" y="428094"/>
                  </a:cubicBezTo>
                  <a:cubicBezTo>
                    <a:pt x="4181667" y="425479"/>
                    <a:pt x="4177781" y="417352"/>
                    <a:pt x="4180403" y="409948"/>
                  </a:cubicBezTo>
                  <a:cubicBezTo>
                    <a:pt x="4183025" y="402544"/>
                    <a:pt x="4191142" y="398663"/>
                    <a:pt x="4198565" y="401278"/>
                  </a:cubicBezTo>
                  <a:cubicBezTo>
                    <a:pt x="4205956" y="403893"/>
                    <a:pt x="4209841" y="412020"/>
                    <a:pt x="4207219" y="419424"/>
                  </a:cubicBezTo>
                  <a:close/>
                  <a:moveTo>
                    <a:pt x="4406998" y="490523"/>
                  </a:moveTo>
                  <a:cubicBezTo>
                    <a:pt x="4406998" y="482674"/>
                    <a:pt x="4413346" y="476309"/>
                    <a:pt x="4421211" y="476309"/>
                  </a:cubicBezTo>
                  <a:cubicBezTo>
                    <a:pt x="4429076" y="476309"/>
                    <a:pt x="4435425" y="482674"/>
                    <a:pt x="4435425" y="490523"/>
                  </a:cubicBezTo>
                  <a:cubicBezTo>
                    <a:pt x="4435425" y="498372"/>
                    <a:pt x="4429076" y="504736"/>
                    <a:pt x="4421211" y="504736"/>
                  </a:cubicBezTo>
                  <a:cubicBezTo>
                    <a:pt x="4413378" y="504701"/>
                    <a:pt x="4407061" y="498346"/>
                    <a:pt x="4407061" y="490523"/>
                  </a:cubicBezTo>
                  <a:close/>
                  <a:moveTo>
                    <a:pt x="3895376" y="1073907"/>
                  </a:moveTo>
                  <a:cubicBezTo>
                    <a:pt x="3882552" y="1071295"/>
                    <a:pt x="3870044" y="1079567"/>
                    <a:pt x="3867423" y="1092387"/>
                  </a:cubicBezTo>
                  <a:cubicBezTo>
                    <a:pt x="3864832" y="1105205"/>
                    <a:pt x="3873076" y="1117716"/>
                    <a:pt x="3885900" y="1120331"/>
                  </a:cubicBezTo>
                  <a:cubicBezTo>
                    <a:pt x="3898724" y="1122943"/>
                    <a:pt x="3911232" y="1114674"/>
                    <a:pt x="3913853" y="1101860"/>
                  </a:cubicBezTo>
                  <a:lnTo>
                    <a:pt x="4122791" y="1101860"/>
                  </a:lnTo>
                  <a:lnTo>
                    <a:pt x="4122791" y="892764"/>
                  </a:lnTo>
                  <a:cubicBezTo>
                    <a:pt x="4135615" y="890149"/>
                    <a:pt x="4143890" y="877634"/>
                    <a:pt x="4141269" y="864817"/>
                  </a:cubicBezTo>
                  <a:cubicBezTo>
                    <a:pt x="4138647" y="851997"/>
                    <a:pt x="4126139" y="843727"/>
                    <a:pt x="4113316" y="846343"/>
                  </a:cubicBezTo>
                  <a:cubicBezTo>
                    <a:pt x="4100492" y="848958"/>
                    <a:pt x="4092216" y="861472"/>
                    <a:pt x="4094838" y="874293"/>
                  </a:cubicBezTo>
                  <a:cubicBezTo>
                    <a:pt x="4096733" y="883595"/>
                    <a:pt x="4103998" y="890866"/>
                    <a:pt x="4113316" y="892764"/>
                  </a:cubicBezTo>
                  <a:lnTo>
                    <a:pt x="4113316" y="1092226"/>
                  </a:lnTo>
                  <a:lnTo>
                    <a:pt x="3913853" y="1092226"/>
                  </a:lnTo>
                  <a:cubicBezTo>
                    <a:pt x="3911895" y="1082978"/>
                    <a:pt x="3904630" y="1075773"/>
                    <a:pt x="3895376" y="1073907"/>
                  </a:cubicBezTo>
                  <a:close/>
                  <a:moveTo>
                    <a:pt x="3890638" y="1111336"/>
                  </a:moveTo>
                  <a:cubicBezTo>
                    <a:pt x="3882773" y="1111336"/>
                    <a:pt x="3876425" y="1104971"/>
                    <a:pt x="3876425" y="1097122"/>
                  </a:cubicBezTo>
                  <a:cubicBezTo>
                    <a:pt x="3876425" y="1089273"/>
                    <a:pt x="3882773" y="1082909"/>
                    <a:pt x="3890638" y="1082909"/>
                  </a:cubicBezTo>
                  <a:cubicBezTo>
                    <a:pt x="3898503" y="1082909"/>
                    <a:pt x="3904851" y="1089273"/>
                    <a:pt x="3904851" y="1097122"/>
                  </a:cubicBezTo>
                  <a:cubicBezTo>
                    <a:pt x="3904757" y="1104902"/>
                    <a:pt x="3898408" y="1111162"/>
                    <a:pt x="3890638" y="1111178"/>
                  </a:cubicBezTo>
                  <a:close/>
                  <a:moveTo>
                    <a:pt x="4103840" y="869707"/>
                  </a:moveTo>
                  <a:cubicBezTo>
                    <a:pt x="4103840" y="861857"/>
                    <a:pt x="4110189" y="855493"/>
                    <a:pt x="4118054" y="855493"/>
                  </a:cubicBezTo>
                  <a:cubicBezTo>
                    <a:pt x="4125918" y="855493"/>
                    <a:pt x="4132267" y="861857"/>
                    <a:pt x="4132267" y="869707"/>
                  </a:cubicBezTo>
                  <a:cubicBezTo>
                    <a:pt x="4132267" y="877555"/>
                    <a:pt x="4125918" y="883920"/>
                    <a:pt x="4118054" y="883920"/>
                  </a:cubicBezTo>
                  <a:cubicBezTo>
                    <a:pt x="4110189" y="883920"/>
                    <a:pt x="4103840" y="877559"/>
                    <a:pt x="4103840" y="869707"/>
                  </a:cubicBezTo>
                  <a:cubicBezTo>
                    <a:pt x="4103840" y="869656"/>
                    <a:pt x="4103840" y="869602"/>
                    <a:pt x="4103840" y="869549"/>
                  </a:cubicBezTo>
                  <a:close/>
                  <a:moveTo>
                    <a:pt x="3819571" y="1149712"/>
                  </a:moveTo>
                  <a:cubicBezTo>
                    <a:pt x="3806747" y="1147100"/>
                    <a:pt x="3794239" y="1155372"/>
                    <a:pt x="3791618" y="1168193"/>
                  </a:cubicBezTo>
                  <a:cubicBezTo>
                    <a:pt x="3789027" y="1181010"/>
                    <a:pt x="3797271" y="1193521"/>
                    <a:pt x="3810095" y="1196136"/>
                  </a:cubicBezTo>
                  <a:cubicBezTo>
                    <a:pt x="3822918" y="1198748"/>
                    <a:pt x="3835427" y="1190479"/>
                    <a:pt x="3838048" y="1177665"/>
                  </a:cubicBezTo>
                  <a:lnTo>
                    <a:pt x="3926487" y="1177665"/>
                  </a:lnTo>
                  <a:lnTo>
                    <a:pt x="4113158" y="1364335"/>
                  </a:lnTo>
                  <a:lnTo>
                    <a:pt x="4113158" y="1632496"/>
                  </a:lnTo>
                  <a:lnTo>
                    <a:pt x="4625317" y="1632496"/>
                  </a:lnTo>
                  <a:cubicBezTo>
                    <a:pt x="4627938" y="1645314"/>
                    <a:pt x="4640446" y="1653586"/>
                    <a:pt x="4653270" y="1650967"/>
                  </a:cubicBezTo>
                  <a:cubicBezTo>
                    <a:pt x="4666094" y="1648352"/>
                    <a:pt x="4674369" y="1635838"/>
                    <a:pt x="4671747" y="1623020"/>
                  </a:cubicBezTo>
                  <a:cubicBezTo>
                    <a:pt x="4669126" y="1610203"/>
                    <a:pt x="4656618" y="1601931"/>
                    <a:pt x="4643794" y="1604546"/>
                  </a:cubicBezTo>
                  <a:cubicBezTo>
                    <a:pt x="4634476" y="1606448"/>
                    <a:pt x="4627212" y="1613719"/>
                    <a:pt x="4625317" y="1623020"/>
                  </a:cubicBezTo>
                  <a:lnTo>
                    <a:pt x="4122791" y="1623020"/>
                  </a:lnTo>
                  <a:lnTo>
                    <a:pt x="4122791" y="1360387"/>
                  </a:lnTo>
                  <a:lnTo>
                    <a:pt x="3930436" y="1168031"/>
                  </a:lnTo>
                  <a:lnTo>
                    <a:pt x="3838048" y="1168031"/>
                  </a:lnTo>
                  <a:cubicBezTo>
                    <a:pt x="3836090" y="1158783"/>
                    <a:pt x="3828825" y="1151579"/>
                    <a:pt x="3819571" y="1149712"/>
                  </a:cubicBezTo>
                  <a:close/>
                  <a:moveTo>
                    <a:pt x="3814833" y="1187141"/>
                  </a:moveTo>
                  <a:cubicBezTo>
                    <a:pt x="3806968" y="1187141"/>
                    <a:pt x="3800619" y="1180776"/>
                    <a:pt x="3800619" y="1172927"/>
                  </a:cubicBezTo>
                  <a:cubicBezTo>
                    <a:pt x="3800619" y="1165078"/>
                    <a:pt x="3806968" y="1158714"/>
                    <a:pt x="3814833" y="1158714"/>
                  </a:cubicBezTo>
                  <a:cubicBezTo>
                    <a:pt x="3822698" y="1158714"/>
                    <a:pt x="3829046" y="1165078"/>
                    <a:pt x="3829046" y="1172927"/>
                  </a:cubicBezTo>
                  <a:cubicBezTo>
                    <a:pt x="3828951" y="1180707"/>
                    <a:pt x="3822603" y="1186967"/>
                    <a:pt x="3814833" y="1186983"/>
                  </a:cubicBezTo>
                  <a:close/>
                  <a:moveTo>
                    <a:pt x="4648690" y="1613545"/>
                  </a:moveTo>
                  <a:cubicBezTo>
                    <a:pt x="4656555" y="1613545"/>
                    <a:pt x="4662903" y="1619909"/>
                    <a:pt x="4662903" y="1627758"/>
                  </a:cubicBezTo>
                  <a:cubicBezTo>
                    <a:pt x="4662903" y="1635607"/>
                    <a:pt x="4656555" y="1641972"/>
                    <a:pt x="4648690" y="1641972"/>
                  </a:cubicBezTo>
                  <a:cubicBezTo>
                    <a:pt x="4640825" y="1641972"/>
                    <a:pt x="4634476" y="1635607"/>
                    <a:pt x="4634476" y="1627758"/>
                  </a:cubicBezTo>
                  <a:cubicBezTo>
                    <a:pt x="4634382" y="1619925"/>
                    <a:pt x="4640635" y="1613491"/>
                    <a:pt x="4648469" y="1613387"/>
                  </a:cubicBezTo>
                  <a:cubicBezTo>
                    <a:pt x="4648532" y="1613387"/>
                    <a:pt x="4648627" y="1613387"/>
                    <a:pt x="4648690" y="1613387"/>
                  </a:cubicBezTo>
                  <a:close/>
                  <a:moveTo>
                    <a:pt x="4037511" y="713358"/>
                  </a:moveTo>
                  <a:lnTo>
                    <a:pt x="4037511" y="1016579"/>
                  </a:lnTo>
                  <a:lnTo>
                    <a:pt x="3989658" y="1016579"/>
                  </a:lnTo>
                  <a:cubicBezTo>
                    <a:pt x="3987037" y="1003762"/>
                    <a:pt x="3974529" y="995489"/>
                    <a:pt x="3961705" y="998108"/>
                  </a:cubicBezTo>
                  <a:cubicBezTo>
                    <a:pt x="3948881" y="1000723"/>
                    <a:pt x="3940606" y="1013237"/>
                    <a:pt x="3943228" y="1026055"/>
                  </a:cubicBezTo>
                  <a:cubicBezTo>
                    <a:pt x="3945849" y="1038872"/>
                    <a:pt x="3958357" y="1047144"/>
                    <a:pt x="3971181" y="1044526"/>
                  </a:cubicBezTo>
                  <a:cubicBezTo>
                    <a:pt x="3980499" y="1042628"/>
                    <a:pt x="3987763" y="1035357"/>
                    <a:pt x="3989658" y="1026055"/>
                  </a:cubicBezTo>
                  <a:lnTo>
                    <a:pt x="4046986" y="1026055"/>
                  </a:lnTo>
                  <a:lnTo>
                    <a:pt x="4046986" y="722834"/>
                  </a:lnTo>
                  <a:lnTo>
                    <a:pt x="4198597" y="722834"/>
                  </a:lnTo>
                  <a:lnTo>
                    <a:pt x="4198597" y="589543"/>
                  </a:lnTo>
                  <a:cubicBezTo>
                    <a:pt x="4211420" y="586928"/>
                    <a:pt x="4219696" y="574414"/>
                    <a:pt x="4217074" y="561596"/>
                  </a:cubicBezTo>
                  <a:cubicBezTo>
                    <a:pt x="4214453" y="548776"/>
                    <a:pt x="4201945" y="540507"/>
                    <a:pt x="4189121" y="543122"/>
                  </a:cubicBezTo>
                  <a:cubicBezTo>
                    <a:pt x="4176297" y="545737"/>
                    <a:pt x="4168022" y="558251"/>
                    <a:pt x="4170643" y="571072"/>
                  </a:cubicBezTo>
                  <a:cubicBezTo>
                    <a:pt x="4172538" y="580374"/>
                    <a:pt x="4179803" y="587645"/>
                    <a:pt x="4189121" y="589543"/>
                  </a:cubicBezTo>
                  <a:lnTo>
                    <a:pt x="4189121" y="713200"/>
                  </a:lnTo>
                  <a:close/>
                  <a:moveTo>
                    <a:pt x="3966443" y="1035530"/>
                  </a:moveTo>
                  <a:cubicBezTo>
                    <a:pt x="3958578" y="1035530"/>
                    <a:pt x="3952230" y="1029166"/>
                    <a:pt x="3952230" y="1021317"/>
                  </a:cubicBezTo>
                  <a:cubicBezTo>
                    <a:pt x="3952230" y="1013468"/>
                    <a:pt x="3958578" y="1007103"/>
                    <a:pt x="3966443" y="1007103"/>
                  </a:cubicBezTo>
                  <a:cubicBezTo>
                    <a:pt x="3974308" y="1007103"/>
                    <a:pt x="3980657" y="1013468"/>
                    <a:pt x="3980657" y="1021317"/>
                  </a:cubicBezTo>
                  <a:cubicBezTo>
                    <a:pt x="3980562" y="1029096"/>
                    <a:pt x="3974213" y="1035357"/>
                    <a:pt x="3966443" y="1035372"/>
                  </a:cubicBezTo>
                  <a:close/>
                  <a:moveTo>
                    <a:pt x="4179645" y="566486"/>
                  </a:moveTo>
                  <a:cubicBezTo>
                    <a:pt x="4179645" y="558637"/>
                    <a:pt x="4185994" y="552272"/>
                    <a:pt x="4193859" y="552272"/>
                  </a:cubicBezTo>
                  <a:cubicBezTo>
                    <a:pt x="4201724" y="552272"/>
                    <a:pt x="4208072" y="558637"/>
                    <a:pt x="4208072" y="566486"/>
                  </a:cubicBezTo>
                  <a:cubicBezTo>
                    <a:pt x="4208072" y="574335"/>
                    <a:pt x="4201724" y="580699"/>
                    <a:pt x="4193859" y="580699"/>
                  </a:cubicBezTo>
                  <a:cubicBezTo>
                    <a:pt x="4185994" y="580699"/>
                    <a:pt x="4179645" y="574338"/>
                    <a:pt x="4179645" y="566486"/>
                  </a:cubicBezTo>
                  <a:cubicBezTo>
                    <a:pt x="4179645" y="566435"/>
                    <a:pt x="4179645" y="566382"/>
                    <a:pt x="4179645" y="566328"/>
                  </a:cubicBezTo>
                  <a:close/>
                  <a:moveTo>
                    <a:pt x="1669072" y="1471252"/>
                  </a:moveTo>
                  <a:cubicBezTo>
                    <a:pt x="1666460" y="1484073"/>
                    <a:pt x="1674732" y="1496584"/>
                    <a:pt x="1687553" y="1499196"/>
                  </a:cubicBezTo>
                  <a:cubicBezTo>
                    <a:pt x="1700370" y="1501808"/>
                    <a:pt x="1712881" y="1493536"/>
                    <a:pt x="1715497" y="1480715"/>
                  </a:cubicBezTo>
                  <a:cubicBezTo>
                    <a:pt x="1718109" y="1467901"/>
                    <a:pt x="1709840" y="1455393"/>
                    <a:pt x="1697025" y="1452775"/>
                  </a:cubicBezTo>
                  <a:lnTo>
                    <a:pt x="1697025" y="1195985"/>
                  </a:lnTo>
                  <a:cubicBezTo>
                    <a:pt x="1709846" y="1193369"/>
                    <a:pt x="1718115" y="1180855"/>
                    <a:pt x="1715497" y="1168038"/>
                  </a:cubicBezTo>
                  <a:cubicBezTo>
                    <a:pt x="1712881" y="1155217"/>
                    <a:pt x="1700367" y="1146948"/>
                    <a:pt x="1687550" y="1149563"/>
                  </a:cubicBezTo>
                  <a:cubicBezTo>
                    <a:pt x="1674732" y="1152179"/>
                    <a:pt x="1666460" y="1164693"/>
                    <a:pt x="1669079" y="1177513"/>
                  </a:cubicBezTo>
                  <a:cubicBezTo>
                    <a:pt x="1670977" y="1186815"/>
                    <a:pt x="1678248" y="1194086"/>
                    <a:pt x="1687550" y="1195985"/>
                  </a:cubicBezTo>
                  <a:lnTo>
                    <a:pt x="1687550" y="1452933"/>
                  </a:lnTo>
                  <a:cubicBezTo>
                    <a:pt x="1678289" y="1454809"/>
                    <a:pt x="1671027" y="1462007"/>
                    <a:pt x="1669072" y="1471252"/>
                  </a:cubicBezTo>
                  <a:close/>
                  <a:moveTo>
                    <a:pt x="1678074" y="1172769"/>
                  </a:moveTo>
                  <a:cubicBezTo>
                    <a:pt x="1678074" y="1164920"/>
                    <a:pt x="1684439" y="1158556"/>
                    <a:pt x="1692288" y="1158556"/>
                  </a:cubicBezTo>
                  <a:cubicBezTo>
                    <a:pt x="1700137" y="1158556"/>
                    <a:pt x="1706501" y="1164920"/>
                    <a:pt x="1706501" y="1172769"/>
                  </a:cubicBezTo>
                  <a:cubicBezTo>
                    <a:pt x="1706501" y="1180618"/>
                    <a:pt x="1700137" y="1186983"/>
                    <a:pt x="1692288" y="1186983"/>
                  </a:cubicBezTo>
                  <a:cubicBezTo>
                    <a:pt x="1684439" y="1186983"/>
                    <a:pt x="1678074" y="1180618"/>
                    <a:pt x="1678074" y="1172769"/>
                  </a:cubicBezTo>
                  <a:close/>
                  <a:moveTo>
                    <a:pt x="1692288" y="1461777"/>
                  </a:moveTo>
                  <a:cubicBezTo>
                    <a:pt x="1700137" y="1461777"/>
                    <a:pt x="1706501" y="1468141"/>
                    <a:pt x="1706501" y="1475990"/>
                  </a:cubicBezTo>
                  <a:cubicBezTo>
                    <a:pt x="1706501" y="1483839"/>
                    <a:pt x="1700137" y="1490203"/>
                    <a:pt x="1692288" y="1490203"/>
                  </a:cubicBezTo>
                  <a:cubicBezTo>
                    <a:pt x="1684439" y="1490203"/>
                    <a:pt x="1678074" y="1483839"/>
                    <a:pt x="1678074" y="1475990"/>
                  </a:cubicBezTo>
                  <a:cubicBezTo>
                    <a:pt x="1678055" y="1468157"/>
                    <a:pt x="1684391" y="1461796"/>
                    <a:pt x="1692224" y="1461777"/>
                  </a:cubicBezTo>
                  <a:cubicBezTo>
                    <a:pt x="1692247" y="1461777"/>
                    <a:pt x="1692265" y="1461777"/>
                    <a:pt x="1692288" y="1461777"/>
                  </a:cubicBezTo>
                  <a:close/>
                  <a:moveTo>
                    <a:pt x="4340731" y="58907"/>
                  </a:moveTo>
                  <a:cubicBezTo>
                    <a:pt x="4353555" y="61523"/>
                    <a:pt x="4366063" y="53251"/>
                    <a:pt x="4368684" y="40429"/>
                  </a:cubicBezTo>
                  <a:cubicBezTo>
                    <a:pt x="4371306" y="27608"/>
                    <a:pt x="4363031" y="15093"/>
                    <a:pt x="4350207" y="12476"/>
                  </a:cubicBezTo>
                  <a:lnTo>
                    <a:pt x="4350207" y="0"/>
                  </a:lnTo>
                  <a:lnTo>
                    <a:pt x="4340731" y="0"/>
                  </a:lnTo>
                  <a:lnTo>
                    <a:pt x="4340731" y="12634"/>
                  </a:lnTo>
                  <a:cubicBezTo>
                    <a:pt x="4327907" y="15238"/>
                    <a:pt x="4319632" y="27742"/>
                    <a:pt x="4322222" y="40564"/>
                  </a:cubicBezTo>
                  <a:cubicBezTo>
                    <a:pt x="4324117" y="49886"/>
                    <a:pt x="4331413" y="57172"/>
                    <a:pt x="4340731" y="59065"/>
                  </a:cubicBezTo>
                  <a:close/>
                  <a:moveTo>
                    <a:pt x="4345469" y="21478"/>
                  </a:moveTo>
                  <a:cubicBezTo>
                    <a:pt x="4353334" y="21478"/>
                    <a:pt x="4359683" y="27842"/>
                    <a:pt x="4359683" y="35692"/>
                  </a:cubicBezTo>
                  <a:cubicBezTo>
                    <a:pt x="4359683" y="43542"/>
                    <a:pt x="4353334" y="49905"/>
                    <a:pt x="4345469" y="49905"/>
                  </a:cubicBezTo>
                  <a:cubicBezTo>
                    <a:pt x="4337604" y="49905"/>
                    <a:pt x="4331256" y="43542"/>
                    <a:pt x="4331256" y="35692"/>
                  </a:cubicBezTo>
                  <a:cubicBezTo>
                    <a:pt x="4331224" y="27859"/>
                    <a:pt x="4337573" y="21496"/>
                    <a:pt x="4345406" y="21478"/>
                  </a:cubicBezTo>
                  <a:cubicBezTo>
                    <a:pt x="4345438" y="21478"/>
                    <a:pt x="4345438" y="21478"/>
                    <a:pt x="4345469" y="21478"/>
                  </a:cubicBezTo>
                  <a:close/>
                  <a:moveTo>
                    <a:pt x="4264926" y="58907"/>
                  </a:moveTo>
                  <a:cubicBezTo>
                    <a:pt x="4277750" y="61520"/>
                    <a:pt x="4290258" y="53247"/>
                    <a:pt x="4292879" y="40428"/>
                  </a:cubicBezTo>
                  <a:cubicBezTo>
                    <a:pt x="4295469" y="27608"/>
                    <a:pt x="4287225" y="15097"/>
                    <a:pt x="4274402" y="12484"/>
                  </a:cubicBezTo>
                  <a:cubicBezTo>
                    <a:pt x="4261578" y="9871"/>
                    <a:pt x="4249070" y="18139"/>
                    <a:pt x="4246449" y="30954"/>
                  </a:cubicBezTo>
                  <a:lnTo>
                    <a:pt x="4198597" y="30954"/>
                  </a:lnTo>
                  <a:lnTo>
                    <a:pt x="4198597" y="0"/>
                  </a:lnTo>
                  <a:lnTo>
                    <a:pt x="4189121" y="0"/>
                  </a:lnTo>
                  <a:lnTo>
                    <a:pt x="4189121" y="40429"/>
                  </a:lnTo>
                  <a:lnTo>
                    <a:pt x="4246449" y="40429"/>
                  </a:lnTo>
                  <a:cubicBezTo>
                    <a:pt x="4248344" y="49736"/>
                    <a:pt x="4255608" y="57009"/>
                    <a:pt x="4264926" y="58907"/>
                  </a:cubicBezTo>
                  <a:close/>
                  <a:moveTo>
                    <a:pt x="4269664" y="21478"/>
                  </a:moveTo>
                  <a:cubicBezTo>
                    <a:pt x="4277529" y="21478"/>
                    <a:pt x="4283877" y="27842"/>
                    <a:pt x="4283877" y="35692"/>
                  </a:cubicBezTo>
                  <a:cubicBezTo>
                    <a:pt x="4283877" y="43542"/>
                    <a:pt x="4277529" y="49905"/>
                    <a:pt x="4269664" y="49905"/>
                  </a:cubicBezTo>
                  <a:cubicBezTo>
                    <a:pt x="4261799" y="49905"/>
                    <a:pt x="4255451" y="43542"/>
                    <a:pt x="4255451" y="35692"/>
                  </a:cubicBezTo>
                  <a:cubicBezTo>
                    <a:pt x="4255419" y="27859"/>
                    <a:pt x="4261768" y="21496"/>
                    <a:pt x="4269601" y="21478"/>
                  </a:cubicBezTo>
                  <a:cubicBezTo>
                    <a:pt x="4269632" y="21478"/>
                    <a:pt x="4269632" y="21478"/>
                    <a:pt x="4269664" y="21478"/>
                  </a:cubicBezTo>
                  <a:close/>
                  <a:moveTo>
                    <a:pt x="4416537" y="58907"/>
                  </a:moveTo>
                  <a:cubicBezTo>
                    <a:pt x="4429360" y="61523"/>
                    <a:pt x="4441868" y="53251"/>
                    <a:pt x="4444490" y="40429"/>
                  </a:cubicBezTo>
                  <a:cubicBezTo>
                    <a:pt x="4447111" y="27608"/>
                    <a:pt x="4438836" y="15093"/>
                    <a:pt x="4426012" y="12476"/>
                  </a:cubicBezTo>
                  <a:lnTo>
                    <a:pt x="4426012" y="0"/>
                  </a:lnTo>
                  <a:lnTo>
                    <a:pt x="4416537" y="0"/>
                  </a:lnTo>
                  <a:lnTo>
                    <a:pt x="4416537" y="12634"/>
                  </a:lnTo>
                  <a:cubicBezTo>
                    <a:pt x="4403713" y="15238"/>
                    <a:pt x="4395437" y="27742"/>
                    <a:pt x="4398027" y="40564"/>
                  </a:cubicBezTo>
                  <a:cubicBezTo>
                    <a:pt x="4399923" y="49886"/>
                    <a:pt x="4407219" y="57172"/>
                    <a:pt x="4416537" y="59065"/>
                  </a:cubicBezTo>
                  <a:close/>
                  <a:moveTo>
                    <a:pt x="4421274" y="21478"/>
                  </a:moveTo>
                  <a:cubicBezTo>
                    <a:pt x="4429139" y="21478"/>
                    <a:pt x="4435488" y="27842"/>
                    <a:pt x="4435488" y="35692"/>
                  </a:cubicBezTo>
                  <a:cubicBezTo>
                    <a:pt x="4435488" y="43542"/>
                    <a:pt x="4429139" y="49905"/>
                    <a:pt x="4421274" y="49905"/>
                  </a:cubicBezTo>
                  <a:cubicBezTo>
                    <a:pt x="4413410" y="49905"/>
                    <a:pt x="4407061" y="43542"/>
                    <a:pt x="4407061" y="35692"/>
                  </a:cubicBezTo>
                  <a:cubicBezTo>
                    <a:pt x="4407029" y="27859"/>
                    <a:pt x="4413378" y="21496"/>
                    <a:pt x="4421211" y="21478"/>
                  </a:cubicBezTo>
                  <a:cubicBezTo>
                    <a:pt x="4421243" y="21478"/>
                    <a:pt x="4421243" y="21478"/>
                    <a:pt x="4421274" y="21478"/>
                  </a:cubicBezTo>
                  <a:close/>
                  <a:moveTo>
                    <a:pt x="4189121" y="134712"/>
                  </a:moveTo>
                  <a:cubicBezTo>
                    <a:pt x="4201945" y="137331"/>
                    <a:pt x="4214453" y="129062"/>
                    <a:pt x="4217074" y="116244"/>
                  </a:cubicBezTo>
                  <a:cubicBezTo>
                    <a:pt x="4217074" y="116241"/>
                    <a:pt x="4217074" y="116238"/>
                    <a:pt x="4217074" y="116235"/>
                  </a:cubicBezTo>
                  <a:lnTo>
                    <a:pt x="4501817" y="116235"/>
                  </a:lnTo>
                  <a:lnTo>
                    <a:pt x="4501817" y="0"/>
                  </a:lnTo>
                  <a:lnTo>
                    <a:pt x="4492342" y="0"/>
                  </a:lnTo>
                  <a:lnTo>
                    <a:pt x="4492342" y="106759"/>
                  </a:lnTo>
                  <a:lnTo>
                    <a:pt x="4217074" y="106759"/>
                  </a:lnTo>
                  <a:cubicBezTo>
                    <a:pt x="4214453" y="93941"/>
                    <a:pt x="4201945" y="85674"/>
                    <a:pt x="4189121" y="88293"/>
                  </a:cubicBezTo>
                  <a:cubicBezTo>
                    <a:pt x="4176297" y="90913"/>
                    <a:pt x="4168022" y="103429"/>
                    <a:pt x="4170643" y="116247"/>
                  </a:cubicBezTo>
                  <a:cubicBezTo>
                    <a:pt x="4172570" y="125545"/>
                    <a:pt x="4179835" y="132812"/>
                    <a:pt x="4189121" y="134712"/>
                  </a:cubicBezTo>
                  <a:close/>
                  <a:moveTo>
                    <a:pt x="4193859" y="97283"/>
                  </a:moveTo>
                  <a:cubicBezTo>
                    <a:pt x="4201724" y="97283"/>
                    <a:pt x="4208072" y="103647"/>
                    <a:pt x="4208072" y="111497"/>
                  </a:cubicBezTo>
                  <a:cubicBezTo>
                    <a:pt x="4208072" y="119347"/>
                    <a:pt x="4201724" y="125710"/>
                    <a:pt x="4193859" y="125710"/>
                  </a:cubicBezTo>
                  <a:cubicBezTo>
                    <a:pt x="4185994" y="125710"/>
                    <a:pt x="4179645" y="119347"/>
                    <a:pt x="4179645" y="111497"/>
                  </a:cubicBezTo>
                  <a:cubicBezTo>
                    <a:pt x="4179614" y="103664"/>
                    <a:pt x="4185962" y="97301"/>
                    <a:pt x="4193795" y="97283"/>
                  </a:cubicBezTo>
                  <a:cubicBezTo>
                    <a:pt x="4193827" y="97283"/>
                    <a:pt x="4193827" y="97283"/>
                    <a:pt x="4193859" y="97283"/>
                  </a:cubicBezTo>
                  <a:close/>
                  <a:moveTo>
                    <a:pt x="3895376" y="88439"/>
                  </a:moveTo>
                  <a:cubicBezTo>
                    <a:pt x="3882552" y="85826"/>
                    <a:pt x="3870044" y="94099"/>
                    <a:pt x="3867423" y="106919"/>
                  </a:cubicBezTo>
                  <a:cubicBezTo>
                    <a:pt x="3864832" y="119738"/>
                    <a:pt x="3873076" y="132249"/>
                    <a:pt x="3885900" y="134863"/>
                  </a:cubicBezTo>
                  <a:cubicBezTo>
                    <a:pt x="3898724" y="137476"/>
                    <a:pt x="3911232" y="129207"/>
                    <a:pt x="3913853" y="116393"/>
                  </a:cubicBezTo>
                  <a:lnTo>
                    <a:pt x="3971181" y="116393"/>
                  </a:lnTo>
                  <a:lnTo>
                    <a:pt x="3971181" y="0"/>
                  </a:lnTo>
                  <a:lnTo>
                    <a:pt x="3961705" y="0"/>
                  </a:lnTo>
                  <a:lnTo>
                    <a:pt x="3961705" y="106759"/>
                  </a:lnTo>
                  <a:lnTo>
                    <a:pt x="3913853" y="106759"/>
                  </a:lnTo>
                  <a:cubicBezTo>
                    <a:pt x="3911895" y="97509"/>
                    <a:pt x="3904630" y="90306"/>
                    <a:pt x="3895376" y="88439"/>
                  </a:cubicBezTo>
                  <a:close/>
                  <a:moveTo>
                    <a:pt x="3890638" y="125868"/>
                  </a:moveTo>
                  <a:cubicBezTo>
                    <a:pt x="3882773" y="125868"/>
                    <a:pt x="3876425" y="119505"/>
                    <a:pt x="3876425" y="111655"/>
                  </a:cubicBezTo>
                  <a:cubicBezTo>
                    <a:pt x="3876425" y="103805"/>
                    <a:pt x="3882773" y="97441"/>
                    <a:pt x="3890638" y="97441"/>
                  </a:cubicBezTo>
                  <a:cubicBezTo>
                    <a:pt x="3898503" y="97441"/>
                    <a:pt x="3904851" y="103805"/>
                    <a:pt x="3904851" y="111655"/>
                  </a:cubicBezTo>
                  <a:cubicBezTo>
                    <a:pt x="3904757" y="119435"/>
                    <a:pt x="3898408" y="125694"/>
                    <a:pt x="3890638" y="125710"/>
                  </a:cubicBezTo>
                  <a:close/>
                  <a:moveTo>
                    <a:pt x="4643952" y="210675"/>
                  </a:moveTo>
                  <a:cubicBezTo>
                    <a:pt x="4656776" y="213289"/>
                    <a:pt x="4669284" y="205015"/>
                    <a:pt x="4671905" y="192196"/>
                  </a:cubicBezTo>
                  <a:cubicBezTo>
                    <a:pt x="4674495" y="179376"/>
                    <a:pt x="4666251" y="166866"/>
                    <a:pt x="4653428" y="164252"/>
                  </a:cubicBezTo>
                  <a:cubicBezTo>
                    <a:pt x="4640604" y="161639"/>
                    <a:pt x="4628096" y="169907"/>
                    <a:pt x="4625475" y="182722"/>
                  </a:cubicBezTo>
                  <a:lnTo>
                    <a:pt x="4122791" y="182722"/>
                  </a:lnTo>
                  <a:lnTo>
                    <a:pt x="4122791" y="0"/>
                  </a:lnTo>
                  <a:lnTo>
                    <a:pt x="4113316" y="0"/>
                  </a:lnTo>
                  <a:lnTo>
                    <a:pt x="4113316" y="192040"/>
                  </a:lnTo>
                  <a:lnTo>
                    <a:pt x="4625475" y="192040"/>
                  </a:lnTo>
                  <a:cubicBezTo>
                    <a:pt x="4627370" y="201346"/>
                    <a:pt x="4634634" y="208619"/>
                    <a:pt x="4643952" y="210517"/>
                  </a:cubicBezTo>
                  <a:close/>
                  <a:moveTo>
                    <a:pt x="4648690" y="173246"/>
                  </a:moveTo>
                  <a:cubicBezTo>
                    <a:pt x="4656555" y="173246"/>
                    <a:pt x="4662903" y="179610"/>
                    <a:pt x="4662903" y="187460"/>
                  </a:cubicBezTo>
                  <a:cubicBezTo>
                    <a:pt x="4662903" y="195310"/>
                    <a:pt x="4656555" y="201673"/>
                    <a:pt x="4648690" y="201673"/>
                  </a:cubicBezTo>
                  <a:cubicBezTo>
                    <a:pt x="4640825" y="201673"/>
                    <a:pt x="4634476" y="195310"/>
                    <a:pt x="4634476" y="187460"/>
                  </a:cubicBezTo>
                  <a:cubicBezTo>
                    <a:pt x="4634382" y="179628"/>
                    <a:pt x="4640635" y="173194"/>
                    <a:pt x="4648469" y="173090"/>
                  </a:cubicBezTo>
                  <a:cubicBezTo>
                    <a:pt x="4648532" y="173089"/>
                    <a:pt x="4648627" y="173088"/>
                    <a:pt x="4648690" y="173088"/>
                  </a:cubicBezTo>
                  <a:close/>
                  <a:moveTo>
                    <a:pt x="4568147" y="59065"/>
                  </a:moveTo>
                  <a:cubicBezTo>
                    <a:pt x="4580970" y="61681"/>
                    <a:pt x="4593479" y="53409"/>
                    <a:pt x="4596100" y="40587"/>
                  </a:cubicBezTo>
                  <a:cubicBezTo>
                    <a:pt x="4598721" y="27766"/>
                    <a:pt x="4590446" y="15251"/>
                    <a:pt x="4577623" y="12634"/>
                  </a:cubicBezTo>
                  <a:lnTo>
                    <a:pt x="4577623" y="0"/>
                  </a:lnTo>
                  <a:lnTo>
                    <a:pt x="4568147" y="0"/>
                  </a:lnTo>
                  <a:lnTo>
                    <a:pt x="4568147" y="12634"/>
                  </a:lnTo>
                  <a:cubicBezTo>
                    <a:pt x="4555323" y="15238"/>
                    <a:pt x="4547048" y="27742"/>
                    <a:pt x="4549638" y="40564"/>
                  </a:cubicBezTo>
                  <a:cubicBezTo>
                    <a:pt x="4551533" y="49886"/>
                    <a:pt x="4558829" y="57172"/>
                    <a:pt x="4568147" y="59065"/>
                  </a:cubicBezTo>
                  <a:close/>
                  <a:moveTo>
                    <a:pt x="4572885" y="21636"/>
                  </a:moveTo>
                  <a:cubicBezTo>
                    <a:pt x="4580749" y="21636"/>
                    <a:pt x="4587098" y="28000"/>
                    <a:pt x="4587098" y="35850"/>
                  </a:cubicBezTo>
                  <a:cubicBezTo>
                    <a:pt x="4587098" y="43699"/>
                    <a:pt x="4580749" y="50063"/>
                    <a:pt x="4572885" y="50063"/>
                  </a:cubicBezTo>
                  <a:cubicBezTo>
                    <a:pt x="4565020" y="50063"/>
                    <a:pt x="4558671" y="43699"/>
                    <a:pt x="4558671" y="35850"/>
                  </a:cubicBezTo>
                  <a:cubicBezTo>
                    <a:pt x="4558576" y="28018"/>
                    <a:pt x="4564830" y="21584"/>
                    <a:pt x="4572663" y="21479"/>
                  </a:cubicBezTo>
                  <a:cubicBezTo>
                    <a:pt x="4572727" y="21478"/>
                    <a:pt x="4572822" y="21478"/>
                    <a:pt x="4572885" y="21478"/>
                  </a:cubicBezTo>
                  <a:close/>
                  <a:moveTo>
                    <a:pt x="3895376" y="164245"/>
                  </a:moveTo>
                  <a:cubicBezTo>
                    <a:pt x="3882552" y="161631"/>
                    <a:pt x="3870044" y="169905"/>
                    <a:pt x="3867423" y="182724"/>
                  </a:cubicBezTo>
                  <a:cubicBezTo>
                    <a:pt x="3864832" y="195543"/>
                    <a:pt x="3873076" y="208054"/>
                    <a:pt x="3885900" y="210668"/>
                  </a:cubicBezTo>
                  <a:cubicBezTo>
                    <a:pt x="3898724" y="213281"/>
                    <a:pt x="3911232" y="205013"/>
                    <a:pt x="3913853" y="192198"/>
                  </a:cubicBezTo>
                  <a:lnTo>
                    <a:pt x="4046986" y="192198"/>
                  </a:lnTo>
                  <a:lnTo>
                    <a:pt x="4046986" y="0"/>
                  </a:lnTo>
                  <a:lnTo>
                    <a:pt x="4037511" y="0"/>
                  </a:lnTo>
                  <a:lnTo>
                    <a:pt x="4037511" y="182564"/>
                  </a:lnTo>
                  <a:lnTo>
                    <a:pt x="3913853" y="182564"/>
                  </a:lnTo>
                  <a:cubicBezTo>
                    <a:pt x="3911895" y="173315"/>
                    <a:pt x="3904630" y="166112"/>
                    <a:pt x="3895376" y="164245"/>
                  </a:cubicBezTo>
                  <a:close/>
                  <a:moveTo>
                    <a:pt x="3890638" y="201673"/>
                  </a:moveTo>
                  <a:cubicBezTo>
                    <a:pt x="3882773" y="201673"/>
                    <a:pt x="3876425" y="195310"/>
                    <a:pt x="3876425" y="187460"/>
                  </a:cubicBezTo>
                  <a:cubicBezTo>
                    <a:pt x="3876425" y="179610"/>
                    <a:pt x="3882773" y="173246"/>
                    <a:pt x="3890638" y="173246"/>
                  </a:cubicBezTo>
                  <a:cubicBezTo>
                    <a:pt x="3898503" y="173246"/>
                    <a:pt x="3904851" y="179610"/>
                    <a:pt x="3904851" y="187460"/>
                  </a:cubicBezTo>
                  <a:cubicBezTo>
                    <a:pt x="3904757" y="195241"/>
                    <a:pt x="3898408" y="201499"/>
                    <a:pt x="3890638" y="201515"/>
                  </a:cubicBezTo>
                  <a:close/>
                  <a:moveTo>
                    <a:pt x="5487285" y="1398385"/>
                  </a:moveTo>
                  <a:lnTo>
                    <a:pt x="5332895" y="1243837"/>
                  </a:lnTo>
                  <a:lnTo>
                    <a:pt x="5202541" y="1243837"/>
                  </a:lnTo>
                  <a:cubicBezTo>
                    <a:pt x="5199920" y="1231019"/>
                    <a:pt x="5187412" y="1222747"/>
                    <a:pt x="5174588" y="1225365"/>
                  </a:cubicBezTo>
                  <a:cubicBezTo>
                    <a:pt x="5161764" y="1227981"/>
                    <a:pt x="5153489" y="1240495"/>
                    <a:pt x="5156111" y="1253312"/>
                  </a:cubicBezTo>
                  <a:cubicBezTo>
                    <a:pt x="5158732" y="1266130"/>
                    <a:pt x="5171240" y="1274402"/>
                    <a:pt x="5184064" y="1271784"/>
                  </a:cubicBezTo>
                  <a:cubicBezTo>
                    <a:pt x="5193382" y="1269885"/>
                    <a:pt x="5200646" y="1262614"/>
                    <a:pt x="5202541" y="1253312"/>
                  </a:cubicBezTo>
                  <a:lnTo>
                    <a:pt x="5328883" y="1253312"/>
                  </a:lnTo>
                  <a:lnTo>
                    <a:pt x="5477683" y="1402112"/>
                  </a:lnTo>
                  <a:lnTo>
                    <a:pt x="5477683" y="1622863"/>
                  </a:lnTo>
                  <a:lnTo>
                    <a:pt x="5354025" y="1622863"/>
                  </a:lnTo>
                  <a:cubicBezTo>
                    <a:pt x="5351404" y="1610045"/>
                    <a:pt x="5338896" y="1601773"/>
                    <a:pt x="5326072" y="1604391"/>
                  </a:cubicBezTo>
                  <a:cubicBezTo>
                    <a:pt x="5313249" y="1607007"/>
                    <a:pt x="5304973" y="1619521"/>
                    <a:pt x="5307595" y="1632338"/>
                  </a:cubicBezTo>
                  <a:cubicBezTo>
                    <a:pt x="5310216" y="1645156"/>
                    <a:pt x="5322724" y="1653428"/>
                    <a:pt x="5335548" y="1650809"/>
                  </a:cubicBezTo>
                  <a:cubicBezTo>
                    <a:pt x="5344865" y="1648911"/>
                    <a:pt x="5352130" y="1641640"/>
                    <a:pt x="5354025" y="1632338"/>
                  </a:cubicBezTo>
                  <a:lnTo>
                    <a:pt x="5487158" y="1632338"/>
                  </a:lnTo>
                  <a:close/>
                  <a:moveTo>
                    <a:pt x="5179326" y="1262946"/>
                  </a:moveTo>
                  <a:cubicBezTo>
                    <a:pt x="5171461" y="1262946"/>
                    <a:pt x="5165113" y="1256581"/>
                    <a:pt x="5165113" y="1248732"/>
                  </a:cubicBezTo>
                  <a:cubicBezTo>
                    <a:pt x="5165113" y="1240883"/>
                    <a:pt x="5171461" y="1234519"/>
                    <a:pt x="5179326" y="1234519"/>
                  </a:cubicBezTo>
                  <a:cubicBezTo>
                    <a:pt x="5187191" y="1234519"/>
                    <a:pt x="5193540" y="1240883"/>
                    <a:pt x="5193540" y="1248732"/>
                  </a:cubicBezTo>
                  <a:cubicBezTo>
                    <a:pt x="5193445" y="1256512"/>
                    <a:pt x="5187096" y="1262772"/>
                    <a:pt x="5179326" y="1262788"/>
                  </a:cubicBezTo>
                  <a:close/>
                  <a:moveTo>
                    <a:pt x="5330937" y="1641972"/>
                  </a:moveTo>
                  <a:cubicBezTo>
                    <a:pt x="5323072" y="1641972"/>
                    <a:pt x="5316723" y="1635607"/>
                    <a:pt x="5316723" y="1627758"/>
                  </a:cubicBezTo>
                  <a:cubicBezTo>
                    <a:pt x="5316723" y="1619909"/>
                    <a:pt x="5323072" y="1613545"/>
                    <a:pt x="5330937" y="1613545"/>
                  </a:cubicBezTo>
                  <a:cubicBezTo>
                    <a:pt x="5338801" y="1613545"/>
                    <a:pt x="5345150" y="1619909"/>
                    <a:pt x="5345150" y="1627758"/>
                  </a:cubicBezTo>
                  <a:cubicBezTo>
                    <a:pt x="5345055" y="1635538"/>
                    <a:pt x="5338706" y="1641798"/>
                    <a:pt x="5330937" y="1641814"/>
                  </a:cubicBezTo>
                  <a:close/>
                  <a:moveTo>
                    <a:pt x="4871368" y="134712"/>
                  </a:moveTo>
                  <a:cubicBezTo>
                    <a:pt x="4884191" y="137331"/>
                    <a:pt x="4896699" y="129062"/>
                    <a:pt x="4899321" y="116244"/>
                  </a:cubicBezTo>
                  <a:cubicBezTo>
                    <a:pt x="4899321" y="116241"/>
                    <a:pt x="4899321" y="116238"/>
                    <a:pt x="4899321" y="116235"/>
                  </a:cubicBezTo>
                  <a:lnTo>
                    <a:pt x="5250394" y="116235"/>
                  </a:lnTo>
                  <a:lnTo>
                    <a:pt x="5250394" y="602272"/>
                  </a:lnTo>
                  <a:lnTo>
                    <a:pt x="5139497" y="713200"/>
                  </a:lnTo>
                  <a:lnTo>
                    <a:pt x="4880843" y="713200"/>
                  </a:lnTo>
                  <a:lnTo>
                    <a:pt x="4880843" y="589543"/>
                  </a:lnTo>
                  <a:cubicBezTo>
                    <a:pt x="4893667" y="586928"/>
                    <a:pt x="4901942" y="574414"/>
                    <a:pt x="4899321" y="561596"/>
                  </a:cubicBezTo>
                  <a:cubicBezTo>
                    <a:pt x="4896699" y="548776"/>
                    <a:pt x="4884191" y="540507"/>
                    <a:pt x="4871368" y="543122"/>
                  </a:cubicBezTo>
                  <a:cubicBezTo>
                    <a:pt x="4858544" y="545737"/>
                    <a:pt x="4850268" y="558251"/>
                    <a:pt x="4852890" y="571072"/>
                  </a:cubicBezTo>
                  <a:cubicBezTo>
                    <a:pt x="4854785" y="580374"/>
                    <a:pt x="4862050" y="587645"/>
                    <a:pt x="4871368" y="589543"/>
                  </a:cubicBezTo>
                  <a:lnTo>
                    <a:pt x="4871368" y="722676"/>
                  </a:lnTo>
                  <a:lnTo>
                    <a:pt x="5143382" y="722676"/>
                  </a:lnTo>
                  <a:lnTo>
                    <a:pt x="5259869" y="606157"/>
                  </a:lnTo>
                  <a:lnTo>
                    <a:pt x="5259869" y="106759"/>
                  </a:lnTo>
                  <a:lnTo>
                    <a:pt x="4899321" y="106759"/>
                  </a:lnTo>
                  <a:cubicBezTo>
                    <a:pt x="4896699" y="93941"/>
                    <a:pt x="4884191" y="85674"/>
                    <a:pt x="4871368" y="88293"/>
                  </a:cubicBezTo>
                  <a:cubicBezTo>
                    <a:pt x="4858544" y="90913"/>
                    <a:pt x="4850268" y="103429"/>
                    <a:pt x="4852890" y="116247"/>
                  </a:cubicBezTo>
                  <a:cubicBezTo>
                    <a:pt x="4854817" y="125545"/>
                    <a:pt x="4862081" y="132812"/>
                    <a:pt x="4871368" y="134712"/>
                  </a:cubicBezTo>
                  <a:close/>
                  <a:moveTo>
                    <a:pt x="4861892" y="566328"/>
                  </a:moveTo>
                  <a:cubicBezTo>
                    <a:pt x="4861892" y="558479"/>
                    <a:pt x="4868241" y="552114"/>
                    <a:pt x="4876105" y="552114"/>
                  </a:cubicBezTo>
                  <a:cubicBezTo>
                    <a:pt x="4883970" y="552114"/>
                    <a:pt x="4890319" y="558479"/>
                    <a:pt x="4890319" y="566328"/>
                  </a:cubicBezTo>
                  <a:cubicBezTo>
                    <a:pt x="4890319" y="574177"/>
                    <a:pt x="4883970" y="580541"/>
                    <a:pt x="4876105" y="580541"/>
                  </a:cubicBezTo>
                  <a:cubicBezTo>
                    <a:pt x="4868241" y="580541"/>
                    <a:pt x="4861892" y="574177"/>
                    <a:pt x="4861892" y="566328"/>
                  </a:cubicBezTo>
                  <a:close/>
                  <a:moveTo>
                    <a:pt x="4876105" y="97283"/>
                  </a:moveTo>
                  <a:cubicBezTo>
                    <a:pt x="4883970" y="97283"/>
                    <a:pt x="4890319" y="103647"/>
                    <a:pt x="4890319" y="111497"/>
                  </a:cubicBezTo>
                  <a:cubicBezTo>
                    <a:pt x="4890319" y="119347"/>
                    <a:pt x="4883970" y="125710"/>
                    <a:pt x="4876105" y="125710"/>
                  </a:cubicBezTo>
                  <a:cubicBezTo>
                    <a:pt x="4868241" y="125710"/>
                    <a:pt x="4861892" y="119347"/>
                    <a:pt x="4861892" y="111497"/>
                  </a:cubicBezTo>
                  <a:cubicBezTo>
                    <a:pt x="4861860" y="103664"/>
                    <a:pt x="4868209" y="97301"/>
                    <a:pt x="4876042" y="97283"/>
                  </a:cubicBezTo>
                  <a:cubicBezTo>
                    <a:pt x="4876074" y="97283"/>
                    <a:pt x="4876074" y="97283"/>
                    <a:pt x="4876105" y="97283"/>
                  </a:cubicBezTo>
                  <a:close/>
                  <a:moveTo>
                    <a:pt x="5174588" y="1347595"/>
                  </a:moveTo>
                  <a:cubicBezTo>
                    <a:pt x="5187412" y="1350213"/>
                    <a:pt x="5199920" y="1341944"/>
                    <a:pt x="5202541" y="1329127"/>
                  </a:cubicBezTo>
                  <a:cubicBezTo>
                    <a:pt x="5202541" y="1329124"/>
                    <a:pt x="5202541" y="1329121"/>
                    <a:pt x="5202541" y="1329117"/>
                  </a:cubicBezTo>
                  <a:lnTo>
                    <a:pt x="5290981" y="1329117"/>
                  </a:lnTo>
                  <a:lnTo>
                    <a:pt x="5401877" y="1440014"/>
                  </a:lnTo>
                  <a:lnTo>
                    <a:pt x="5401877" y="1547057"/>
                  </a:lnTo>
                  <a:lnTo>
                    <a:pt x="5354025" y="1547057"/>
                  </a:lnTo>
                  <a:cubicBezTo>
                    <a:pt x="5351404" y="1534240"/>
                    <a:pt x="5338896" y="1525968"/>
                    <a:pt x="5326072" y="1528586"/>
                  </a:cubicBezTo>
                  <a:cubicBezTo>
                    <a:pt x="5313249" y="1531201"/>
                    <a:pt x="5304973" y="1543716"/>
                    <a:pt x="5307595" y="1556533"/>
                  </a:cubicBezTo>
                  <a:cubicBezTo>
                    <a:pt x="5310216" y="1569350"/>
                    <a:pt x="5322724" y="1577623"/>
                    <a:pt x="5335548" y="1575004"/>
                  </a:cubicBezTo>
                  <a:cubicBezTo>
                    <a:pt x="5344865" y="1573106"/>
                    <a:pt x="5352130" y="1565835"/>
                    <a:pt x="5354025" y="1556533"/>
                  </a:cubicBezTo>
                  <a:lnTo>
                    <a:pt x="5411353" y="1556533"/>
                  </a:lnTo>
                  <a:lnTo>
                    <a:pt x="5411353" y="1436129"/>
                  </a:lnTo>
                  <a:lnTo>
                    <a:pt x="5294992" y="1319642"/>
                  </a:lnTo>
                  <a:lnTo>
                    <a:pt x="5202541" y="1319642"/>
                  </a:lnTo>
                  <a:cubicBezTo>
                    <a:pt x="5199920" y="1306824"/>
                    <a:pt x="5187412" y="1298555"/>
                    <a:pt x="5174588" y="1301177"/>
                  </a:cubicBezTo>
                  <a:cubicBezTo>
                    <a:pt x="5161764" y="1303795"/>
                    <a:pt x="5153489" y="1316313"/>
                    <a:pt x="5156111" y="1329130"/>
                  </a:cubicBezTo>
                  <a:cubicBezTo>
                    <a:pt x="5158038" y="1338429"/>
                    <a:pt x="5165302" y="1345694"/>
                    <a:pt x="5174588" y="1347595"/>
                  </a:cubicBezTo>
                  <a:close/>
                  <a:moveTo>
                    <a:pt x="5330937" y="1566009"/>
                  </a:moveTo>
                  <a:cubicBezTo>
                    <a:pt x="5323072" y="1566009"/>
                    <a:pt x="5316723" y="1559644"/>
                    <a:pt x="5316723" y="1551795"/>
                  </a:cubicBezTo>
                  <a:cubicBezTo>
                    <a:pt x="5316723" y="1543946"/>
                    <a:pt x="5323072" y="1537582"/>
                    <a:pt x="5330937" y="1537582"/>
                  </a:cubicBezTo>
                  <a:cubicBezTo>
                    <a:pt x="5338801" y="1537582"/>
                    <a:pt x="5345150" y="1543946"/>
                    <a:pt x="5345150" y="1551795"/>
                  </a:cubicBezTo>
                  <a:cubicBezTo>
                    <a:pt x="5345118" y="1559638"/>
                    <a:pt x="5338770" y="1565990"/>
                    <a:pt x="5330937" y="1566009"/>
                  </a:cubicBezTo>
                  <a:close/>
                  <a:moveTo>
                    <a:pt x="5179326" y="1310166"/>
                  </a:moveTo>
                  <a:cubicBezTo>
                    <a:pt x="5187191" y="1310166"/>
                    <a:pt x="5193540" y="1316531"/>
                    <a:pt x="5193540" y="1324380"/>
                  </a:cubicBezTo>
                  <a:cubicBezTo>
                    <a:pt x="5193540" y="1332229"/>
                    <a:pt x="5187191" y="1338593"/>
                    <a:pt x="5179326" y="1338593"/>
                  </a:cubicBezTo>
                  <a:cubicBezTo>
                    <a:pt x="5171461" y="1338593"/>
                    <a:pt x="5165113" y="1332229"/>
                    <a:pt x="5165113" y="1324380"/>
                  </a:cubicBezTo>
                  <a:cubicBezTo>
                    <a:pt x="5165081" y="1316547"/>
                    <a:pt x="5171430" y="1310185"/>
                    <a:pt x="5179263" y="1310166"/>
                  </a:cubicBezTo>
                  <a:cubicBezTo>
                    <a:pt x="5179295" y="1310166"/>
                    <a:pt x="5179295" y="1310166"/>
                    <a:pt x="5179326" y="1310166"/>
                  </a:cubicBezTo>
                  <a:close/>
                  <a:moveTo>
                    <a:pt x="4577623" y="88439"/>
                  </a:moveTo>
                  <a:cubicBezTo>
                    <a:pt x="4564799" y="85826"/>
                    <a:pt x="4552291" y="94099"/>
                    <a:pt x="4549669" y="106919"/>
                  </a:cubicBezTo>
                  <a:cubicBezTo>
                    <a:pt x="4547079" y="119738"/>
                    <a:pt x="4555323" y="132249"/>
                    <a:pt x="4568147" y="134863"/>
                  </a:cubicBezTo>
                  <a:cubicBezTo>
                    <a:pt x="4580970" y="137476"/>
                    <a:pt x="4593479" y="129207"/>
                    <a:pt x="4596100" y="116393"/>
                  </a:cubicBezTo>
                  <a:lnTo>
                    <a:pt x="4653428" y="116393"/>
                  </a:lnTo>
                  <a:lnTo>
                    <a:pt x="4653428" y="0"/>
                  </a:lnTo>
                  <a:lnTo>
                    <a:pt x="4643952" y="0"/>
                  </a:lnTo>
                  <a:lnTo>
                    <a:pt x="4643952" y="106759"/>
                  </a:lnTo>
                  <a:lnTo>
                    <a:pt x="4596100" y="106759"/>
                  </a:lnTo>
                  <a:cubicBezTo>
                    <a:pt x="4594142" y="97509"/>
                    <a:pt x="4586877" y="90306"/>
                    <a:pt x="4577623" y="88439"/>
                  </a:cubicBezTo>
                  <a:close/>
                  <a:moveTo>
                    <a:pt x="4572885" y="125868"/>
                  </a:moveTo>
                  <a:cubicBezTo>
                    <a:pt x="4565020" y="125868"/>
                    <a:pt x="4558671" y="119505"/>
                    <a:pt x="4558671" y="111655"/>
                  </a:cubicBezTo>
                  <a:cubicBezTo>
                    <a:pt x="4558671" y="103805"/>
                    <a:pt x="4565020" y="97441"/>
                    <a:pt x="4572885" y="97441"/>
                  </a:cubicBezTo>
                  <a:cubicBezTo>
                    <a:pt x="4580749" y="97441"/>
                    <a:pt x="4587098" y="103805"/>
                    <a:pt x="4587098" y="111655"/>
                  </a:cubicBezTo>
                  <a:cubicBezTo>
                    <a:pt x="4587003" y="119435"/>
                    <a:pt x="4580655" y="125694"/>
                    <a:pt x="4572885" y="125710"/>
                  </a:cubicBezTo>
                  <a:close/>
                  <a:moveTo>
                    <a:pt x="957451" y="1168031"/>
                  </a:moveTo>
                  <a:cubicBezTo>
                    <a:pt x="954836" y="1155214"/>
                    <a:pt x="942322" y="1146942"/>
                    <a:pt x="929504" y="1149560"/>
                  </a:cubicBezTo>
                  <a:cubicBezTo>
                    <a:pt x="916684" y="1152176"/>
                    <a:pt x="908415" y="1164690"/>
                    <a:pt x="911030" y="1177507"/>
                  </a:cubicBezTo>
                  <a:cubicBezTo>
                    <a:pt x="913645" y="1190325"/>
                    <a:pt x="926159" y="1198597"/>
                    <a:pt x="938980" y="1195978"/>
                  </a:cubicBezTo>
                  <a:cubicBezTo>
                    <a:pt x="948282" y="1194080"/>
                    <a:pt x="955553" y="1186809"/>
                    <a:pt x="957451" y="1177507"/>
                  </a:cubicBezTo>
                  <a:lnTo>
                    <a:pt x="1046048" y="1177507"/>
                  </a:lnTo>
                  <a:lnTo>
                    <a:pt x="1232719" y="1364177"/>
                  </a:lnTo>
                  <a:lnTo>
                    <a:pt x="1232719" y="1632338"/>
                  </a:lnTo>
                  <a:lnTo>
                    <a:pt x="1744877" y="1632338"/>
                  </a:lnTo>
                  <a:cubicBezTo>
                    <a:pt x="1747493" y="1645156"/>
                    <a:pt x="1760007" y="1653428"/>
                    <a:pt x="1772824" y="1650809"/>
                  </a:cubicBezTo>
                  <a:cubicBezTo>
                    <a:pt x="1785645" y="1648194"/>
                    <a:pt x="1793914" y="1635680"/>
                    <a:pt x="1791299" y="1622863"/>
                  </a:cubicBezTo>
                  <a:cubicBezTo>
                    <a:pt x="1788680" y="1610045"/>
                    <a:pt x="1776169" y="1601773"/>
                    <a:pt x="1763349" y="1604391"/>
                  </a:cubicBezTo>
                  <a:cubicBezTo>
                    <a:pt x="1754047" y="1606290"/>
                    <a:pt x="1746776" y="1613561"/>
                    <a:pt x="1744877" y="1622863"/>
                  </a:cubicBezTo>
                  <a:lnTo>
                    <a:pt x="1242194" y="1622863"/>
                  </a:lnTo>
                  <a:lnTo>
                    <a:pt x="1242194" y="1360387"/>
                  </a:lnTo>
                  <a:lnTo>
                    <a:pt x="1049839" y="1168031"/>
                  </a:lnTo>
                  <a:close/>
                  <a:moveTo>
                    <a:pt x="934236" y="1186983"/>
                  </a:moveTo>
                  <a:cubicBezTo>
                    <a:pt x="926387" y="1186983"/>
                    <a:pt x="920022" y="1180618"/>
                    <a:pt x="920022" y="1172769"/>
                  </a:cubicBezTo>
                  <a:cubicBezTo>
                    <a:pt x="920022" y="1164920"/>
                    <a:pt x="926387" y="1158556"/>
                    <a:pt x="934236" y="1158556"/>
                  </a:cubicBezTo>
                  <a:cubicBezTo>
                    <a:pt x="942085" y="1158556"/>
                    <a:pt x="948449" y="1164920"/>
                    <a:pt x="948449" y="1172769"/>
                  </a:cubicBezTo>
                  <a:cubicBezTo>
                    <a:pt x="948433" y="1180612"/>
                    <a:pt x="942078" y="1186964"/>
                    <a:pt x="934236" y="1186983"/>
                  </a:cubicBezTo>
                  <a:close/>
                  <a:moveTo>
                    <a:pt x="1768093" y="1613387"/>
                  </a:moveTo>
                  <a:cubicBezTo>
                    <a:pt x="1775942" y="1613387"/>
                    <a:pt x="1782306" y="1619751"/>
                    <a:pt x="1782306" y="1627600"/>
                  </a:cubicBezTo>
                  <a:cubicBezTo>
                    <a:pt x="1782306" y="1635449"/>
                    <a:pt x="1775942" y="1641814"/>
                    <a:pt x="1768093" y="1641814"/>
                  </a:cubicBezTo>
                  <a:cubicBezTo>
                    <a:pt x="1760244" y="1641814"/>
                    <a:pt x="1753879" y="1635449"/>
                    <a:pt x="1753879" y="1627600"/>
                  </a:cubicBezTo>
                  <a:cubicBezTo>
                    <a:pt x="1753860" y="1619767"/>
                    <a:pt x="1760196" y="1613406"/>
                    <a:pt x="1768030" y="1613387"/>
                  </a:cubicBezTo>
                  <a:cubicBezTo>
                    <a:pt x="1768052" y="1613387"/>
                    <a:pt x="1768071" y="1613387"/>
                    <a:pt x="1768093" y="1613387"/>
                  </a:cubicBezTo>
                  <a:close/>
                  <a:moveTo>
                    <a:pt x="4113316" y="637395"/>
                  </a:moveTo>
                  <a:lnTo>
                    <a:pt x="3961705" y="637395"/>
                  </a:lnTo>
                  <a:lnTo>
                    <a:pt x="3961705" y="905493"/>
                  </a:lnTo>
                  <a:lnTo>
                    <a:pt x="3734290" y="1132908"/>
                  </a:lnTo>
                  <a:lnTo>
                    <a:pt x="3734290" y="1149712"/>
                  </a:lnTo>
                  <a:cubicBezTo>
                    <a:pt x="3721466" y="1152327"/>
                    <a:pt x="3713191" y="1164841"/>
                    <a:pt x="3715812" y="1177659"/>
                  </a:cubicBezTo>
                  <a:cubicBezTo>
                    <a:pt x="3718434" y="1190479"/>
                    <a:pt x="3730942" y="1198748"/>
                    <a:pt x="3743765" y="1196133"/>
                  </a:cubicBezTo>
                  <a:cubicBezTo>
                    <a:pt x="3756589" y="1193518"/>
                    <a:pt x="3764864" y="1181004"/>
                    <a:pt x="3762243" y="1168183"/>
                  </a:cubicBezTo>
                  <a:cubicBezTo>
                    <a:pt x="3760348" y="1158881"/>
                    <a:pt x="3753083" y="1151610"/>
                    <a:pt x="3743765" y="1149712"/>
                  </a:cubicBezTo>
                  <a:lnTo>
                    <a:pt x="3743765" y="1137078"/>
                  </a:lnTo>
                  <a:lnTo>
                    <a:pt x="3971181" y="909662"/>
                  </a:lnTo>
                  <a:lnTo>
                    <a:pt x="3971181" y="646871"/>
                  </a:lnTo>
                  <a:lnTo>
                    <a:pt x="4122791" y="646871"/>
                  </a:lnTo>
                  <a:lnTo>
                    <a:pt x="4122791" y="343650"/>
                  </a:lnTo>
                  <a:lnTo>
                    <a:pt x="4701280" y="343650"/>
                  </a:lnTo>
                  <a:cubicBezTo>
                    <a:pt x="4703901" y="356468"/>
                    <a:pt x="4716409" y="364740"/>
                    <a:pt x="4729233" y="362121"/>
                  </a:cubicBezTo>
                  <a:cubicBezTo>
                    <a:pt x="4742056" y="359506"/>
                    <a:pt x="4750332" y="346992"/>
                    <a:pt x="4747710" y="334175"/>
                  </a:cubicBezTo>
                  <a:cubicBezTo>
                    <a:pt x="4745089" y="321357"/>
                    <a:pt x="4732581" y="313085"/>
                    <a:pt x="4719757" y="315702"/>
                  </a:cubicBezTo>
                  <a:cubicBezTo>
                    <a:pt x="4710439" y="317602"/>
                    <a:pt x="4703175" y="324873"/>
                    <a:pt x="4701280" y="334175"/>
                  </a:cubicBezTo>
                  <a:lnTo>
                    <a:pt x="4113316" y="334175"/>
                  </a:lnTo>
                  <a:close/>
                  <a:moveTo>
                    <a:pt x="3753241" y="1172769"/>
                  </a:moveTo>
                  <a:cubicBezTo>
                    <a:pt x="3753241" y="1180618"/>
                    <a:pt x="3746892" y="1186983"/>
                    <a:pt x="3739028" y="1186983"/>
                  </a:cubicBezTo>
                  <a:cubicBezTo>
                    <a:pt x="3731163" y="1186983"/>
                    <a:pt x="3724814" y="1180618"/>
                    <a:pt x="3724814" y="1172769"/>
                  </a:cubicBezTo>
                  <a:cubicBezTo>
                    <a:pt x="3724814" y="1164920"/>
                    <a:pt x="3731163" y="1158556"/>
                    <a:pt x="3739028" y="1158556"/>
                  </a:cubicBezTo>
                  <a:cubicBezTo>
                    <a:pt x="3746892" y="1158556"/>
                    <a:pt x="3753241" y="1164920"/>
                    <a:pt x="3753241" y="1172769"/>
                  </a:cubicBezTo>
                  <a:close/>
                  <a:moveTo>
                    <a:pt x="4724495" y="324699"/>
                  </a:moveTo>
                  <a:cubicBezTo>
                    <a:pt x="4732360" y="324699"/>
                    <a:pt x="4738709" y="331063"/>
                    <a:pt x="4738709" y="338912"/>
                  </a:cubicBezTo>
                  <a:cubicBezTo>
                    <a:pt x="4738709" y="346761"/>
                    <a:pt x="4732360" y="353126"/>
                    <a:pt x="4724495" y="353126"/>
                  </a:cubicBezTo>
                  <a:cubicBezTo>
                    <a:pt x="4716630" y="353126"/>
                    <a:pt x="4710282" y="346761"/>
                    <a:pt x="4710282" y="338912"/>
                  </a:cubicBezTo>
                  <a:cubicBezTo>
                    <a:pt x="4710250" y="331079"/>
                    <a:pt x="4716599" y="324718"/>
                    <a:pt x="4724432" y="324699"/>
                  </a:cubicBezTo>
                  <a:cubicBezTo>
                    <a:pt x="4724463" y="324699"/>
                    <a:pt x="4724463" y="324699"/>
                    <a:pt x="4724495" y="324699"/>
                  </a:cubicBezTo>
                  <a:close/>
                  <a:moveTo>
                    <a:pt x="4947173" y="571066"/>
                  </a:moveTo>
                  <a:lnTo>
                    <a:pt x="5004501" y="571066"/>
                  </a:lnTo>
                  <a:cubicBezTo>
                    <a:pt x="5007122" y="583883"/>
                    <a:pt x="5019630" y="592155"/>
                    <a:pt x="5032454" y="589537"/>
                  </a:cubicBezTo>
                  <a:cubicBezTo>
                    <a:pt x="5045277" y="586922"/>
                    <a:pt x="5053553" y="574407"/>
                    <a:pt x="5050931" y="561590"/>
                  </a:cubicBezTo>
                  <a:cubicBezTo>
                    <a:pt x="5048310" y="548773"/>
                    <a:pt x="5035802" y="540500"/>
                    <a:pt x="5022978" y="543119"/>
                  </a:cubicBezTo>
                  <a:cubicBezTo>
                    <a:pt x="5013660" y="545017"/>
                    <a:pt x="5006396" y="552288"/>
                    <a:pt x="5004501" y="561590"/>
                  </a:cubicBezTo>
                  <a:lnTo>
                    <a:pt x="4956648" y="561590"/>
                  </a:lnTo>
                  <a:lnTo>
                    <a:pt x="4956648" y="258369"/>
                  </a:lnTo>
                  <a:lnTo>
                    <a:pt x="4729233" y="258369"/>
                  </a:lnTo>
                  <a:lnTo>
                    <a:pt x="4729233" y="0"/>
                  </a:lnTo>
                  <a:lnTo>
                    <a:pt x="4719757" y="0"/>
                  </a:lnTo>
                  <a:lnTo>
                    <a:pt x="4719757" y="267845"/>
                  </a:lnTo>
                  <a:lnTo>
                    <a:pt x="4947173" y="267845"/>
                  </a:lnTo>
                  <a:close/>
                  <a:moveTo>
                    <a:pt x="5027716" y="552114"/>
                  </a:moveTo>
                  <a:cubicBezTo>
                    <a:pt x="5035581" y="552114"/>
                    <a:pt x="5041929" y="558479"/>
                    <a:pt x="5041929" y="566328"/>
                  </a:cubicBezTo>
                  <a:cubicBezTo>
                    <a:pt x="5041929" y="574177"/>
                    <a:pt x="5035581" y="580541"/>
                    <a:pt x="5027716" y="580541"/>
                  </a:cubicBezTo>
                  <a:cubicBezTo>
                    <a:pt x="5019851" y="580541"/>
                    <a:pt x="5013502" y="574177"/>
                    <a:pt x="5013502" y="566328"/>
                  </a:cubicBezTo>
                  <a:cubicBezTo>
                    <a:pt x="5013471" y="558495"/>
                    <a:pt x="5019819" y="552133"/>
                    <a:pt x="5027653" y="552114"/>
                  </a:cubicBezTo>
                  <a:cubicBezTo>
                    <a:pt x="5027684" y="552114"/>
                    <a:pt x="5027684" y="552114"/>
                    <a:pt x="5027716" y="552114"/>
                  </a:cubicBezTo>
                  <a:close/>
                  <a:moveTo>
                    <a:pt x="3431069" y="58907"/>
                  </a:moveTo>
                  <a:cubicBezTo>
                    <a:pt x="3443893" y="61526"/>
                    <a:pt x="3456401" y="53257"/>
                    <a:pt x="3459022" y="40439"/>
                  </a:cubicBezTo>
                  <a:cubicBezTo>
                    <a:pt x="3459022" y="40436"/>
                    <a:pt x="3459022" y="40433"/>
                    <a:pt x="3459022" y="40429"/>
                  </a:cubicBezTo>
                  <a:lnTo>
                    <a:pt x="3867423" y="40429"/>
                  </a:lnTo>
                  <a:cubicBezTo>
                    <a:pt x="3870044" y="53248"/>
                    <a:pt x="3882552" y="61519"/>
                    <a:pt x="3895376" y="58902"/>
                  </a:cubicBezTo>
                  <a:cubicBezTo>
                    <a:pt x="3908199" y="56285"/>
                    <a:pt x="3916475" y="43772"/>
                    <a:pt x="3913853" y="30954"/>
                  </a:cubicBezTo>
                  <a:cubicBezTo>
                    <a:pt x="3911232" y="18135"/>
                    <a:pt x="3898724" y="9864"/>
                    <a:pt x="3885900" y="12481"/>
                  </a:cubicBezTo>
                  <a:cubicBezTo>
                    <a:pt x="3876582" y="14380"/>
                    <a:pt x="3869318" y="21651"/>
                    <a:pt x="3867423" y="30954"/>
                  </a:cubicBezTo>
                  <a:lnTo>
                    <a:pt x="3459022" y="30954"/>
                  </a:lnTo>
                  <a:cubicBezTo>
                    <a:pt x="3456401" y="18136"/>
                    <a:pt x="3443893" y="9868"/>
                    <a:pt x="3431069" y="12488"/>
                  </a:cubicBezTo>
                  <a:cubicBezTo>
                    <a:pt x="3418245" y="15108"/>
                    <a:pt x="3409970" y="27623"/>
                    <a:pt x="3412592" y="40441"/>
                  </a:cubicBezTo>
                  <a:cubicBezTo>
                    <a:pt x="3414518" y="49740"/>
                    <a:pt x="3421783" y="57006"/>
                    <a:pt x="3431069" y="58907"/>
                  </a:cubicBezTo>
                  <a:close/>
                  <a:moveTo>
                    <a:pt x="3890638" y="21478"/>
                  </a:moveTo>
                  <a:cubicBezTo>
                    <a:pt x="3898503" y="21478"/>
                    <a:pt x="3904851" y="27842"/>
                    <a:pt x="3904851" y="35692"/>
                  </a:cubicBezTo>
                  <a:cubicBezTo>
                    <a:pt x="3904851" y="43542"/>
                    <a:pt x="3898503" y="49905"/>
                    <a:pt x="3890638" y="49905"/>
                  </a:cubicBezTo>
                  <a:cubicBezTo>
                    <a:pt x="3882773" y="49905"/>
                    <a:pt x="3876425" y="43542"/>
                    <a:pt x="3876425" y="35692"/>
                  </a:cubicBezTo>
                  <a:cubicBezTo>
                    <a:pt x="3876393" y="27859"/>
                    <a:pt x="3882742" y="21496"/>
                    <a:pt x="3890575" y="21478"/>
                  </a:cubicBezTo>
                  <a:cubicBezTo>
                    <a:pt x="3890606" y="21478"/>
                    <a:pt x="3890606" y="21478"/>
                    <a:pt x="3890638" y="21478"/>
                  </a:cubicBezTo>
                  <a:close/>
                  <a:moveTo>
                    <a:pt x="3435807" y="21478"/>
                  </a:moveTo>
                  <a:cubicBezTo>
                    <a:pt x="3443672" y="21478"/>
                    <a:pt x="3450020" y="27842"/>
                    <a:pt x="3450020" y="35692"/>
                  </a:cubicBezTo>
                  <a:cubicBezTo>
                    <a:pt x="3450020" y="43542"/>
                    <a:pt x="3443672" y="49905"/>
                    <a:pt x="3435807" y="49905"/>
                  </a:cubicBezTo>
                  <a:cubicBezTo>
                    <a:pt x="3427942" y="49905"/>
                    <a:pt x="3421593" y="43542"/>
                    <a:pt x="3421593" y="35692"/>
                  </a:cubicBezTo>
                  <a:cubicBezTo>
                    <a:pt x="3421562" y="27859"/>
                    <a:pt x="3427911" y="21496"/>
                    <a:pt x="3435744" y="21478"/>
                  </a:cubicBezTo>
                  <a:cubicBezTo>
                    <a:pt x="3435775" y="21478"/>
                    <a:pt x="3435775" y="21478"/>
                    <a:pt x="3435807" y="21478"/>
                  </a:cubicBezTo>
                  <a:close/>
                  <a:moveTo>
                    <a:pt x="5022978" y="495261"/>
                  </a:moveTo>
                  <a:lnTo>
                    <a:pt x="5184064" y="495261"/>
                  </a:lnTo>
                  <a:lnTo>
                    <a:pt x="5184064" y="182564"/>
                  </a:lnTo>
                  <a:lnTo>
                    <a:pt x="5098783" y="182564"/>
                  </a:lnTo>
                  <a:lnTo>
                    <a:pt x="5098783" y="391660"/>
                  </a:lnTo>
                  <a:cubicBezTo>
                    <a:pt x="5089465" y="393558"/>
                    <a:pt x="5082201" y="400833"/>
                    <a:pt x="5080306" y="410138"/>
                  </a:cubicBezTo>
                  <a:lnTo>
                    <a:pt x="5080306" y="410138"/>
                  </a:lnTo>
                  <a:cubicBezTo>
                    <a:pt x="5077684" y="422955"/>
                    <a:pt x="5085959" y="435469"/>
                    <a:pt x="5098783" y="438088"/>
                  </a:cubicBezTo>
                  <a:cubicBezTo>
                    <a:pt x="5098783" y="438091"/>
                    <a:pt x="5098783" y="438091"/>
                    <a:pt x="5098783" y="438091"/>
                  </a:cubicBezTo>
                  <a:cubicBezTo>
                    <a:pt x="5111670" y="440643"/>
                    <a:pt x="5124178" y="432270"/>
                    <a:pt x="5126736" y="419383"/>
                  </a:cubicBezTo>
                  <a:cubicBezTo>
                    <a:pt x="5127336" y="416332"/>
                    <a:pt x="5127336" y="413189"/>
                    <a:pt x="5126736" y="410138"/>
                  </a:cubicBezTo>
                  <a:cubicBezTo>
                    <a:pt x="5124841" y="400826"/>
                    <a:pt x="5117576" y="393549"/>
                    <a:pt x="5108259" y="391660"/>
                  </a:cubicBezTo>
                  <a:lnTo>
                    <a:pt x="5108259" y="192040"/>
                  </a:lnTo>
                  <a:lnTo>
                    <a:pt x="5174588" y="192040"/>
                  </a:lnTo>
                  <a:lnTo>
                    <a:pt x="5174588" y="485785"/>
                  </a:lnTo>
                  <a:lnTo>
                    <a:pt x="5032454" y="485785"/>
                  </a:lnTo>
                  <a:lnTo>
                    <a:pt x="5032454" y="182564"/>
                  </a:lnTo>
                  <a:lnTo>
                    <a:pt x="4805038" y="182564"/>
                  </a:lnTo>
                  <a:lnTo>
                    <a:pt x="4805038" y="0"/>
                  </a:lnTo>
                  <a:lnTo>
                    <a:pt x="4795562" y="0"/>
                  </a:lnTo>
                  <a:lnTo>
                    <a:pt x="4795562" y="192040"/>
                  </a:lnTo>
                  <a:lnTo>
                    <a:pt x="5022978" y="192040"/>
                  </a:lnTo>
                  <a:close/>
                  <a:moveTo>
                    <a:pt x="5116945" y="409980"/>
                  </a:moveTo>
                  <a:cubicBezTo>
                    <a:pt x="5118019" y="413050"/>
                    <a:pt x="5118019" y="416385"/>
                    <a:pt x="5116945" y="419455"/>
                  </a:cubicBezTo>
                  <a:cubicBezTo>
                    <a:pt x="5114323" y="426850"/>
                    <a:pt x="5106174" y="430712"/>
                    <a:pt x="5098783" y="428081"/>
                  </a:cubicBezTo>
                  <a:cubicBezTo>
                    <a:pt x="5098783" y="428078"/>
                    <a:pt x="5098783" y="428078"/>
                    <a:pt x="5098783" y="428078"/>
                  </a:cubicBezTo>
                  <a:lnTo>
                    <a:pt x="5098783" y="428078"/>
                  </a:lnTo>
                  <a:cubicBezTo>
                    <a:pt x="5091392" y="425422"/>
                    <a:pt x="5087539" y="417263"/>
                    <a:pt x="5090192" y="409860"/>
                  </a:cubicBezTo>
                  <a:cubicBezTo>
                    <a:pt x="5091613" y="405851"/>
                    <a:pt x="5094772" y="402699"/>
                    <a:pt x="5098783" y="401262"/>
                  </a:cubicBezTo>
                  <a:lnTo>
                    <a:pt x="5098783" y="401262"/>
                  </a:lnTo>
                  <a:cubicBezTo>
                    <a:pt x="5106174" y="398716"/>
                    <a:pt x="5114229" y="402608"/>
                    <a:pt x="5116850" y="409980"/>
                  </a:cubicBezTo>
                  <a:close/>
                  <a:moveTo>
                    <a:pt x="2748822" y="134712"/>
                  </a:moveTo>
                  <a:cubicBezTo>
                    <a:pt x="2761640" y="137331"/>
                    <a:pt x="2774154" y="129062"/>
                    <a:pt x="2776772" y="116244"/>
                  </a:cubicBezTo>
                  <a:cubicBezTo>
                    <a:pt x="2776776" y="116241"/>
                    <a:pt x="2776776" y="116238"/>
                    <a:pt x="2776776" y="116235"/>
                  </a:cubicBezTo>
                  <a:lnTo>
                    <a:pt x="3061519" y="116235"/>
                  </a:lnTo>
                  <a:lnTo>
                    <a:pt x="3061519" y="0"/>
                  </a:lnTo>
                  <a:lnTo>
                    <a:pt x="3052043" y="0"/>
                  </a:lnTo>
                  <a:lnTo>
                    <a:pt x="3052043" y="106759"/>
                  </a:lnTo>
                  <a:lnTo>
                    <a:pt x="2776776" y="106759"/>
                  </a:lnTo>
                  <a:cubicBezTo>
                    <a:pt x="2774157" y="93941"/>
                    <a:pt x="2761640" y="85674"/>
                    <a:pt x="2748822" y="88293"/>
                  </a:cubicBezTo>
                  <a:cubicBezTo>
                    <a:pt x="2736005" y="90913"/>
                    <a:pt x="2727736" y="103429"/>
                    <a:pt x="2730358" y="116247"/>
                  </a:cubicBezTo>
                  <a:cubicBezTo>
                    <a:pt x="2732259" y="125545"/>
                    <a:pt x="2739524" y="132812"/>
                    <a:pt x="2748822" y="134712"/>
                  </a:cubicBezTo>
                  <a:close/>
                  <a:moveTo>
                    <a:pt x="2753560" y="97283"/>
                  </a:moveTo>
                  <a:cubicBezTo>
                    <a:pt x="2761409" y="97283"/>
                    <a:pt x="2767774" y="103647"/>
                    <a:pt x="2767774" y="111497"/>
                  </a:cubicBezTo>
                  <a:cubicBezTo>
                    <a:pt x="2767774" y="119347"/>
                    <a:pt x="2761409" y="125710"/>
                    <a:pt x="2753560" y="125710"/>
                  </a:cubicBezTo>
                  <a:cubicBezTo>
                    <a:pt x="2745711" y="125710"/>
                    <a:pt x="2739347" y="119347"/>
                    <a:pt x="2739347" y="111497"/>
                  </a:cubicBezTo>
                  <a:cubicBezTo>
                    <a:pt x="2739328" y="103664"/>
                    <a:pt x="2745664" y="97301"/>
                    <a:pt x="2753497" y="97283"/>
                  </a:cubicBezTo>
                  <a:cubicBezTo>
                    <a:pt x="2753519" y="97283"/>
                    <a:pt x="2753538" y="97283"/>
                    <a:pt x="2753560" y="97283"/>
                  </a:cubicBezTo>
                  <a:close/>
                  <a:moveTo>
                    <a:pt x="2824628" y="58907"/>
                  </a:moveTo>
                  <a:cubicBezTo>
                    <a:pt x="2837448" y="61520"/>
                    <a:pt x="2849959" y="53247"/>
                    <a:pt x="2852571" y="40428"/>
                  </a:cubicBezTo>
                  <a:cubicBezTo>
                    <a:pt x="2855187" y="27608"/>
                    <a:pt x="2846911" y="15097"/>
                    <a:pt x="2834091" y="12484"/>
                  </a:cubicBezTo>
                  <a:cubicBezTo>
                    <a:pt x="2821276" y="9871"/>
                    <a:pt x="2808768" y="18139"/>
                    <a:pt x="2806150" y="30954"/>
                  </a:cubicBezTo>
                  <a:lnTo>
                    <a:pt x="2758298" y="30954"/>
                  </a:lnTo>
                  <a:lnTo>
                    <a:pt x="2758298" y="0"/>
                  </a:lnTo>
                  <a:lnTo>
                    <a:pt x="2748822" y="0"/>
                  </a:lnTo>
                  <a:lnTo>
                    <a:pt x="2748822" y="40429"/>
                  </a:lnTo>
                  <a:lnTo>
                    <a:pt x="2806150" y="40429"/>
                  </a:lnTo>
                  <a:cubicBezTo>
                    <a:pt x="2808055" y="49732"/>
                    <a:pt x="2815326" y="57001"/>
                    <a:pt x="2824628" y="58907"/>
                  </a:cubicBezTo>
                  <a:close/>
                  <a:moveTo>
                    <a:pt x="2829365" y="21478"/>
                  </a:moveTo>
                  <a:cubicBezTo>
                    <a:pt x="2837214" y="21478"/>
                    <a:pt x="2843579" y="27842"/>
                    <a:pt x="2843579" y="35692"/>
                  </a:cubicBezTo>
                  <a:cubicBezTo>
                    <a:pt x="2843579" y="43542"/>
                    <a:pt x="2837214" y="49905"/>
                    <a:pt x="2829365" y="49905"/>
                  </a:cubicBezTo>
                  <a:cubicBezTo>
                    <a:pt x="2821516" y="49905"/>
                    <a:pt x="2815152" y="43542"/>
                    <a:pt x="2815152" y="35692"/>
                  </a:cubicBezTo>
                  <a:cubicBezTo>
                    <a:pt x="2815133" y="27859"/>
                    <a:pt x="2821469" y="21496"/>
                    <a:pt x="2829302" y="21478"/>
                  </a:cubicBezTo>
                  <a:cubicBezTo>
                    <a:pt x="2829324" y="21478"/>
                    <a:pt x="2829343" y="21478"/>
                    <a:pt x="2829365" y="21478"/>
                  </a:cubicBezTo>
                  <a:close/>
                  <a:moveTo>
                    <a:pt x="3203654" y="210517"/>
                  </a:moveTo>
                  <a:cubicBezTo>
                    <a:pt x="3216477" y="213131"/>
                    <a:pt x="3228985" y="204857"/>
                    <a:pt x="3231607" y="192038"/>
                  </a:cubicBezTo>
                  <a:cubicBezTo>
                    <a:pt x="3234197" y="179219"/>
                    <a:pt x="3225953" y="166708"/>
                    <a:pt x="3213129" y="164094"/>
                  </a:cubicBezTo>
                  <a:cubicBezTo>
                    <a:pt x="3200305" y="161481"/>
                    <a:pt x="3187798" y="169749"/>
                    <a:pt x="3185176" y="182564"/>
                  </a:cubicBezTo>
                  <a:lnTo>
                    <a:pt x="2682493" y="182564"/>
                  </a:lnTo>
                  <a:lnTo>
                    <a:pt x="2682493" y="0"/>
                  </a:lnTo>
                  <a:lnTo>
                    <a:pt x="2673017" y="0"/>
                  </a:lnTo>
                  <a:lnTo>
                    <a:pt x="2673017" y="192040"/>
                  </a:lnTo>
                  <a:lnTo>
                    <a:pt x="3185176" y="192040"/>
                  </a:lnTo>
                  <a:cubicBezTo>
                    <a:pt x="3187071" y="201342"/>
                    <a:pt x="3194336" y="208612"/>
                    <a:pt x="3203654" y="210517"/>
                  </a:cubicBezTo>
                  <a:close/>
                  <a:moveTo>
                    <a:pt x="3208391" y="173088"/>
                  </a:moveTo>
                  <a:cubicBezTo>
                    <a:pt x="3216256" y="173088"/>
                    <a:pt x="3222605" y="179452"/>
                    <a:pt x="3222605" y="187302"/>
                  </a:cubicBezTo>
                  <a:cubicBezTo>
                    <a:pt x="3222605" y="195152"/>
                    <a:pt x="3216256" y="201515"/>
                    <a:pt x="3208391" y="201515"/>
                  </a:cubicBezTo>
                  <a:cubicBezTo>
                    <a:pt x="3200526" y="201515"/>
                    <a:pt x="3194178" y="195152"/>
                    <a:pt x="3194178" y="187302"/>
                  </a:cubicBezTo>
                  <a:cubicBezTo>
                    <a:pt x="3194146" y="179469"/>
                    <a:pt x="3200495" y="173106"/>
                    <a:pt x="3208328" y="173088"/>
                  </a:cubicBezTo>
                  <a:cubicBezTo>
                    <a:pt x="3208360" y="173088"/>
                    <a:pt x="3208360" y="173088"/>
                    <a:pt x="3208391" y="173088"/>
                  </a:cubicBezTo>
                  <a:close/>
                  <a:moveTo>
                    <a:pt x="2900433" y="58907"/>
                  </a:moveTo>
                  <a:cubicBezTo>
                    <a:pt x="2913253" y="61523"/>
                    <a:pt x="2925771" y="53251"/>
                    <a:pt x="2928386" y="40429"/>
                  </a:cubicBezTo>
                  <a:cubicBezTo>
                    <a:pt x="2931001" y="27608"/>
                    <a:pt x="2922729" y="15093"/>
                    <a:pt x="2909908" y="12476"/>
                  </a:cubicBezTo>
                  <a:lnTo>
                    <a:pt x="2909908" y="0"/>
                  </a:lnTo>
                  <a:lnTo>
                    <a:pt x="2900433" y="0"/>
                  </a:lnTo>
                  <a:lnTo>
                    <a:pt x="2900433" y="12634"/>
                  </a:lnTo>
                  <a:cubicBezTo>
                    <a:pt x="2887612" y="15238"/>
                    <a:pt x="2879327" y="27742"/>
                    <a:pt x="2881930" y="40564"/>
                  </a:cubicBezTo>
                  <a:cubicBezTo>
                    <a:pt x="2883825" y="49886"/>
                    <a:pt x="2891109" y="57172"/>
                    <a:pt x="2900433" y="59065"/>
                  </a:cubicBezTo>
                  <a:close/>
                  <a:moveTo>
                    <a:pt x="2905171" y="21478"/>
                  </a:moveTo>
                  <a:cubicBezTo>
                    <a:pt x="2913020" y="21478"/>
                    <a:pt x="2919384" y="27842"/>
                    <a:pt x="2919384" y="35692"/>
                  </a:cubicBezTo>
                  <a:cubicBezTo>
                    <a:pt x="2919384" y="43542"/>
                    <a:pt x="2913020" y="49905"/>
                    <a:pt x="2905171" y="49905"/>
                  </a:cubicBezTo>
                  <a:cubicBezTo>
                    <a:pt x="2897321" y="49905"/>
                    <a:pt x="2890957" y="43542"/>
                    <a:pt x="2890957" y="35692"/>
                  </a:cubicBezTo>
                  <a:cubicBezTo>
                    <a:pt x="2890938" y="27859"/>
                    <a:pt x="2897274" y="21496"/>
                    <a:pt x="2905107" y="21478"/>
                  </a:cubicBezTo>
                  <a:cubicBezTo>
                    <a:pt x="2905130" y="21478"/>
                    <a:pt x="2905148" y="21478"/>
                    <a:pt x="2905171" y="21478"/>
                  </a:cubicBezTo>
                  <a:close/>
                  <a:moveTo>
                    <a:pt x="2445602" y="513738"/>
                  </a:moveTo>
                  <a:cubicBezTo>
                    <a:pt x="2458419" y="516356"/>
                    <a:pt x="2470933" y="508087"/>
                    <a:pt x="2473552" y="495270"/>
                  </a:cubicBezTo>
                  <a:cubicBezTo>
                    <a:pt x="2473555" y="495267"/>
                    <a:pt x="2473555" y="495264"/>
                    <a:pt x="2473555" y="495261"/>
                  </a:cubicBezTo>
                  <a:lnTo>
                    <a:pt x="2530883" y="495261"/>
                  </a:lnTo>
                  <a:lnTo>
                    <a:pt x="2530883" y="409980"/>
                  </a:lnTo>
                  <a:lnTo>
                    <a:pt x="2455077" y="409980"/>
                  </a:lnTo>
                  <a:lnTo>
                    <a:pt x="2455077" y="267845"/>
                  </a:lnTo>
                  <a:lnTo>
                    <a:pt x="2521407" y="267845"/>
                  </a:lnTo>
                  <a:lnTo>
                    <a:pt x="2521407" y="315855"/>
                  </a:lnTo>
                  <a:cubicBezTo>
                    <a:pt x="2508589" y="318470"/>
                    <a:pt x="2500317" y="330984"/>
                    <a:pt x="2502936" y="343802"/>
                  </a:cubicBezTo>
                  <a:cubicBezTo>
                    <a:pt x="2505551" y="356622"/>
                    <a:pt x="2518065" y="364891"/>
                    <a:pt x="2530883" y="362276"/>
                  </a:cubicBezTo>
                  <a:cubicBezTo>
                    <a:pt x="2543703" y="359661"/>
                    <a:pt x="2551972" y="347147"/>
                    <a:pt x="2549354" y="334326"/>
                  </a:cubicBezTo>
                  <a:cubicBezTo>
                    <a:pt x="2547455" y="325024"/>
                    <a:pt x="2540184" y="317753"/>
                    <a:pt x="2530883" y="315855"/>
                  </a:cubicBezTo>
                  <a:lnTo>
                    <a:pt x="2530883" y="258369"/>
                  </a:lnTo>
                  <a:lnTo>
                    <a:pt x="2445602" y="258369"/>
                  </a:lnTo>
                  <a:lnTo>
                    <a:pt x="2445602" y="419455"/>
                  </a:lnTo>
                  <a:lnTo>
                    <a:pt x="2521407" y="419455"/>
                  </a:lnTo>
                  <a:lnTo>
                    <a:pt x="2521407" y="485785"/>
                  </a:lnTo>
                  <a:lnTo>
                    <a:pt x="2473555" y="485785"/>
                  </a:lnTo>
                  <a:cubicBezTo>
                    <a:pt x="2470936" y="472967"/>
                    <a:pt x="2458419" y="464698"/>
                    <a:pt x="2445602" y="467320"/>
                  </a:cubicBezTo>
                  <a:cubicBezTo>
                    <a:pt x="2432784" y="469938"/>
                    <a:pt x="2424515" y="482456"/>
                    <a:pt x="2427137" y="495273"/>
                  </a:cubicBezTo>
                  <a:cubicBezTo>
                    <a:pt x="2429038" y="504572"/>
                    <a:pt x="2436303" y="511837"/>
                    <a:pt x="2445602" y="513738"/>
                  </a:cubicBezTo>
                  <a:close/>
                  <a:moveTo>
                    <a:pt x="2540358" y="338912"/>
                  </a:moveTo>
                  <a:cubicBezTo>
                    <a:pt x="2540358" y="346761"/>
                    <a:pt x="2533994" y="353126"/>
                    <a:pt x="2526145" y="353126"/>
                  </a:cubicBezTo>
                  <a:cubicBezTo>
                    <a:pt x="2518296" y="353126"/>
                    <a:pt x="2511931" y="346761"/>
                    <a:pt x="2511931" y="338912"/>
                  </a:cubicBezTo>
                  <a:cubicBezTo>
                    <a:pt x="2511931" y="331063"/>
                    <a:pt x="2518296" y="324699"/>
                    <a:pt x="2526145" y="324699"/>
                  </a:cubicBezTo>
                  <a:cubicBezTo>
                    <a:pt x="2533994" y="324699"/>
                    <a:pt x="2540358" y="331063"/>
                    <a:pt x="2540358" y="338912"/>
                  </a:cubicBezTo>
                  <a:close/>
                  <a:moveTo>
                    <a:pt x="2450340" y="476309"/>
                  </a:moveTo>
                  <a:cubicBezTo>
                    <a:pt x="2458188" y="476309"/>
                    <a:pt x="2464553" y="482674"/>
                    <a:pt x="2464553" y="490523"/>
                  </a:cubicBezTo>
                  <a:cubicBezTo>
                    <a:pt x="2464553" y="498372"/>
                    <a:pt x="2458188" y="504736"/>
                    <a:pt x="2450340" y="504736"/>
                  </a:cubicBezTo>
                  <a:cubicBezTo>
                    <a:pt x="2442490" y="504736"/>
                    <a:pt x="2436126" y="498372"/>
                    <a:pt x="2436126" y="490523"/>
                  </a:cubicBezTo>
                  <a:cubicBezTo>
                    <a:pt x="2436107" y="482690"/>
                    <a:pt x="2442443" y="476328"/>
                    <a:pt x="2450276" y="476309"/>
                  </a:cubicBezTo>
                  <a:cubicBezTo>
                    <a:pt x="2450298" y="476309"/>
                    <a:pt x="2450317" y="476309"/>
                    <a:pt x="2450340" y="476309"/>
                  </a:cubicBezTo>
                  <a:close/>
                  <a:moveTo>
                    <a:pt x="2445602" y="210517"/>
                  </a:moveTo>
                  <a:cubicBezTo>
                    <a:pt x="2458419" y="213136"/>
                    <a:pt x="2470933" y="204868"/>
                    <a:pt x="2473552" y="192049"/>
                  </a:cubicBezTo>
                  <a:cubicBezTo>
                    <a:pt x="2473555" y="192046"/>
                    <a:pt x="2473555" y="192043"/>
                    <a:pt x="2473555" y="192040"/>
                  </a:cubicBezTo>
                  <a:lnTo>
                    <a:pt x="2606688" y="192040"/>
                  </a:lnTo>
                  <a:lnTo>
                    <a:pt x="2606688" y="0"/>
                  </a:lnTo>
                  <a:lnTo>
                    <a:pt x="2597212" y="0"/>
                  </a:lnTo>
                  <a:lnTo>
                    <a:pt x="2597212" y="182564"/>
                  </a:lnTo>
                  <a:lnTo>
                    <a:pt x="2473555" y="182564"/>
                  </a:lnTo>
                  <a:cubicBezTo>
                    <a:pt x="2470936" y="169746"/>
                    <a:pt x="2458419" y="161479"/>
                    <a:pt x="2445602" y="164099"/>
                  </a:cubicBezTo>
                  <a:cubicBezTo>
                    <a:pt x="2432784" y="166719"/>
                    <a:pt x="2424515" y="179234"/>
                    <a:pt x="2427137" y="192052"/>
                  </a:cubicBezTo>
                  <a:cubicBezTo>
                    <a:pt x="2429038" y="201350"/>
                    <a:pt x="2436303" y="208617"/>
                    <a:pt x="2445602" y="210517"/>
                  </a:cubicBezTo>
                  <a:close/>
                  <a:moveTo>
                    <a:pt x="2450340" y="173088"/>
                  </a:moveTo>
                  <a:cubicBezTo>
                    <a:pt x="2458188" y="173088"/>
                    <a:pt x="2464553" y="179452"/>
                    <a:pt x="2464553" y="187302"/>
                  </a:cubicBezTo>
                  <a:cubicBezTo>
                    <a:pt x="2464553" y="195152"/>
                    <a:pt x="2458188" y="201515"/>
                    <a:pt x="2450340" y="201515"/>
                  </a:cubicBezTo>
                  <a:cubicBezTo>
                    <a:pt x="2442490" y="201515"/>
                    <a:pt x="2436126" y="195152"/>
                    <a:pt x="2436126" y="187302"/>
                  </a:cubicBezTo>
                  <a:cubicBezTo>
                    <a:pt x="2436107" y="179469"/>
                    <a:pt x="2442443" y="173106"/>
                    <a:pt x="2450276" y="173088"/>
                  </a:cubicBezTo>
                  <a:cubicBezTo>
                    <a:pt x="2450298" y="173088"/>
                    <a:pt x="2450317" y="173088"/>
                    <a:pt x="2450340" y="173088"/>
                  </a:cubicBezTo>
                  <a:close/>
                  <a:moveTo>
                    <a:pt x="2445602" y="134712"/>
                  </a:moveTo>
                  <a:cubicBezTo>
                    <a:pt x="2458419" y="137331"/>
                    <a:pt x="2470933" y="129062"/>
                    <a:pt x="2473552" y="116244"/>
                  </a:cubicBezTo>
                  <a:cubicBezTo>
                    <a:pt x="2473555" y="116241"/>
                    <a:pt x="2473555" y="116238"/>
                    <a:pt x="2473555" y="116235"/>
                  </a:cubicBezTo>
                  <a:lnTo>
                    <a:pt x="2530883" y="116235"/>
                  </a:lnTo>
                  <a:lnTo>
                    <a:pt x="2530883" y="25584"/>
                  </a:lnTo>
                  <a:lnTo>
                    <a:pt x="2521407" y="31049"/>
                  </a:lnTo>
                  <a:lnTo>
                    <a:pt x="2521407" y="106854"/>
                  </a:lnTo>
                  <a:lnTo>
                    <a:pt x="2473555" y="106854"/>
                  </a:lnTo>
                  <a:cubicBezTo>
                    <a:pt x="2470936" y="94036"/>
                    <a:pt x="2458419" y="85769"/>
                    <a:pt x="2445602" y="88388"/>
                  </a:cubicBezTo>
                  <a:cubicBezTo>
                    <a:pt x="2432784" y="91008"/>
                    <a:pt x="2424515" y="103523"/>
                    <a:pt x="2427137" y="116341"/>
                  </a:cubicBezTo>
                  <a:cubicBezTo>
                    <a:pt x="2429038" y="125640"/>
                    <a:pt x="2436303" y="132906"/>
                    <a:pt x="2445602" y="134807"/>
                  </a:cubicBezTo>
                  <a:close/>
                  <a:moveTo>
                    <a:pt x="2450340" y="97283"/>
                  </a:moveTo>
                  <a:cubicBezTo>
                    <a:pt x="2458188" y="97283"/>
                    <a:pt x="2464553" y="103647"/>
                    <a:pt x="2464553" y="111497"/>
                  </a:cubicBezTo>
                  <a:cubicBezTo>
                    <a:pt x="2464553" y="119347"/>
                    <a:pt x="2458188" y="125710"/>
                    <a:pt x="2450340" y="125710"/>
                  </a:cubicBezTo>
                  <a:cubicBezTo>
                    <a:pt x="2442490" y="125710"/>
                    <a:pt x="2436126" y="119347"/>
                    <a:pt x="2436126" y="111497"/>
                  </a:cubicBezTo>
                  <a:cubicBezTo>
                    <a:pt x="2436107" y="103664"/>
                    <a:pt x="2442443" y="97301"/>
                    <a:pt x="2450276" y="97283"/>
                  </a:cubicBezTo>
                  <a:cubicBezTo>
                    <a:pt x="2450298" y="97283"/>
                    <a:pt x="2450317" y="97283"/>
                    <a:pt x="2450340" y="97283"/>
                  </a:cubicBezTo>
                  <a:close/>
                  <a:moveTo>
                    <a:pt x="3623393" y="637395"/>
                  </a:moveTo>
                  <a:lnTo>
                    <a:pt x="3534954" y="637395"/>
                  </a:lnTo>
                  <a:cubicBezTo>
                    <a:pt x="3532332" y="624578"/>
                    <a:pt x="3519824" y="616306"/>
                    <a:pt x="3507000" y="618924"/>
                  </a:cubicBezTo>
                  <a:cubicBezTo>
                    <a:pt x="3494177" y="621539"/>
                    <a:pt x="3485901" y="634054"/>
                    <a:pt x="3488523" y="646871"/>
                  </a:cubicBezTo>
                  <a:cubicBezTo>
                    <a:pt x="3491145" y="659688"/>
                    <a:pt x="3503652" y="667961"/>
                    <a:pt x="3516476" y="665342"/>
                  </a:cubicBezTo>
                  <a:cubicBezTo>
                    <a:pt x="3525794" y="663444"/>
                    <a:pt x="3533058" y="656173"/>
                    <a:pt x="3534954" y="646871"/>
                  </a:cubicBezTo>
                  <a:lnTo>
                    <a:pt x="3627404" y="646871"/>
                  </a:lnTo>
                  <a:lnTo>
                    <a:pt x="3703209" y="571066"/>
                  </a:lnTo>
                  <a:lnTo>
                    <a:pt x="3715844" y="571066"/>
                  </a:lnTo>
                  <a:cubicBezTo>
                    <a:pt x="3718465" y="583883"/>
                    <a:pt x="3730973" y="592155"/>
                    <a:pt x="3743797" y="589537"/>
                  </a:cubicBezTo>
                  <a:cubicBezTo>
                    <a:pt x="3756621" y="586922"/>
                    <a:pt x="3764896" y="574407"/>
                    <a:pt x="3762274" y="561590"/>
                  </a:cubicBezTo>
                  <a:cubicBezTo>
                    <a:pt x="3759653" y="548773"/>
                    <a:pt x="3747145" y="540500"/>
                    <a:pt x="3734321" y="543119"/>
                  </a:cubicBezTo>
                  <a:cubicBezTo>
                    <a:pt x="3725003" y="545017"/>
                    <a:pt x="3717739" y="552288"/>
                    <a:pt x="3715844" y="561590"/>
                  </a:cubicBezTo>
                  <a:lnTo>
                    <a:pt x="3699230" y="561590"/>
                  </a:lnTo>
                  <a:lnTo>
                    <a:pt x="3658516" y="602335"/>
                  </a:lnTo>
                  <a:lnTo>
                    <a:pt x="3658516" y="602335"/>
                  </a:lnTo>
                  <a:close/>
                  <a:moveTo>
                    <a:pt x="3511612" y="656347"/>
                  </a:moveTo>
                  <a:cubicBezTo>
                    <a:pt x="3503747" y="656347"/>
                    <a:pt x="3497399" y="649982"/>
                    <a:pt x="3497399" y="642133"/>
                  </a:cubicBezTo>
                  <a:cubicBezTo>
                    <a:pt x="3497399" y="634284"/>
                    <a:pt x="3503747" y="627920"/>
                    <a:pt x="3511612" y="627920"/>
                  </a:cubicBezTo>
                  <a:cubicBezTo>
                    <a:pt x="3519477" y="627920"/>
                    <a:pt x="3525826" y="634284"/>
                    <a:pt x="3525826" y="642133"/>
                  </a:cubicBezTo>
                  <a:cubicBezTo>
                    <a:pt x="3525794" y="649976"/>
                    <a:pt x="3519445" y="656331"/>
                    <a:pt x="3511612" y="656347"/>
                  </a:cubicBezTo>
                  <a:close/>
                  <a:moveTo>
                    <a:pt x="3739028" y="552114"/>
                  </a:moveTo>
                  <a:cubicBezTo>
                    <a:pt x="3746892" y="552114"/>
                    <a:pt x="3753241" y="558479"/>
                    <a:pt x="3753241" y="566328"/>
                  </a:cubicBezTo>
                  <a:cubicBezTo>
                    <a:pt x="3753241" y="574177"/>
                    <a:pt x="3746892" y="580541"/>
                    <a:pt x="3739028" y="580541"/>
                  </a:cubicBezTo>
                  <a:cubicBezTo>
                    <a:pt x="3731163" y="580541"/>
                    <a:pt x="3724814" y="574177"/>
                    <a:pt x="3724814" y="566328"/>
                  </a:cubicBezTo>
                  <a:cubicBezTo>
                    <a:pt x="3724783" y="558495"/>
                    <a:pt x="3731131" y="552133"/>
                    <a:pt x="3738964" y="552114"/>
                  </a:cubicBezTo>
                  <a:cubicBezTo>
                    <a:pt x="3738996" y="552114"/>
                    <a:pt x="3738996" y="552114"/>
                    <a:pt x="3739028" y="552114"/>
                  </a:cubicBezTo>
                  <a:close/>
                  <a:moveTo>
                    <a:pt x="3582679" y="495261"/>
                  </a:moveTo>
                  <a:lnTo>
                    <a:pt x="3743765" y="495261"/>
                  </a:lnTo>
                  <a:lnTo>
                    <a:pt x="3743765" y="182564"/>
                  </a:lnTo>
                  <a:lnTo>
                    <a:pt x="3658485" y="182564"/>
                  </a:lnTo>
                  <a:lnTo>
                    <a:pt x="3658485" y="391660"/>
                  </a:lnTo>
                  <a:cubicBezTo>
                    <a:pt x="3649167" y="393558"/>
                    <a:pt x="3641902" y="400833"/>
                    <a:pt x="3640007" y="410138"/>
                  </a:cubicBezTo>
                  <a:lnTo>
                    <a:pt x="3640007" y="410138"/>
                  </a:lnTo>
                  <a:cubicBezTo>
                    <a:pt x="3637385" y="422955"/>
                    <a:pt x="3645661" y="435469"/>
                    <a:pt x="3658485" y="438088"/>
                  </a:cubicBezTo>
                  <a:cubicBezTo>
                    <a:pt x="3658485" y="438091"/>
                    <a:pt x="3658485" y="438091"/>
                    <a:pt x="3658485" y="438091"/>
                  </a:cubicBezTo>
                  <a:cubicBezTo>
                    <a:pt x="3671371" y="440643"/>
                    <a:pt x="3683879" y="432270"/>
                    <a:pt x="3686438" y="419383"/>
                  </a:cubicBezTo>
                  <a:cubicBezTo>
                    <a:pt x="3687038" y="416332"/>
                    <a:pt x="3687038" y="413189"/>
                    <a:pt x="3686438" y="410138"/>
                  </a:cubicBezTo>
                  <a:cubicBezTo>
                    <a:pt x="3684543" y="400826"/>
                    <a:pt x="3677278" y="393549"/>
                    <a:pt x="3667960" y="391660"/>
                  </a:cubicBezTo>
                  <a:lnTo>
                    <a:pt x="3667960" y="192040"/>
                  </a:lnTo>
                  <a:lnTo>
                    <a:pt x="3734290" y="192040"/>
                  </a:lnTo>
                  <a:lnTo>
                    <a:pt x="3734290" y="485785"/>
                  </a:lnTo>
                  <a:lnTo>
                    <a:pt x="3592155" y="485785"/>
                  </a:lnTo>
                  <a:lnTo>
                    <a:pt x="3592155" y="182564"/>
                  </a:lnTo>
                  <a:lnTo>
                    <a:pt x="3364740" y="182564"/>
                  </a:lnTo>
                  <a:lnTo>
                    <a:pt x="3364740" y="0"/>
                  </a:lnTo>
                  <a:lnTo>
                    <a:pt x="3355264" y="0"/>
                  </a:lnTo>
                  <a:lnTo>
                    <a:pt x="3355264" y="192040"/>
                  </a:lnTo>
                  <a:lnTo>
                    <a:pt x="3582679" y="192040"/>
                  </a:lnTo>
                  <a:close/>
                  <a:moveTo>
                    <a:pt x="3676646" y="409980"/>
                  </a:moveTo>
                  <a:cubicBezTo>
                    <a:pt x="3677720" y="413050"/>
                    <a:pt x="3677720" y="416385"/>
                    <a:pt x="3676646" y="419455"/>
                  </a:cubicBezTo>
                  <a:cubicBezTo>
                    <a:pt x="3674024" y="426850"/>
                    <a:pt x="3665876" y="430712"/>
                    <a:pt x="3658485" y="428081"/>
                  </a:cubicBezTo>
                  <a:cubicBezTo>
                    <a:pt x="3658485" y="428078"/>
                    <a:pt x="3658485" y="428078"/>
                    <a:pt x="3658485" y="428078"/>
                  </a:cubicBezTo>
                  <a:lnTo>
                    <a:pt x="3658485" y="428078"/>
                  </a:lnTo>
                  <a:cubicBezTo>
                    <a:pt x="3651093" y="425422"/>
                    <a:pt x="3647240" y="417263"/>
                    <a:pt x="3649893" y="409860"/>
                  </a:cubicBezTo>
                  <a:cubicBezTo>
                    <a:pt x="3651315" y="405851"/>
                    <a:pt x="3654473" y="402699"/>
                    <a:pt x="3658485" y="401262"/>
                  </a:cubicBezTo>
                  <a:lnTo>
                    <a:pt x="3658485" y="401262"/>
                  </a:lnTo>
                  <a:cubicBezTo>
                    <a:pt x="3665876" y="398716"/>
                    <a:pt x="3673930" y="402608"/>
                    <a:pt x="3676551" y="409980"/>
                  </a:cubicBezTo>
                  <a:close/>
                  <a:moveTo>
                    <a:pt x="3506874" y="571066"/>
                  </a:moveTo>
                  <a:lnTo>
                    <a:pt x="3564202" y="571066"/>
                  </a:lnTo>
                  <a:cubicBezTo>
                    <a:pt x="3566823" y="583883"/>
                    <a:pt x="3579331" y="592155"/>
                    <a:pt x="3592155" y="589537"/>
                  </a:cubicBezTo>
                  <a:cubicBezTo>
                    <a:pt x="3604979" y="586922"/>
                    <a:pt x="3613254" y="574407"/>
                    <a:pt x="3610633" y="561590"/>
                  </a:cubicBezTo>
                  <a:cubicBezTo>
                    <a:pt x="3608011" y="548773"/>
                    <a:pt x="3595503" y="540500"/>
                    <a:pt x="3582679" y="543119"/>
                  </a:cubicBezTo>
                  <a:cubicBezTo>
                    <a:pt x="3573361" y="545017"/>
                    <a:pt x="3566097" y="552288"/>
                    <a:pt x="3564202" y="561590"/>
                  </a:cubicBezTo>
                  <a:lnTo>
                    <a:pt x="3516350" y="561590"/>
                  </a:lnTo>
                  <a:lnTo>
                    <a:pt x="3516350" y="258369"/>
                  </a:lnTo>
                  <a:lnTo>
                    <a:pt x="3288934" y="258369"/>
                  </a:lnTo>
                  <a:lnTo>
                    <a:pt x="3288934" y="0"/>
                  </a:lnTo>
                  <a:lnTo>
                    <a:pt x="3279459" y="0"/>
                  </a:lnTo>
                  <a:lnTo>
                    <a:pt x="3279459" y="267845"/>
                  </a:lnTo>
                  <a:lnTo>
                    <a:pt x="3506874" y="267845"/>
                  </a:lnTo>
                  <a:close/>
                  <a:moveTo>
                    <a:pt x="3587417" y="552114"/>
                  </a:moveTo>
                  <a:cubicBezTo>
                    <a:pt x="3595282" y="552114"/>
                    <a:pt x="3601631" y="558479"/>
                    <a:pt x="3601631" y="566328"/>
                  </a:cubicBezTo>
                  <a:cubicBezTo>
                    <a:pt x="3601631" y="574177"/>
                    <a:pt x="3595282" y="580541"/>
                    <a:pt x="3587417" y="580541"/>
                  </a:cubicBezTo>
                  <a:cubicBezTo>
                    <a:pt x="3579552" y="580541"/>
                    <a:pt x="3573204" y="574177"/>
                    <a:pt x="3573204" y="566328"/>
                  </a:cubicBezTo>
                  <a:cubicBezTo>
                    <a:pt x="3573172" y="558495"/>
                    <a:pt x="3579521" y="552133"/>
                    <a:pt x="3587354" y="552114"/>
                  </a:cubicBezTo>
                  <a:cubicBezTo>
                    <a:pt x="3587386" y="552114"/>
                    <a:pt x="3587386" y="552114"/>
                    <a:pt x="3587417" y="552114"/>
                  </a:cubicBezTo>
                  <a:close/>
                  <a:moveTo>
                    <a:pt x="3431069" y="134712"/>
                  </a:moveTo>
                  <a:cubicBezTo>
                    <a:pt x="3443893" y="137331"/>
                    <a:pt x="3456401" y="129062"/>
                    <a:pt x="3459022" y="116244"/>
                  </a:cubicBezTo>
                  <a:cubicBezTo>
                    <a:pt x="3459022" y="116241"/>
                    <a:pt x="3459022" y="116238"/>
                    <a:pt x="3459022" y="116235"/>
                  </a:cubicBezTo>
                  <a:lnTo>
                    <a:pt x="3810095" y="116235"/>
                  </a:lnTo>
                  <a:lnTo>
                    <a:pt x="3810095" y="602272"/>
                  </a:lnTo>
                  <a:lnTo>
                    <a:pt x="3699198" y="713200"/>
                  </a:lnTo>
                  <a:lnTo>
                    <a:pt x="3440545" y="713200"/>
                  </a:lnTo>
                  <a:lnTo>
                    <a:pt x="3440545" y="589543"/>
                  </a:lnTo>
                  <a:cubicBezTo>
                    <a:pt x="3453368" y="586928"/>
                    <a:pt x="3461644" y="574414"/>
                    <a:pt x="3459022" y="561596"/>
                  </a:cubicBezTo>
                  <a:cubicBezTo>
                    <a:pt x="3456401" y="548776"/>
                    <a:pt x="3443893" y="540507"/>
                    <a:pt x="3431069" y="543122"/>
                  </a:cubicBezTo>
                  <a:cubicBezTo>
                    <a:pt x="3418245" y="545737"/>
                    <a:pt x="3409970" y="558251"/>
                    <a:pt x="3412592" y="571072"/>
                  </a:cubicBezTo>
                  <a:cubicBezTo>
                    <a:pt x="3414487" y="580374"/>
                    <a:pt x="3421751" y="587645"/>
                    <a:pt x="3431069" y="589543"/>
                  </a:cubicBezTo>
                  <a:lnTo>
                    <a:pt x="3431069" y="722676"/>
                  </a:lnTo>
                  <a:lnTo>
                    <a:pt x="3703083" y="722676"/>
                  </a:lnTo>
                  <a:lnTo>
                    <a:pt x="3819571" y="606157"/>
                  </a:lnTo>
                  <a:lnTo>
                    <a:pt x="3819571" y="106759"/>
                  </a:lnTo>
                  <a:lnTo>
                    <a:pt x="3459022" y="106759"/>
                  </a:lnTo>
                  <a:cubicBezTo>
                    <a:pt x="3456401" y="93941"/>
                    <a:pt x="3443893" y="85674"/>
                    <a:pt x="3431069" y="88293"/>
                  </a:cubicBezTo>
                  <a:cubicBezTo>
                    <a:pt x="3418245" y="90913"/>
                    <a:pt x="3409970" y="103429"/>
                    <a:pt x="3412592" y="116247"/>
                  </a:cubicBezTo>
                  <a:cubicBezTo>
                    <a:pt x="3414518" y="125545"/>
                    <a:pt x="3421783" y="132812"/>
                    <a:pt x="3431069" y="134712"/>
                  </a:cubicBezTo>
                  <a:close/>
                  <a:moveTo>
                    <a:pt x="3421593" y="566328"/>
                  </a:moveTo>
                  <a:cubicBezTo>
                    <a:pt x="3421593" y="558479"/>
                    <a:pt x="3427942" y="552114"/>
                    <a:pt x="3435807" y="552114"/>
                  </a:cubicBezTo>
                  <a:cubicBezTo>
                    <a:pt x="3443672" y="552114"/>
                    <a:pt x="3450020" y="558479"/>
                    <a:pt x="3450020" y="566328"/>
                  </a:cubicBezTo>
                  <a:cubicBezTo>
                    <a:pt x="3450020" y="574177"/>
                    <a:pt x="3443672" y="580541"/>
                    <a:pt x="3435807" y="580541"/>
                  </a:cubicBezTo>
                  <a:cubicBezTo>
                    <a:pt x="3427942" y="580541"/>
                    <a:pt x="3421593" y="574177"/>
                    <a:pt x="3421593" y="566328"/>
                  </a:cubicBezTo>
                  <a:close/>
                  <a:moveTo>
                    <a:pt x="3435807" y="97283"/>
                  </a:moveTo>
                  <a:cubicBezTo>
                    <a:pt x="3443672" y="97283"/>
                    <a:pt x="3450020" y="103647"/>
                    <a:pt x="3450020" y="111497"/>
                  </a:cubicBezTo>
                  <a:cubicBezTo>
                    <a:pt x="3450020" y="119347"/>
                    <a:pt x="3443672" y="125710"/>
                    <a:pt x="3435807" y="125710"/>
                  </a:cubicBezTo>
                  <a:cubicBezTo>
                    <a:pt x="3427942" y="125710"/>
                    <a:pt x="3421593" y="119347"/>
                    <a:pt x="3421593" y="111497"/>
                  </a:cubicBezTo>
                  <a:cubicBezTo>
                    <a:pt x="3421562" y="103664"/>
                    <a:pt x="3427911" y="97301"/>
                    <a:pt x="3435744" y="97283"/>
                  </a:cubicBezTo>
                  <a:cubicBezTo>
                    <a:pt x="3435775" y="97283"/>
                    <a:pt x="3435775" y="97283"/>
                    <a:pt x="3435807" y="97283"/>
                  </a:cubicBezTo>
                  <a:close/>
                  <a:moveTo>
                    <a:pt x="2673017" y="637395"/>
                  </a:moveTo>
                  <a:lnTo>
                    <a:pt x="2521407" y="637395"/>
                  </a:lnTo>
                  <a:lnTo>
                    <a:pt x="2521407" y="905493"/>
                  </a:lnTo>
                  <a:lnTo>
                    <a:pt x="2293991" y="1132908"/>
                  </a:lnTo>
                  <a:lnTo>
                    <a:pt x="2293991" y="1149712"/>
                  </a:lnTo>
                  <a:cubicBezTo>
                    <a:pt x="2281174" y="1152327"/>
                    <a:pt x="2272902" y="1164841"/>
                    <a:pt x="2275520" y="1177659"/>
                  </a:cubicBezTo>
                  <a:cubicBezTo>
                    <a:pt x="2278135" y="1190479"/>
                    <a:pt x="2290649" y="1198748"/>
                    <a:pt x="2303467" y="1196133"/>
                  </a:cubicBezTo>
                  <a:cubicBezTo>
                    <a:pt x="2316287" y="1193518"/>
                    <a:pt x="2324556" y="1181004"/>
                    <a:pt x="2321938" y="1168183"/>
                  </a:cubicBezTo>
                  <a:cubicBezTo>
                    <a:pt x="2320040" y="1158881"/>
                    <a:pt x="2312769" y="1151610"/>
                    <a:pt x="2303467" y="1149712"/>
                  </a:cubicBezTo>
                  <a:lnTo>
                    <a:pt x="2303467" y="1137078"/>
                  </a:lnTo>
                  <a:lnTo>
                    <a:pt x="2530883" y="909662"/>
                  </a:lnTo>
                  <a:lnTo>
                    <a:pt x="2530883" y="646871"/>
                  </a:lnTo>
                  <a:lnTo>
                    <a:pt x="2682493" y="646871"/>
                  </a:lnTo>
                  <a:lnTo>
                    <a:pt x="2682493" y="343650"/>
                  </a:lnTo>
                  <a:lnTo>
                    <a:pt x="3260981" y="343650"/>
                  </a:lnTo>
                  <a:cubicBezTo>
                    <a:pt x="3263603" y="356468"/>
                    <a:pt x="3276110" y="364740"/>
                    <a:pt x="3288934" y="362121"/>
                  </a:cubicBezTo>
                  <a:cubicBezTo>
                    <a:pt x="3301758" y="359506"/>
                    <a:pt x="3310033" y="346992"/>
                    <a:pt x="3307412" y="334175"/>
                  </a:cubicBezTo>
                  <a:cubicBezTo>
                    <a:pt x="3304790" y="321357"/>
                    <a:pt x="3292282" y="313085"/>
                    <a:pt x="3279459" y="315702"/>
                  </a:cubicBezTo>
                  <a:cubicBezTo>
                    <a:pt x="3270141" y="317602"/>
                    <a:pt x="3262876" y="324873"/>
                    <a:pt x="3260981" y="334175"/>
                  </a:cubicBezTo>
                  <a:lnTo>
                    <a:pt x="2673017" y="334175"/>
                  </a:lnTo>
                  <a:close/>
                  <a:moveTo>
                    <a:pt x="2312943" y="1172769"/>
                  </a:moveTo>
                  <a:cubicBezTo>
                    <a:pt x="2312943" y="1180618"/>
                    <a:pt x="2306578" y="1186983"/>
                    <a:pt x="2298729" y="1186983"/>
                  </a:cubicBezTo>
                  <a:cubicBezTo>
                    <a:pt x="2290880" y="1186983"/>
                    <a:pt x="2284516" y="1180618"/>
                    <a:pt x="2284516" y="1172769"/>
                  </a:cubicBezTo>
                  <a:cubicBezTo>
                    <a:pt x="2284516" y="1164920"/>
                    <a:pt x="2290880" y="1158556"/>
                    <a:pt x="2298729" y="1158556"/>
                  </a:cubicBezTo>
                  <a:cubicBezTo>
                    <a:pt x="2306578" y="1158556"/>
                    <a:pt x="2312943" y="1164920"/>
                    <a:pt x="2312943" y="1172769"/>
                  </a:cubicBezTo>
                  <a:close/>
                  <a:moveTo>
                    <a:pt x="3284197" y="324699"/>
                  </a:moveTo>
                  <a:cubicBezTo>
                    <a:pt x="3292061" y="324699"/>
                    <a:pt x="3298410" y="331063"/>
                    <a:pt x="3298410" y="338912"/>
                  </a:cubicBezTo>
                  <a:cubicBezTo>
                    <a:pt x="3298410" y="346761"/>
                    <a:pt x="3292061" y="353126"/>
                    <a:pt x="3284197" y="353126"/>
                  </a:cubicBezTo>
                  <a:cubicBezTo>
                    <a:pt x="3276332" y="353126"/>
                    <a:pt x="3269983" y="346761"/>
                    <a:pt x="3269983" y="338912"/>
                  </a:cubicBezTo>
                  <a:cubicBezTo>
                    <a:pt x="3269951" y="331079"/>
                    <a:pt x="3276300" y="324718"/>
                    <a:pt x="3284133" y="324699"/>
                  </a:cubicBezTo>
                  <a:cubicBezTo>
                    <a:pt x="3284165" y="324699"/>
                    <a:pt x="3284165" y="324699"/>
                    <a:pt x="3284197" y="324699"/>
                  </a:cubicBezTo>
                  <a:close/>
                  <a:moveTo>
                    <a:pt x="3127848" y="58907"/>
                  </a:moveTo>
                  <a:cubicBezTo>
                    <a:pt x="3140669" y="61523"/>
                    <a:pt x="3153186" y="53251"/>
                    <a:pt x="3155801" y="40429"/>
                  </a:cubicBezTo>
                  <a:cubicBezTo>
                    <a:pt x="3158417" y="27608"/>
                    <a:pt x="3150144" y="15093"/>
                    <a:pt x="3137324" y="12476"/>
                  </a:cubicBezTo>
                  <a:lnTo>
                    <a:pt x="3137324" y="0"/>
                  </a:lnTo>
                  <a:lnTo>
                    <a:pt x="3127848" y="0"/>
                  </a:lnTo>
                  <a:lnTo>
                    <a:pt x="3127848" y="12634"/>
                  </a:lnTo>
                  <a:cubicBezTo>
                    <a:pt x="3115028" y="15238"/>
                    <a:pt x="3106743" y="27742"/>
                    <a:pt x="3109345" y="40564"/>
                  </a:cubicBezTo>
                  <a:cubicBezTo>
                    <a:pt x="3111241" y="49886"/>
                    <a:pt x="3118524" y="57172"/>
                    <a:pt x="3127848" y="59065"/>
                  </a:cubicBezTo>
                  <a:close/>
                  <a:moveTo>
                    <a:pt x="3132586" y="21478"/>
                  </a:moveTo>
                  <a:cubicBezTo>
                    <a:pt x="3140435" y="21478"/>
                    <a:pt x="3146800" y="27842"/>
                    <a:pt x="3146800" y="35692"/>
                  </a:cubicBezTo>
                  <a:cubicBezTo>
                    <a:pt x="3146800" y="43542"/>
                    <a:pt x="3140435" y="49905"/>
                    <a:pt x="3132586" y="49905"/>
                  </a:cubicBezTo>
                  <a:cubicBezTo>
                    <a:pt x="3124737" y="49905"/>
                    <a:pt x="3118373" y="43542"/>
                    <a:pt x="3118373" y="35692"/>
                  </a:cubicBezTo>
                  <a:cubicBezTo>
                    <a:pt x="3118354" y="27859"/>
                    <a:pt x="3124690" y="21496"/>
                    <a:pt x="3132523" y="21478"/>
                  </a:cubicBezTo>
                  <a:cubicBezTo>
                    <a:pt x="3132545" y="21478"/>
                    <a:pt x="3132564" y="21478"/>
                    <a:pt x="3132586" y="21478"/>
                  </a:cubicBezTo>
                  <a:close/>
                  <a:moveTo>
                    <a:pt x="2976238" y="58907"/>
                  </a:moveTo>
                  <a:cubicBezTo>
                    <a:pt x="2989058" y="61523"/>
                    <a:pt x="3001576" y="53251"/>
                    <a:pt x="3004191" y="40429"/>
                  </a:cubicBezTo>
                  <a:cubicBezTo>
                    <a:pt x="3006806" y="27608"/>
                    <a:pt x="2998534" y="15093"/>
                    <a:pt x="2985714" y="12476"/>
                  </a:cubicBezTo>
                  <a:lnTo>
                    <a:pt x="2985714" y="0"/>
                  </a:lnTo>
                  <a:lnTo>
                    <a:pt x="2976238" y="0"/>
                  </a:lnTo>
                  <a:lnTo>
                    <a:pt x="2976238" y="12634"/>
                  </a:lnTo>
                  <a:cubicBezTo>
                    <a:pt x="2963417" y="15238"/>
                    <a:pt x="2955133" y="27742"/>
                    <a:pt x="2957735" y="40564"/>
                  </a:cubicBezTo>
                  <a:cubicBezTo>
                    <a:pt x="2959630" y="49886"/>
                    <a:pt x="2966914" y="57172"/>
                    <a:pt x="2976238" y="59065"/>
                  </a:cubicBezTo>
                  <a:close/>
                  <a:moveTo>
                    <a:pt x="2980976" y="21478"/>
                  </a:moveTo>
                  <a:cubicBezTo>
                    <a:pt x="2988825" y="21478"/>
                    <a:pt x="2995189" y="27842"/>
                    <a:pt x="2995189" y="35692"/>
                  </a:cubicBezTo>
                  <a:cubicBezTo>
                    <a:pt x="2995189" y="43542"/>
                    <a:pt x="2988825" y="49905"/>
                    <a:pt x="2980976" y="49905"/>
                  </a:cubicBezTo>
                  <a:cubicBezTo>
                    <a:pt x="2973127" y="49905"/>
                    <a:pt x="2966762" y="43542"/>
                    <a:pt x="2966762" y="35692"/>
                  </a:cubicBezTo>
                  <a:cubicBezTo>
                    <a:pt x="2966743" y="27859"/>
                    <a:pt x="2973079" y="21496"/>
                    <a:pt x="2980913" y="21478"/>
                  </a:cubicBezTo>
                  <a:cubicBezTo>
                    <a:pt x="2980935" y="21478"/>
                    <a:pt x="2980954" y="21478"/>
                    <a:pt x="2980976" y="21478"/>
                  </a:cubicBezTo>
                  <a:close/>
                  <a:moveTo>
                    <a:pt x="3137324" y="88439"/>
                  </a:moveTo>
                  <a:cubicBezTo>
                    <a:pt x="3124503" y="85826"/>
                    <a:pt x="3111992" y="94099"/>
                    <a:pt x="3109380" y="106919"/>
                  </a:cubicBezTo>
                  <a:cubicBezTo>
                    <a:pt x="3106768" y="119738"/>
                    <a:pt x="3115040" y="132249"/>
                    <a:pt x="3127861" y="134863"/>
                  </a:cubicBezTo>
                  <a:cubicBezTo>
                    <a:pt x="3140675" y="137476"/>
                    <a:pt x="3153183" y="129207"/>
                    <a:pt x="3155801" y="116393"/>
                  </a:cubicBezTo>
                  <a:lnTo>
                    <a:pt x="3213129" y="116393"/>
                  </a:lnTo>
                  <a:lnTo>
                    <a:pt x="3213129" y="0"/>
                  </a:lnTo>
                  <a:lnTo>
                    <a:pt x="3203654" y="0"/>
                  </a:lnTo>
                  <a:lnTo>
                    <a:pt x="3203654" y="106759"/>
                  </a:lnTo>
                  <a:lnTo>
                    <a:pt x="3155801" y="106759"/>
                  </a:lnTo>
                  <a:cubicBezTo>
                    <a:pt x="3153856" y="97509"/>
                    <a:pt x="3146591" y="90306"/>
                    <a:pt x="3137324" y="88439"/>
                  </a:cubicBezTo>
                  <a:close/>
                  <a:moveTo>
                    <a:pt x="3132586" y="125868"/>
                  </a:moveTo>
                  <a:cubicBezTo>
                    <a:pt x="3124737" y="125868"/>
                    <a:pt x="3118373" y="119505"/>
                    <a:pt x="3118373" y="111655"/>
                  </a:cubicBezTo>
                  <a:cubicBezTo>
                    <a:pt x="3118373" y="103805"/>
                    <a:pt x="3124737" y="97441"/>
                    <a:pt x="3132586" y="97441"/>
                  </a:cubicBezTo>
                  <a:cubicBezTo>
                    <a:pt x="3140435" y="97441"/>
                    <a:pt x="3146800" y="103805"/>
                    <a:pt x="3146800" y="111655"/>
                  </a:cubicBezTo>
                  <a:cubicBezTo>
                    <a:pt x="3146695" y="119435"/>
                    <a:pt x="3140369" y="125694"/>
                    <a:pt x="3132586" y="125710"/>
                  </a:cubicBezTo>
                  <a:close/>
                  <a:moveTo>
                    <a:pt x="5063692" y="637553"/>
                  </a:moveTo>
                  <a:lnTo>
                    <a:pt x="4975252" y="637553"/>
                  </a:lnTo>
                  <a:cubicBezTo>
                    <a:pt x="4972631" y="624736"/>
                    <a:pt x="4960123" y="616464"/>
                    <a:pt x="4947299" y="619082"/>
                  </a:cubicBezTo>
                  <a:cubicBezTo>
                    <a:pt x="4934475" y="621697"/>
                    <a:pt x="4926200" y="634211"/>
                    <a:pt x="4928821" y="647029"/>
                  </a:cubicBezTo>
                  <a:cubicBezTo>
                    <a:pt x="4931443" y="659846"/>
                    <a:pt x="4943951" y="668118"/>
                    <a:pt x="4956775" y="665500"/>
                  </a:cubicBezTo>
                  <a:cubicBezTo>
                    <a:pt x="4966092" y="663602"/>
                    <a:pt x="4973357" y="656331"/>
                    <a:pt x="4975252" y="647029"/>
                  </a:cubicBezTo>
                  <a:lnTo>
                    <a:pt x="5067703" y="647029"/>
                  </a:lnTo>
                  <a:lnTo>
                    <a:pt x="5143508" y="571224"/>
                  </a:lnTo>
                  <a:lnTo>
                    <a:pt x="5156142" y="571224"/>
                  </a:lnTo>
                  <a:cubicBezTo>
                    <a:pt x="5158764" y="584041"/>
                    <a:pt x="5171272" y="592313"/>
                    <a:pt x="5184096" y="589695"/>
                  </a:cubicBezTo>
                  <a:cubicBezTo>
                    <a:pt x="5196919" y="587080"/>
                    <a:pt x="5205195" y="574565"/>
                    <a:pt x="5202573" y="561748"/>
                  </a:cubicBezTo>
                  <a:cubicBezTo>
                    <a:pt x="5199952" y="548931"/>
                    <a:pt x="5187443" y="540658"/>
                    <a:pt x="5174620" y="543277"/>
                  </a:cubicBezTo>
                  <a:cubicBezTo>
                    <a:pt x="5165302" y="545175"/>
                    <a:pt x="5158038" y="552446"/>
                    <a:pt x="5156142" y="561748"/>
                  </a:cubicBezTo>
                  <a:lnTo>
                    <a:pt x="5139529" y="561748"/>
                  </a:lnTo>
                  <a:lnTo>
                    <a:pt x="5098815" y="602493"/>
                  </a:lnTo>
                  <a:lnTo>
                    <a:pt x="5098815" y="602493"/>
                  </a:lnTo>
                  <a:close/>
                  <a:moveTo>
                    <a:pt x="4951911" y="656504"/>
                  </a:moveTo>
                  <a:cubicBezTo>
                    <a:pt x="4944046" y="656504"/>
                    <a:pt x="4937697" y="650140"/>
                    <a:pt x="4937697" y="642291"/>
                  </a:cubicBezTo>
                  <a:cubicBezTo>
                    <a:pt x="4937697" y="634442"/>
                    <a:pt x="4944046" y="628078"/>
                    <a:pt x="4951911" y="628078"/>
                  </a:cubicBezTo>
                  <a:cubicBezTo>
                    <a:pt x="4959775" y="628078"/>
                    <a:pt x="4966124" y="634442"/>
                    <a:pt x="4966124" y="642291"/>
                  </a:cubicBezTo>
                  <a:cubicBezTo>
                    <a:pt x="4966029" y="650071"/>
                    <a:pt x="4959681" y="656331"/>
                    <a:pt x="4951911" y="656347"/>
                  </a:cubicBezTo>
                  <a:close/>
                  <a:moveTo>
                    <a:pt x="5179326" y="552272"/>
                  </a:moveTo>
                  <a:cubicBezTo>
                    <a:pt x="5187191" y="552272"/>
                    <a:pt x="5193540" y="558637"/>
                    <a:pt x="5193540" y="566486"/>
                  </a:cubicBezTo>
                  <a:cubicBezTo>
                    <a:pt x="5193540" y="574335"/>
                    <a:pt x="5187191" y="580699"/>
                    <a:pt x="5179326" y="580699"/>
                  </a:cubicBezTo>
                  <a:cubicBezTo>
                    <a:pt x="5171461" y="580699"/>
                    <a:pt x="5165113" y="574335"/>
                    <a:pt x="5165113" y="566486"/>
                  </a:cubicBezTo>
                  <a:cubicBezTo>
                    <a:pt x="5165018" y="558653"/>
                    <a:pt x="5171272" y="552222"/>
                    <a:pt x="5179105" y="552114"/>
                  </a:cubicBezTo>
                  <a:cubicBezTo>
                    <a:pt x="5179168" y="552114"/>
                    <a:pt x="5179263" y="552114"/>
                    <a:pt x="5179326" y="552114"/>
                  </a:cubicBezTo>
                  <a:close/>
                  <a:moveTo>
                    <a:pt x="532026" y="2835745"/>
                  </a:moveTo>
                  <a:cubicBezTo>
                    <a:pt x="529022" y="2848481"/>
                    <a:pt x="536912" y="2861235"/>
                    <a:pt x="549648" y="2864239"/>
                  </a:cubicBezTo>
                  <a:cubicBezTo>
                    <a:pt x="562380" y="2867242"/>
                    <a:pt x="575137" y="2859352"/>
                    <a:pt x="578141" y="2846617"/>
                  </a:cubicBezTo>
                  <a:cubicBezTo>
                    <a:pt x="578248" y="2846156"/>
                    <a:pt x="578343" y="2845689"/>
                    <a:pt x="578425" y="2845221"/>
                  </a:cubicBezTo>
                  <a:lnTo>
                    <a:pt x="711558" y="2845221"/>
                  </a:lnTo>
                  <a:lnTo>
                    <a:pt x="711558" y="2501287"/>
                  </a:lnTo>
                  <a:lnTo>
                    <a:pt x="938974" y="2273871"/>
                  </a:lnTo>
                  <a:lnTo>
                    <a:pt x="938974" y="2181452"/>
                  </a:lnTo>
                  <a:cubicBezTo>
                    <a:pt x="951791" y="2178837"/>
                    <a:pt x="960063" y="2166323"/>
                    <a:pt x="957445" y="2153505"/>
                  </a:cubicBezTo>
                  <a:cubicBezTo>
                    <a:pt x="954829" y="2140685"/>
                    <a:pt x="942315" y="2132416"/>
                    <a:pt x="929498" y="2135031"/>
                  </a:cubicBezTo>
                  <a:cubicBezTo>
                    <a:pt x="916680" y="2137649"/>
                    <a:pt x="908408" y="2150160"/>
                    <a:pt x="911027" y="2162981"/>
                  </a:cubicBezTo>
                  <a:cubicBezTo>
                    <a:pt x="912925" y="2172283"/>
                    <a:pt x="920196" y="2179554"/>
                    <a:pt x="929498" y="2181452"/>
                  </a:cubicBezTo>
                  <a:lnTo>
                    <a:pt x="929498" y="2269891"/>
                  </a:lnTo>
                  <a:lnTo>
                    <a:pt x="702082" y="2497307"/>
                  </a:lnTo>
                  <a:lnTo>
                    <a:pt x="702082" y="2835745"/>
                  </a:lnTo>
                  <a:lnTo>
                    <a:pt x="578425" y="2835745"/>
                  </a:lnTo>
                  <a:cubicBezTo>
                    <a:pt x="575778" y="2822931"/>
                    <a:pt x="563248" y="2814691"/>
                    <a:pt x="550434" y="2817337"/>
                  </a:cubicBezTo>
                  <a:cubicBezTo>
                    <a:pt x="541173" y="2819248"/>
                    <a:pt x="533937" y="2826485"/>
                    <a:pt x="532026" y="2835745"/>
                  </a:cubicBezTo>
                  <a:close/>
                  <a:moveTo>
                    <a:pt x="920022" y="2158237"/>
                  </a:moveTo>
                  <a:cubicBezTo>
                    <a:pt x="920022" y="2150388"/>
                    <a:pt x="926387" y="2144023"/>
                    <a:pt x="934236" y="2144023"/>
                  </a:cubicBezTo>
                  <a:cubicBezTo>
                    <a:pt x="942085" y="2144023"/>
                    <a:pt x="948449" y="2150388"/>
                    <a:pt x="948449" y="2158237"/>
                  </a:cubicBezTo>
                  <a:cubicBezTo>
                    <a:pt x="948449" y="2166086"/>
                    <a:pt x="942085" y="2172450"/>
                    <a:pt x="934236" y="2172450"/>
                  </a:cubicBezTo>
                  <a:cubicBezTo>
                    <a:pt x="926387" y="2172450"/>
                    <a:pt x="920022" y="2166086"/>
                    <a:pt x="920022" y="2158237"/>
                  </a:cubicBezTo>
                  <a:close/>
                  <a:moveTo>
                    <a:pt x="569423" y="2840483"/>
                  </a:moveTo>
                  <a:cubicBezTo>
                    <a:pt x="569423" y="2848332"/>
                    <a:pt x="563059" y="2854697"/>
                    <a:pt x="555210" y="2854697"/>
                  </a:cubicBezTo>
                  <a:cubicBezTo>
                    <a:pt x="547361" y="2854697"/>
                    <a:pt x="540996" y="2848332"/>
                    <a:pt x="540996" y="2840483"/>
                  </a:cubicBezTo>
                  <a:cubicBezTo>
                    <a:pt x="540996" y="2832634"/>
                    <a:pt x="547361" y="2826270"/>
                    <a:pt x="555210" y="2826270"/>
                  </a:cubicBezTo>
                  <a:cubicBezTo>
                    <a:pt x="563059" y="2826270"/>
                    <a:pt x="569423" y="2832634"/>
                    <a:pt x="569423" y="2840483"/>
                  </a:cubicBezTo>
                  <a:close/>
                  <a:moveTo>
                    <a:pt x="550472" y="2939504"/>
                  </a:moveTo>
                  <a:cubicBezTo>
                    <a:pt x="563289" y="2942122"/>
                    <a:pt x="575804" y="2933853"/>
                    <a:pt x="578422" y="2921036"/>
                  </a:cubicBezTo>
                  <a:cubicBezTo>
                    <a:pt x="578425" y="2921033"/>
                    <a:pt x="578425" y="2921030"/>
                    <a:pt x="578425" y="2921026"/>
                  </a:cubicBezTo>
                  <a:lnTo>
                    <a:pt x="986826" y="2921026"/>
                  </a:lnTo>
                  <a:cubicBezTo>
                    <a:pt x="989441" y="2933844"/>
                    <a:pt x="1001955" y="2942116"/>
                    <a:pt x="1014772" y="2939498"/>
                  </a:cubicBezTo>
                  <a:cubicBezTo>
                    <a:pt x="1027593" y="2936882"/>
                    <a:pt x="1035862" y="2924368"/>
                    <a:pt x="1033247" y="2911551"/>
                  </a:cubicBezTo>
                  <a:cubicBezTo>
                    <a:pt x="1030632" y="2898733"/>
                    <a:pt x="1018117" y="2890461"/>
                    <a:pt x="1005297" y="2893080"/>
                  </a:cubicBezTo>
                  <a:cubicBezTo>
                    <a:pt x="995995" y="2894978"/>
                    <a:pt x="988724" y="2902249"/>
                    <a:pt x="986826" y="2911551"/>
                  </a:cubicBezTo>
                  <a:lnTo>
                    <a:pt x="578425" y="2911551"/>
                  </a:lnTo>
                  <a:cubicBezTo>
                    <a:pt x="575807" y="2898733"/>
                    <a:pt x="563289" y="2890464"/>
                    <a:pt x="550472" y="2893086"/>
                  </a:cubicBezTo>
                  <a:cubicBezTo>
                    <a:pt x="537655" y="2895704"/>
                    <a:pt x="529386" y="2908221"/>
                    <a:pt x="532007" y="2921039"/>
                  </a:cubicBezTo>
                  <a:cubicBezTo>
                    <a:pt x="533909" y="2930338"/>
                    <a:pt x="541173" y="2937602"/>
                    <a:pt x="550472" y="2939504"/>
                  </a:cubicBezTo>
                  <a:close/>
                  <a:moveTo>
                    <a:pt x="1010041" y="2902075"/>
                  </a:moveTo>
                  <a:cubicBezTo>
                    <a:pt x="1017890" y="2902075"/>
                    <a:pt x="1024254" y="2908439"/>
                    <a:pt x="1024254" y="2916288"/>
                  </a:cubicBezTo>
                  <a:cubicBezTo>
                    <a:pt x="1024254" y="2924137"/>
                    <a:pt x="1017890" y="2930502"/>
                    <a:pt x="1010041" y="2930502"/>
                  </a:cubicBezTo>
                  <a:cubicBezTo>
                    <a:pt x="1002192" y="2930502"/>
                    <a:pt x="995827" y="2924137"/>
                    <a:pt x="995827" y="2916288"/>
                  </a:cubicBezTo>
                  <a:cubicBezTo>
                    <a:pt x="995808" y="2908455"/>
                    <a:pt x="1002145" y="2902094"/>
                    <a:pt x="1009978" y="2902075"/>
                  </a:cubicBezTo>
                  <a:cubicBezTo>
                    <a:pt x="1010000" y="2902075"/>
                    <a:pt x="1010019" y="2902075"/>
                    <a:pt x="1010041" y="2902075"/>
                  </a:cubicBezTo>
                  <a:close/>
                  <a:moveTo>
                    <a:pt x="555210" y="2902075"/>
                  </a:moveTo>
                  <a:cubicBezTo>
                    <a:pt x="563059" y="2902075"/>
                    <a:pt x="569423" y="2908439"/>
                    <a:pt x="569423" y="2916288"/>
                  </a:cubicBezTo>
                  <a:cubicBezTo>
                    <a:pt x="569423" y="2924137"/>
                    <a:pt x="563059" y="2930502"/>
                    <a:pt x="555210" y="2930502"/>
                  </a:cubicBezTo>
                  <a:cubicBezTo>
                    <a:pt x="547361" y="2930502"/>
                    <a:pt x="540996" y="2924137"/>
                    <a:pt x="540996" y="2916288"/>
                  </a:cubicBezTo>
                  <a:cubicBezTo>
                    <a:pt x="540977" y="2908455"/>
                    <a:pt x="547313" y="2902094"/>
                    <a:pt x="555147" y="2902075"/>
                  </a:cubicBezTo>
                  <a:cubicBezTo>
                    <a:pt x="555169" y="2902075"/>
                    <a:pt x="555188" y="2902075"/>
                    <a:pt x="555210" y="2902075"/>
                  </a:cubicBezTo>
                  <a:close/>
                  <a:moveTo>
                    <a:pt x="1669072" y="2911551"/>
                  </a:moveTo>
                  <a:cubicBezTo>
                    <a:pt x="1666460" y="2924371"/>
                    <a:pt x="1674732" y="2936882"/>
                    <a:pt x="1687553" y="2939494"/>
                  </a:cubicBezTo>
                  <a:cubicBezTo>
                    <a:pt x="1700370" y="2942106"/>
                    <a:pt x="1712881" y="2933834"/>
                    <a:pt x="1715497" y="2921014"/>
                  </a:cubicBezTo>
                  <a:cubicBezTo>
                    <a:pt x="1718109" y="2908199"/>
                    <a:pt x="1709840" y="2895692"/>
                    <a:pt x="1697025" y="2893073"/>
                  </a:cubicBezTo>
                  <a:lnTo>
                    <a:pt x="1697025" y="2636283"/>
                  </a:lnTo>
                  <a:cubicBezTo>
                    <a:pt x="1709846" y="2633668"/>
                    <a:pt x="1718115" y="2621154"/>
                    <a:pt x="1715497" y="2608336"/>
                  </a:cubicBezTo>
                  <a:cubicBezTo>
                    <a:pt x="1712881" y="2595516"/>
                    <a:pt x="1700367" y="2587247"/>
                    <a:pt x="1687550" y="2589862"/>
                  </a:cubicBezTo>
                  <a:cubicBezTo>
                    <a:pt x="1674732" y="2592480"/>
                    <a:pt x="1666460" y="2604991"/>
                    <a:pt x="1669079" y="2617812"/>
                  </a:cubicBezTo>
                  <a:cubicBezTo>
                    <a:pt x="1670977" y="2627114"/>
                    <a:pt x="1678248" y="2634385"/>
                    <a:pt x="1687550" y="2636283"/>
                  </a:cubicBezTo>
                  <a:lnTo>
                    <a:pt x="1687550" y="2893231"/>
                  </a:lnTo>
                  <a:cubicBezTo>
                    <a:pt x="1678289" y="2895107"/>
                    <a:pt x="1671027" y="2902306"/>
                    <a:pt x="1669072" y="2911551"/>
                  </a:cubicBezTo>
                  <a:close/>
                  <a:moveTo>
                    <a:pt x="1678074" y="2613068"/>
                  </a:moveTo>
                  <a:cubicBezTo>
                    <a:pt x="1678074" y="2605219"/>
                    <a:pt x="1684439" y="2598854"/>
                    <a:pt x="1692288" y="2598854"/>
                  </a:cubicBezTo>
                  <a:cubicBezTo>
                    <a:pt x="1700137" y="2598854"/>
                    <a:pt x="1706501" y="2605219"/>
                    <a:pt x="1706501" y="2613068"/>
                  </a:cubicBezTo>
                  <a:cubicBezTo>
                    <a:pt x="1706501" y="2620917"/>
                    <a:pt x="1700137" y="2627281"/>
                    <a:pt x="1692288" y="2627281"/>
                  </a:cubicBezTo>
                  <a:cubicBezTo>
                    <a:pt x="1684439" y="2627281"/>
                    <a:pt x="1678074" y="2620917"/>
                    <a:pt x="1678074" y="2613068"/>
                  </a:cubicBezTo>
                  <a:close/>
                  <a:moveTo>
                    <a:pt x="1692288" y="2902075"/>
                  </a:moveTo>
                  <a:cubicBezTo>
                    <a:pt x="1700137" y="2902075"/>
                    <a:pt x="1706501" y="2908439"/>
                    <a:pt x="1706501" y="2916288"/>
                  </a:cubicBezTo>
                  <a:cubicBezTo>
                    <a:pt x="1706501" y="2924137"/>
                    <a:pt x="1700137" y="2930502"/>
                    <a:pt x="1692288" y="2930502"/>
                  </a:cubicBezTo>
                  <a:cubicBezTo>
                    <a:pt x="1684439" y="2930502"/>
                    <a:pt x="1678074" y="2924137"/>
                    <a:pt x="1678074" y="2916288"/>
                  </a:cubicBezTo>
                  <a:cubicBezTo>
                    <a:pt x="1678055" y="2908455"/>
                    <a:pt x="1684391" y="2902094"/>
                    <a:pt x="1692224" y="2902075"/>
                  </a:cubicBezTo>
                  <a:cubicBezTo>
                    <a:pt x="1692247" y="2902075"/>
                    <a:pt x="1692265" y="2902075"/>
                    <a:pt x="1692288" y="2902075"/>
                  </a:cubicBezTo>
                  <a:close/>
                  <a:moveTo>
                    <a:pt x="1005303" y="3091114"/>
                  </a:moveTo>
                  <a:cubicBezTo>
                    <a:pt x="1018121" y="3093733"/>
                    <a:pt x="1030635" y="3085464"/>
                    <a:pt x="1033253" y="3072646"/>
                  </a:cubicBezTo>
                  <a:cubicBezTo>
                    <a:pt x="1033256" y="3072643"/>
                    <a:pt x="1033256" y="3072640"/>
                    <a:pt x="1033256" y="3072637"/>
                  </a:cubicBezTo>
                  <a:lnTo>
                    <a:pt x="1166389" y="3072637"/>
                  </a:lnTo>
                  <a:lnTo>
                    <a:pt x="1166389" y="2838525"/>
                  </a:lnTo>
                  <a:lnTo>
                    <a:pt x="1011999" y="2684135"/>
                  </a:lnTo>
                  <a:lnTo>
                    <a:pt x="881646" y="2684135"/>
                  </a:lnTo>
                  <a:cubicBezTo>
                    <a:pt x="879031" y="2671318"/>
                    <a:pt x="866516" y="2663045"/>
                    <a:pt x="853699" y="2665664"/>
                  </a:cubicBezTo>
                  <a:cubicBezTo>
                    <a:pt x="840878" y="2668279"/>
                    <a:pt x="832609" y="2680793"/>
                    <a:pt x="835225" y="2693611"/>
                  </a:cubicBezTo>
                  <a:cubicBezTo>
                    <a:pt x="837840" y="2706428"/>
                    <a:pt x="850354" y="2714700"/>
                    <a:pt x="863175" y="2712082"/>
                  </a:cubicBezTo>
                  <a:cubicBezTo>
                    <a:pt x="872477" y="2710184"/>
                    <a:pt x="879748" y="2702913"/>
                    <a:pt x="881646" y="2693611"/>
                  </a:cubicBezTo>
                  <a:lnTo>
                    <a:pt x="1007988" y="2693611"/>
                  </a:lnTo>
                  <a:lnTo>
                    <a:pt x="1156787" y="2842410"/>
                  </a:lnTo>
                  <a:lnTo>
                    <a:pt x="1156787" y="3063161"/>
                  </a:lnTo>
                  <a:lnTo>
                    <a:pt x="1033256" y="3063161"/>
                  </a:lnTo>
                  <a:cubicBezTo>
                    <a:pt x="1030638" y="3050344"/>
                    <a:pt x="1018121" y="3042075"/>
                    <a:pt x="1005303" y="3044696"/>
                  </a:cubicBezTo>
                  <a:cubicBezTo>
                    <a:pt x="992486" y="3047315"/>
                    <a:pt x="984217" y="3059832"/>
                    <a:pt x="986838" y="3072649"/>
                  </a:cubicBezTo>
                  <a:cubicBezTo>
                    <a:pt x="988740" y="3081948"/>
                    <a:pt x="996004" y="3089213"/>
                    <a:pt x="1005303" y="3091114"/>
                  </a:cubicBezTo>
                  <a:close/>
                  <a:moveTo>
                    <a:pt x="858431" y="2703086"/>
                  </a:moveTo>
                  <a:cubicBezTo>
                    <a:pt x="850582" y="2703086"/>
                    <a:pt x="844217" y="2696722"/>
                    <a:pt x="844217" y="2688873"/>
                  </a:cubicBezTo>
                  <a:cubicBezTo>
                    <a:pt x="844217" y="2681024"/>
                    <a:pt x="850582" y="2674659"/>
                    <a:pt x="858431" y="2674659"/>
                  </a:cubicBezTo>
                  <a:cubicBezTo>
                    <a:pt x="866280" y="2674659"/>
                    <a:pt x="872644" y="2681024"/>
                    <a:pt x="872644" y="2688873"/>
                  </a:cubicBezTo>
                  <a:cubicBezTo>
                    <a:pt x="872628" y="2696716"/>
                    <a:pt x="866273" y="2703067"/>
                    <a:pt x="858431" y="2703086"/>
                  </a:cubicBezTo>
                  <a:close/>
                  <a:moveTo>
                    <a:pt x="1010041" y="3053685"/>
                  </a:moveTo>
                  <a:cubicBezTo>
                    <a:pt x="1017890" y="3053685"/>
                    <a:pt x="1024254" y="3060050"/>
                    <a:pt x="1024254" y="3067899"/>
                  </a:cubicBezTo>
                  <a:cubicBezTo>
                    <a:pt x="1024254" y="3075748"/>
                    <a:pt x="1017890" y="3082112"/>
                    <a:pt x="1010041" y="3082112"/>
                  </a:cubicBezTo>
                  <a:cubicBezTo>
                    <a:pt x="1002192" y="3082112"/>
                    <a:pt x="995827" y="3075748"/>
                    <a:pt x="995827" y="3067899"/>
                  </a:cubicBezTo>
                  <a:cubicBezTo>
                    <a:pt x="995808" y="3060066"/>
                    <a:pt x="1002145" y="3053704"/>
                    <a:pt x="1009978" y="3053685"/>
                  </a:cubicBezTo>
                  <a:cubicBezTo>
                    <a:pt x="1010000" y="3053685"/>
                    <a:pt x="1010019" y="3053685"/>
                    <a:pt x="1010041" y="3053685"/>
                  </a:cubicBezTo>
                  <a:close/>
                  <a:moveTo>
                    <a:pt x="1990771" y="2560478"/>
                  </a:moveTo>
                  <a:cubicBezTo>
                    <a:pt x="2003588" y="2563096"/>
                    <a:pt x="2016102" y="2554827"/>
                    <a:pt x="2018721" y="2542010"/>
                  </a:cubicBezTo>
                  <a:cubicBezTo>
                    <a:pt x="2018724" y="2542007"/>
                    <a:pt x="2018724" y="2542004"/>
                    <a:pt x="2018724" y="2542000"/>
                  </a:cubicBezTo>
                  <a:lnTo>
                    <a:pt x="2066576" y="2542000"/>
                  </a:lnTo>
                  <a:lnTo>
                    <a:pt x="2066576" y="2741621"/>
                  </a:lnTo>
                  <a:cubicBezTo>
                    <a:pt x="2053758" y="2744236"/>
                    <a:pt x="2045486" y="2756750"/>
                    <a:pt x="2048104" y="2769568"/>
                  </a:cubicBezTo>
                  <a:cubicBezTo>
                    <a:pt x="2050720" y="2782388"/>
                    <a:pt x="2063234" y="2790657"/>
                    <a:pt x="2076051" y="2788042"/>
                  </a:cubicBezTo>
                  <a:cubicBezTo>
                    <a:pt x="2088872" y="2785423"/>
                    <a:pt x="2097141" y="2772912"/>
                    <a:pt x="2094522" y="2760092"/>
                  </a:cubicBezTo>
                  <a:cubicBezTo>
                    <a:pt x="2092624" y="2750790"/>
                    <a:pt x="2085353" y="2743519"/>
                    <a:pt x="2076051" y="2741621"/>
                  </a:cubicBezTo>
                  <a:lnTo>
                    <a:pt x="2076051" y="2532525"/>
                  </a:lnTo>
                  <a:lnTo>
                    <a:pt x="2018724" y="2532525"/>
                  </a:lnTo>
                  <a:cubicBezTo>
                    <a:pt x="2016105" y="2519707"/>
                    <a:pt x="2003588" y="2511438"/>
                    <a:pt x="1990771" y="2514060"/>
                  </a:cubicBezTo>
                  <a:cubicBezTo>
                    <a:pt x="1977953" y="2516678"/>
                    <a:pt x="1969684" y="2529196"/>
                    <a:pt x="1972306" y="2542013"/>
                  </a:cubicBezTo>
                  <a:cubicBezTo>
                    <a:pt x="1974207" y="2551312"/>
                    <a:pt x="1981472" y="2558576"/>
                    <a:pt x="1990771" y="2560478"/>
                  </a:cubicBezTo>
                  <a:close/>
                  <a:moveTo>
                    <a:pt x="2085527" y="2764678"/>
                  </a:moveTo>
                  <a:cubicBezTo>
                    <a:pt x="2085527" y="2772527"/>
                    <a:pt x="2079163" y="2778892"/>
                    <a:pt x="2071314" y="2778892"/>
                  </a:cubicBezTo>
                  <a:cubicBezTo>
                    <a:pt x="2063464" y="2778892"/>
                    <a:pt x="2057100" y="2772527"/>
                    <a:pt x="2057100" y="2764678"/>
                  </a:cubicBezTo>
                  <a:cubicBezTo>
                    <a:pt x="2057100" y="2756829"/>
                    <a:pt x="2063464" y="2750465"/>
                    <a:pt x="2071314" y="2750465"/>
                  </a:cubicBezTo>
                  <a:cubicBezTo>
                    <a:pt x="2079163" y="2750465"/>
                    <a:pt x="2085527" y="2756829"/>
                    <a:pt x="2085527" y="2764678"/>
                  </a:cubicBezTo>
                  <a:close/>
                  <a:moveTo>
                    <a:pt x="1995508" y="2523049"/>
                  </a:moveTo>
                  <a:cubicBezTo>
                    <a:pt x="2003357" y="2523049"/>
                    <a:pt x="2009722" y="2529414"/>
                    <a:pt x="2009722" y="2537263"/>
                  </a:cubicBezTo>
                  <a:cubicBezTo>
                    <a:pt x="2009722" y="2545112"/>
                    <a:pt x="2003357" y="2551476"/>
                    <a:pt x="1995508" y="2551476"/>
                  </a:cubicBezTo>
                  <a:cubicBezTo>
                    <a:pt x="1987659" y="2551476"/>
                    <a:pt x="1981295" y="2545112"/>
                    <a:pt x="1981295" y="2537263"/>
                  </a:cubicBezTo>
                  <a:cubicBezTo>
                    <a:pt x="1981276" y="2529429"/>
                    <a:pt x="1987612" y="2523068"/>
                    <a:pt x="1995445" y="2523049"/>
                  </a:cubicBezTo>
                  <a:cubicBezTo>
                    <a:pt x="1995467" y="2523049"/>
                    <a:pt x="1995486" y="2523049"/>
                    <a:pt x="1995508" y="2523049"/>
                  </a:cubicBezTo>
                  <a:close/>
                  <a:moveTo>
                    <a:pt x="2066576" y="2484673"/>
                  </a:moveTo>
                  <a:cubicBezTo>
                    <a:pt x="2079396" y="2487285"/>
                    <a:pt x="2091907" y="2479013"/>
                    <a:pt x="2094519" y="2466192"/>
                  </a:cubicBezTo>
                  <a:cubicBezTo>
                    <a:pt x="2097135" y="2453375"/>
                    <a:pt x="2088859" y="2440864"/>
                    <a:pt x="2076039" y="2438248"/>
                  </a:cubicBezTo>
                  <a:cubicBezTo>
                    <a:pt x="2063224" y="2435636"/>
                    <a:pt x="2050716" y="2443905"/>
                    <a:pt x="2048098" y="2456720"/>
                  </a:cubicBezTo>
                  <a:lnTo>
                    <a:pt x="1639698" y="2456720"/>
                  </a:lnTo>
                  <a:cubicBezTo>
                    <a:pt x="1637082" y="2443902"/>
                    <a:pt x="1624568" y="2435630"/>
                    <a:pt x="1611751" y="2438248"/>
                  </a:cubicBezTo>
                  <a:cubicBezTo>
                    <a:pt x="1598930" y="2440864"/>
                    <a:pt x="1590661" y="2453378"/>
                    <a:pt x="1593277" y="2466195"/>
                  </a:cubicBezTo>
                  <a:cubicBezTo>
                    <a:pt x="1595892" y="2479013"/>
                    <a:pt x="1608406" y="2487285"/>
                    <a:pt x="1621223" y="2484666"/>
                  </a:cubicBezTo>
                  <a:cubicBezTo>
                    <a:pt x="1630528" y="2482768"/>
                    <a:pt x="1637799" y="2475497"/>
                    <a:pt x="1639698" y="2466195"/>
                  </a:cubicBezTo>
                  <a:lnTo>
                    <a:pt x="2048098" y="2466195"/>
                  </a:lnTo>
                  <a:cubicBezTo>
                    <a:pt x="2050003" y="2475497"/>
                    <a:pt x="2057274" y="2482768"/>
                    <a:pt x="2066576" y="2484673"/>
                  </a:cubicBezTo>
                  <a:close/>
                  <a:moveTo>
                    <a:pt x="2071314" y="2447244"/>
                  </a:moveTo>
                  <a:cubicBezTo>
                    <a:pt x="2079163" y="2447244"/>
                    <a:pt x="2085527" y="2453608"/>
                    <a:pt x="2085527" y="2461457"/>
                  </a:cubicBezTo>
                  <a:cubicBezTo>
                    <a:pt x="2085527" y="2469306"/>
                    <a:pt x="2079163" y="2475671"/>
                    <a:pt x="2071314" y="2475671"/>
                  </a:cubicBezTo>
                  <a:cubicBezTo>
                    <a:pt x="2063464" y="2475671"/>
                    <a:pt x="2057100" y="2469306"/>
                    <a:pt x="2057100" y="2461457"/>
                  </a:cubicBezTo>
                  <a:cubicBezTo>
                    <a:pt x="2057081" y="2453624"/>
                    <a:pt x="2063417" y="2447263"/>
                    <a:pt x="2071250" y="2447244"/>
                  </a:cubicBezTo>
                  <a:cubicBezTo>
                    <a:pt x="2071273" y="2447244"/>
                    <a:pt x="2071291" y="2447244"/>
                    <a:pt x="2071314" y="2447244"/>
                  </a:cubicBezTo>
                  <a:close/>
                  <a:moveTo>
                    <a:pt x="1616482" y="2475671"/>
                  </a:moveTo>
                  <a:cubicBezTo>
                    <a:pt x="1608633" y="2475671"/>
                    <a:pt x="1602269" y="2469306"/>
                    <a:pt x="1602269" y="2461457"/>
                  </a:cubicBezTo>
                  <a:cubicBezTo>
                    <a:pt x="1602269" y="2453608"/>
                    <a:pt x="1608633" y="2447244"/>
                    <a:pt x="1616482" y="2447244"/>
                  </a:cubicBezTo>
                  <a:cubicBezTo>
                    <a:pt x="1624331" y="2447244"/>
                    <a:pt x="1630696" y="2453608"/>
                    <a:pt x="1630696" y="2461457"/>
                  </a:cubicBezTo>
                  <a:cubicBezTo>
                    <a:pt x="1630680" y="2469300"/>
                    <a:pt x="1624325" y="2475652"/>
                    <a:pt x="1616482" y="2475671"/>
                  </a:cubicBezTo>
                  <a:close/>
                  <a:moveTo>
                    <a:pt x="5326199" y="1499205"/>
                  </a:moveTo>
                  <a:cubicBezTo>
                    <a:pt x="5339022" y="1501817"/>
                    <a:pt x="5351530" y="1493545"/>
                    <a:pt x="5354152" y="1480725"/>
                  </a:cubicBezTo>
                  <a:cubicBezTo>
                    <a:pt x="5356742" y="1467907"/>
                    <a:pt x="5348498" y="1455396"/>
                    <a:pt x="5335674" y="1452781"/>
                  </a:cubicBezTo>
                  <a:cubicBezTo>
                    <a:pt x="5322850" y="1450169"/>
                    <a:pt x="5310343" y="1458438"/>
                    <a:pt x="5307721" y="1471252"/>
                  </a:cubicBezTo>
                  <a:lnTo>
                    <a:pt x="4899321" y="1471252"/>
                  </a:lnTo>
                  <a:cubicBezTo>
                    <a:pt x="4896699" y="1458435"/>
                    <a:pt x="4884191" y="1450163"/>
                    <a:pt x="4871368" y="1452781"/>
                  </a:cubicBezTo>
                  <a:cubicBezTo>
                    <a:pt x="4858544" y="1455396"/>
                    <a:pt x="4850268" y="1467910"/>
                    <a:pt x="4852890" y="1480728"/>
                  </a:cubicBezTo>
                  <a:cubicBezTo>
                    <a:pt x="4855512" y="1493545"/>
                    <a:pt x="4868019" y="1501817"/>
                    <a:pt x="4880843" y="1499199"/>
                  </a:cubicBezTo>
                  <a:cubicBezTo>
                    <a:pt x="4890161" y="1497301"/>
                    <a:pt x="4897426" y="1490030"/>
                    <a:pt x="4899321" y="1480728"/>
                  </a:cubicBezTo>
                  <a:lnTo>
                    <a:pt x="5307721" y="1480728"/>
                  </a:lnTo>
                  <a:cubicBezTo>
                    <a:pt x="5309616" y="1490033"/>
                    <a:pt x="5316881" y="1497307"/>
                    <a:pt x="5326199" y="1499205"/>
                  </a:cubicBezTo>
                  <a:close/>
                  <a:moveTo>
                    <a:pt x="5330937" y="1461777"/>
                  </a:moveTo>
                  <a:cubicBezTo>
                    <a:pt x="5338801" y="1461777"/>
                    <a:pt x="5345150" y="1468141"/>
                    <a:pt x="5345150" y="1475990"/>
                  </a:cubicBezTo>
                  <a:cubicBezTo>
                    <a:pt x="5345150" y="1483839"/>
                    <a:pt x="5338801" y="1490203"/>
                    <a:pt x="5330937" y="1490203"/>
                  </a:cubicBezTo>
                  <a:cubicBezTo>
                    <a:pt x="5323072" y="1490203"/>
                    <a:pt x="5316723" y="1483839"/>
                    <a:pt x="5316723" y="1475990"/>
                  </a:cubicBezTo>
                  <a:cubicBezTo>
                    <a:pt x="5316691" y="1468157"/>
                    <a:pt x="5323040" y="1461796"/>
                    <a:pt x="5330873" y="1461777"/>
                  </a:cubicBezTo>
                  <a:cubicBezTo>
                    <a:pt x="5330905" y="1461777"/>
                    <a:pt x="5330905" y="1461777"/>
                    <a:pt x="5330937" y="1461777"/>
                  </a:cubicBezTo>
                  <a:close/>
                  <a:moveTo>
                    <a:pt x="4876105" y="1490203"/>
                  </a:moveTo>
                  <a:cubicBezTo>
                    <a:pt x="4868241" y="1490203"/>
                    <a:pt x="4861892" y="1483839"/>
                    <a:pt x="4861892" y="1475990"/>
                  </a:cubicBezTo>
                  <a:cubicBezTo>
                    <a:pt x="4861892" y="1468141"/>
                    <a:pt x="4868241" y="1461777"/>
                    <a:pt x="4876105" y="1461777"/>
                  </a:cubicBezTo>
                  <a:cubicBezTo>
                    <a:pt x="4883970" y="1461777"/>
                    <a:pt x="4890319" y="1468141"/>
                    <a:pt x="4890319" y="1475990"/>
                  </a:cubicBezTo>
                  <a:cubicBezTo>
                    <a:pt x="4890287" y="1483833"/>
                    <a:pt x="4883939" y="1490185"/>
                    <a:pt x="4876105" y="1490203"/>
                  </a:cubicBezTo>
                  <a:close/>
                  <a:moveTo>
                    <a:pt x="559948" y="1452933"/>
                  </a:moveTo>
                  <a:cubicBezTo>
                    <a:pt x="547127" y="1450321"/>
                    <a:pt x="534616" y="1458593"/>
                    <a:pt x="532004" y="1471413"/>
                  </a:cubicBezTo>
                  <a:cubicBezTo>
                    <a:pt x="529389" y="1484231"/>
                    <a:pt x="537664" y="1496742"/>
                    <a:pt x="550485" y="1499357"/>
                  </a:cubicBezTo>
                  <a:cubicBezTo>
                    <a:pt x="563299" y="1501969"/>
                    <a:pt x="575807" y="1493700"/>
                    <a:pt x="578425" y="1480886"/>
                  </a:cubicBezTo>
                  <a:lnTo>
                    <a:pt x="986826" y="1480886"/>
                  </a:lnTo>
                  <a:cubicBezTo>
                    <a:pt x="989441" y="1493703"/>
                    <a:pt x="1001955" y="1501975"/>
                    <a:pt x="1014772" y="1499357"/>
                  </a:cubicBezTo>
                  <a:cubicBezTo>
                    <a:pt x="1027593" y="1496742"/>
                    <a:pt x="1035862" y="1484228"/>
                    <a:pt x="1033247" y="1471410"/>
                  </a:cubicBezTo>
                  <a:cubicBezTo>
                    <a:pt x="1030632" y="1458593"/>
                    <a:pt x="1018117" y="1450321"/>
                    <a:pt x="1005297" y="1452939"/>
                  </a:cubicBezTo>
                  <a:cubicBezTo>
                    <a:pt x="995995" y="1454837"/>
                    <a:pt x="988724" y="1462108"/>
                    <a:pt x="986826" y="1471410"/>
                  </a:cubicBezTo>
                  <a:lnTo>
                    <a:pt x="578425" y="1471410"/>
                  </a:lnTo>
                  <a:cubicBezTo>
                    <a:pt x="576536" y="1462099"/>
                    <a:pt x="569259" y="1454821"/>
                    <a:pt x="559948" y="1452933"/>
                  </a:cubicBezTo>
                  <a:close/>
                  <a:moveTo>
                    <a:pt x="555210" y="1490361"/>
                  </a:moveTo>
                  <a:cubicBezTo>
                    <a:pt x="547361" y="1490361"/>
                    <a:pt x="540996" y="1483997"/>
                    <a:pt x="540996" y="1476148"/>
                  </a:cubicBezTo>
                  <a:cubicBezTo>
                    <a:pt x="540996" y="1468299"/>
                    <a:pt x="547361" y="1461935"/>
                    <a:pt x="555210" y="1461935"/>
                  </a:cubicBezTo>
                  <a:cubicBezTo>
                    <a:pt x="563059" y="1461935"/>
                    <a:pt x="569423" y="1468299"/>
                    <a:pt x="569423" y="1476148"/>
                  </a:cubicBezTo>
                  <a:cubicBezTo>
                    <a:pt x="569319" y="1483927"/>
                    <a:pt x="562992" y="1490188"/>
                    <a:pt x="555210" y="1490203"/>
                  </a:cubicBezTo>
                  <a:close/>
                  <a:moveTo>
                    <a:pt x="1010041" y="1461935"/>
                  </a:moveTo>
                  <a:cubicBezTo>
                    <a:pt x="1017890" y="1461935"/>
                    <a:pt x="1024254" y="1468299"/>
                    <a:pt x="1024254" y="1476148"/>
                  </a:cubicBezTo>
                  <a:cubicBezTo>
                    <a:pt x="1024254" y="1483997"/>
                    <a:pt x="1017890" y="1490361"/>
                    <a:pt x="1010041" y="1490361"/>
                  </a:cubicBezTo>
                  <a:cubicBezTo>
                    <a:pt x="1002192" y="1490361"/>
                    <a:pt x="995827" y="1483997"/>
                    <a:pt x="995827" y="1476148"/>
                  </a:cubicBezTo>
                  <a:cubicBezTo>
                    <a:pt x="995723" y="1468315"/>
                    <a:pt x="1001987" y="1461884"/>
                    <a:pt x="1009820" y="1461777"/>
                  </a:cubicBezTo>
                  <a:cubicBezTo>
                    <a:pt x="1009892" y="1461777"/>
                    <a:pt x="1009968" y="1461777"/>
                    <a:pt x="1010041" y="1461777"/>
                  </a:cubicBezTo>
                  <a:close/>
                  <a:moveTo>
                    <a:pt x="1972325" y="2835903"/>
                  </a:moveTo>
                  <a:cubicBezTo>
                    <a:pt x="1969321" y="2848639"/>
                    <a:pt x="1977211" y="2861393"/>
                    <a:pt x="1989946" y="2864397"/>
                  </a:cubicBezTo>
                  <a:cubicBezTo>
                    <a:pt x="2002678" y="2867401"/>
                    <a:pt x="2015436" y="2859510"/>
                    <a:pt x="2018439" y="2846775"/>
                  </a:cubicBezTo>
                  <a:cubicBezTo>
                    <a:pt x="2018547" y="2846314"/>
                    <a:pt x="2018642" y="2845846"/>
                    <a:pt x="2018724" y="2845379"/>
                  </a:cubicBezTo>
                  <a:lnTo>
                    <a:pt x="2151857" y="2845379"/>
                  </a:lnTo>
                  <a:lnTo>
                    <a:pt x="2151857" y="2501287"/>
                  </a:lnTo>
                  <a:lnTo>
                    <a:pt x="2379272" y="2273871"/>
                  </a:lnTo>
                  <a:lnTo>
                    <a:pt x="2379272" y="2181452"/>
                  </a:lnTo>
                  <a:cubicBezTo>
                    <a:pt x="2392093" y="2178837"/>
                    <a:pt x="2400362" y="2166323"/>
                    <a:pt x="2397743" y="2153505"/>
                  </a:cubicBezTo>
                  <a:cubicBezTo>
                    <a:pt x="2395128" y="2140685"/>
                    <a:pt x="2382614" y="2132416"/>
                    <a:pt x="2369797" y="2135031"/>
                  </a:cubicBezTo>
                  <a:cubicBezTo>
                    <a:pt x="2356979" y="2137649"/>
                    <a:pt x="2348707" y="2150160"/>
                    <a:pt x="2351325" y="2162981"/>
                  </a:cubicBezTo>
                  <a:cubicBezTo>
                    <a:pt x="2353224" y="2172283"/>
                    <a:pt x="2360495" y="2179554"/>
                    <a:pt x="2369797" y="2181452"/>
                  </a:cubicBezTo>
                  <a:lnTo>
                    <a:pt x="2369797" y="2269891"/>
                  </a:lnTo>
                  <a:lnTo>
                    <a:pt x="2142381" y="2497307"/>
                  </a:lnTo>
                  <a:lnTo>
                    <a:pt x="2142381" y="2835745"/>
                  </a:lnTo>
                  <a:lnTo>
                    <a:pt x="2018724" y="2835745"/>
                  </a:lnTo>
                  <a:cubicBezTo>
                    <a:pt x="2016077" y="2822931"/>
                    <a:pt x="2003547" y="2814691"/>
                    <a:pt x="1990733" y="2817337"/>
                  </a:cubicBezTo>
                  <a:cubicBezTo>
                    <a:pt x="1981472" y="2819248"/>
                    <a:pt x="1974235" y="2826485"/>
                    <a:pt x="1972325" y="2835745"/>
                  </a:cubicBezTo>
                  <a:close/>
                  <a:moveTo>
                    <a:pt x="2360321" y="2158237"/>
                  </a:moveTo>
                  <a:cubicBezTo>
                    <a:pt x="2360321" y="2150388"/>
                    <a:pt x="2366685" y="2144023"/>
                    <a:pt x="2374534" y="2144023"/>
                  </a:cubicBezTo>
                  <a:cubicBezTo>
                    <a:pt x="2382383" y="2144023"/>
                    <a:pt x="2388748" y="2150388"/>
                    <a:pt x="2388748" y="2158237"/>
                  </a:cubicBezTo>
                  <a:cubicBezTo>
                    <a:pt x="2388748" y="2166086"/>
                    <a:pt x="2382383" y="2172450"/>
                    <a:pt x="2374534" y="2172450"/>
                  </a:cubicBezTo>
                  <a:cubicBezTo>
                    <a:pt x="2366685" y="2172450"/>
                    <a:pt x="2360321" y="2166086"/>
                    <a:pt x="2360321" y="2158237"/>
                  </a:cubicBezTo>
                  <a:close/>
                  <a:moveTo>
                    <a:pt x="2009722" y="2840483"/>
                  </a:moveTo>
                  <a:cubicBezTo>
                    <a:pt x="2009722" y="2848332"/>
                    <a:pt x="2003357" y="2854697"/>
                    <a:pt x="1995508" y="2854697"/>
                  </a:cubicBezTo>
                  <a:cubicBezTo>
                    <a:pt x="1987659" y="2854697"/>
                    <a:pt x="1981295" y="2848332"/>
                    <a:pt x="1981295" y="2840483"/>
                  </a:cubicBezTo>
                  <a:cubicBezTo>
                    <a:pt x="1981295" y="2832634"/>
                    <a:pt x="1987659" y="2826270"/>
                    <a:pt x="1995508" y="2826270"/>
                  </a:cubicBezTo>
                  <a:cubicBezTo>
                    <a:pt x="2003357" y="2826270"/>
                    <a:pt x="2009722" y="2832634"/>
                    <a:pt x="2009722" y="2840483"/>
                  </a:cubicBezTo>
                  <a:close/>
                  <a:moveTo>
                    <a:pt x="853693" y="1347595"/>
                  </a:moveTo>
                  <a:cubicBezTo>
                    <a:pt x="866510" y="1350213"/>
                    <a:pt x="879024" y="1341944"/>
                    <a:pt x="881643" y="1329127"/>
                  </a:cubicBezTo>
                  <a:cubicBezTo>
                    <a:pt x="881646" y="1329124"/>
                    <a:pt x="881646" y="1329121"/>
                    <a:pt x="881646" y="1329117"/>
                  </a:cubicBezTo>
                  <a:lnTo>
                    <a:pt x="970085" y="1329117"/>
                  </a:lnTo>
                  <a:lnTo>
                    <a:pt x="1080982" y="1440014"/>
                  </a:lnTo>
                  <a:lnTo>
                    <a:pt x="1080982" y="1547057"/>
                  </a:lnTo>
                  <a:lnTo>
                    <a:pt x="1033256" y="1547057"/>
                  </a:lnTo>
                  <a:cubicBezTo>
                    <a:pt x="1030641" y="1534240"/>
                    <a:pt x="1018127" y="1525968"/>
                    <a:pt x="1005309" y="1528586"/>
                  </a:cubicBezTo>
                  <a:cubicBezTo>
                    <a:pt x="992489" y="1531201"/>
                    <a:pt x="984220" y="1543716"/>
                    <a:pt x="986835" y="1556533"/>
                  </a:cubicBezTo>
                  <a:cubicBezTo>
                    <a:pt x="989450" y="1569350"/>
                    <a:pt x="1001964" y="1577623"/>
                    <a:pt x="1014785" y="1575004"/>
                  </a:cubicBezTo>
                  <a:cubicBezTo>
                    <a:pt x="1024087" y="1573106"/>
                    <a:pt x="1031358" y="1565835"/>
                    <a:pt x="1033256" y="1556533"/>
                  </a:cubicBezTo>
                  <a:lnTo>
                    <a:pt x="1090584" y="1556533"/>
                  </a:lnTo>
                  <a:lnTo>
                    <a:pt x="1090584" y="1436129"/>
                  </a:lnTo>
                  <a:lnTo>
                    <a:pt x="974097" y="1319642"/>
                  </a:lnTo>
                  <a:lnTo>
                    <a:pt x="881646" y="1319642"/>
                  </a:lnTo>
                  <a:cubicBezTo>
                    <a:pt x="879027" y="1306824"/>
                    <a:pt x="866510" y="1298555"/>
                    <a:pt x="853693" y="1301177"/>
                  </a:cubicBezTo>
                  <a:cubicBezTo>
                    <a:pt x="840875" y="1303795"/>
                    <a:pt x="832606" y="1316313"/>
                    <a:pt x="835228" y="1329130"/>
                  </a:cubicBezTo>
                  <a:cubicBezTo>
                    <a:pt x="837129" y="1338429"/>
                    <a:pt x="844394" y="1345694"/>
                    <a:pt x="853693" y="1347595"/>
                  </a:cubicBezTo>
                  <a:close/>
                  <a:moveTo>
                    <a:pt x="1010041" y="1566009"/>
                  </a:moveTo>
                  <a:cubicBezTo>
                    <a:pt x="1002192" y="1566009"/>
                    <a:pt x="995827" y="1559644"/>
                    <a:pt x="995827" y="1551795"/>
                  </a:cubicBezTo>
                  <a:cubicBezTo>
                    <a:pt x="995827" y="1543946"/>
                    <a:pt x="1002192" y="1537582"/>
                    <a:pt x="1010041" y="1537582"/>
                  </a:cubicBezTo>
                  <a:cubicBezTo>
                    <a:pt x="1017890" y="1537582"/>
                    <a:pt x="1024254" y="1543946"/>
                    <a:pt x="1024254" y="1551795"/>
                  </a:cubicBezTo>
                  <a:cubicBezTo>
                    <a:pt x="1024239" y="1559638"/>
                    <a:pt x="1017884" y="1565990"/>
                    <a:pt x="1010041" y="1566009"/>
                  </a:cubicBezTo>
                  <a:close/>
                  <a:moveTo>
                    <a:pt x="858431" y="1310166"/>
                  </a:moveTo>
                  <a:cubicBezTo>
                    <a:pt x="866280" y="1310166"/>
                    <a:pt x="872644" y="1316531"/>
                    <a:pt x="872644" y="1324380"/>
                  </a:cubicBezTo>
                  <a:cubicBezTo>
                    <a:pt x="872644" y="1332229"/>
                    <a:pt x="866280" y="1338593"/>
                    <a:pt x="858431" y="1338593"/>
                  </a:cubicBezTo>
                  <a:cubicBezTo>
                    <a:pt x="850582" y="1338593"/>
                    <a:pt x="844217" y="1332229"/>
                    <a:pt x="844217" y="1324380"/>
                  </a:cubicBezTo>
                  <a:cubicBezTo>
                    <a:pt x="844198" y="1316547"/>
                    <a:pt x="850534" y="1310185"/>
                    <a:pt x="858367" y="1310166"/>
                  </a:cubicBezTo>
                  <a:cubicBezTo>
                    <a:pt x="858389" y="1310166"/>
                    <a:pt x="858408" y="1310166"/>
                    <a:pt x="858431" y="1310166"/>
                  </a:cubicBezTo>
                  <a:close/>
                  <a:moveTo>
                    <a:pt x="863168" y="1225359"/>
                  </a:moveTo>
                  <a:cubicBezTo>
                    <a:pt x="850348" y="1222747"/>
                    <a:pt x="837837" y="1231019"/>
                    <a:pt x="835225" y="1243840"/>
                  </a:cubicBezTo>
                  <a:cubicBezTo>
                    <a:pt x="832609" y="1256657"/>
                    <a:pt x="840885" y="1269168"/>
                    <a:pt x="853705" y="1271784"/>
                  </a:cubicBezTo>
                  <a:cubicBezTo>
                    <a:pt x="866520" y="1274396"/>
                    <a:pt x="879027" y="1266127"/>
                    <a:pt x="881646" y="1253312"/>
                  </a:cubicBezTo>
                  <a:lnTo>
                    <a:pt x="1007988" y="1253312"/>
                  </a:lnTo>
                  <a:lnTo>
                    <a:pt x="1156787" y="1402112"/>
                  </a:lnTo>
                  <a:lnTo>
                    <a:pt x="1156787" y="1622863"/>
                  </a:lnTo>
                  <a:lnTo>
                    <a:pt x="1033256" y="1622863"/>
                  </a:lnTo>
                  <a:cubicBezTo>
                    <a:pt x="1030641" y="1610045"/>
                    <a:pt x="1018127" y="1601773"/>
                    <a:pt x="1005309" y="1604391"/>
                  </a:cubicBezTo>
                  <a:cubicBezTo>
                    <a:pt x="992489" y="1607007"/>
                    <a:pt x="984220" y="1619521"/>
                    <a:pt x="986835" y="1632338"/>
                  </a:cubicBezTo>
                  <a:cubicBezTo>
                    <a:pt x="989450" y="1645156"/>
                    <a:pt x="1001964" y="1653428"/>
                    <a:pt x="1014785" y="1650809"/>
                  </a:cubicBezTo>
                  <a:cubicBezTo>
                    <a:pt x="1024087" y="1648911"/>
                    <a:pt x="1031358" y="1641640"/>
                    <a:pt x="1033256" y="1632338"/>
                  </a:cubicBezTo>
                  <a:lnTo>
                    <a:pt x="1166389" y="1632338"/>
                  </a:lnTo>
                  <a:lnTo>
                    <a:pt x="1166389" y="1398227"/>
                  </a:lnTo>
                  <a:lnTo>
                    <a:pt x="1011999" y="1243837"/>
                  </a:lnTo>
                  <a:lnTo>
                    <a:pt x="881646" y="1243837"/>
                  </a:lnTo>
                  <a:cubicBezTo>
                    <a:pt x="879700" y="1234588"/>
                    <a:pt x="872436" y="1227384"/>
                    <a:pt x="863168" y="1225517"/>
                  </a:cubicBezTo>
                  <a:close/>
                  <a:moveTo>
                    <a:pt x="858431" y="1262788"/>
                  </a:moveTo>
                  <a:cubicBezTo>
                    <a:pt x="850582" y="1262788"/>
                    <a:pt x="844217" y="1256424"/>
                    <a:pt x="844217" y="1248574"/>
                  </a:cubicBezTo>
                  <a:cubicBezTo>
                    <a:pt x="844217" y="1240726"/>
                    <a:pt x="850582" y="1234361"/>
                    <a:pt x="858431" y="1234361"/>
                  </a:cubicBezTo>
                  <a:cubicBezTo>
                    <a:pt x="866280" y="1234361"/>
                    <a:pt x="872644" y="1240726"/>
                    <a:pt x="872644" y="1248574"/>
                  </a:cubicBezTo>
                  <a:cubicBezTo>
                    <a:pt x="872628" y="1256417"/>
                    <a:pt x="866273" y="1262769"/>
                    <a:pt x="858431" y="1262788"/>
                  </a:cubicBezTo>
                  <a:close/>
                  <a:moveTo>
                    <a:pt x="1010041" y="1641814"/>
                  </a:moveTo>
                  <a:cubicBezTo>
                    <a:pt x="1002192" y="1641814"/>
                    <a:pt x="995827" y="1635449"/>
                    <a:pt x="995827" y="1627600"/>
                  </a:cubicBezTo>
                  <a:cubicBezTo>
                    <a:pt x="995827" y="1619751"/>
                    <a:pt x="1002192" y="1613387"/>
                    <a:pt x="1010041" y="1613387"/>
                  </a:cubicBezTo>
                  <a:cubicBezTo>
                    <a:pt x="1017890" y="1613387"/>
                    <a:pt x="1024254" y="1619751"/>
                    <a:pt x="1024254" y="1627600"/>
                  </a:cubicBezTo>
                  <a:cubicBezTo>
                    <a:pt x="1024239" y="1635443"/>
                    <a:pt x="1017884" y="1641795"/>
                    <a:pt x="1010041" y="1641814"/>
                  </a:cubicBezTo>
                  <a:close/>
                  <a:moveTo>
                    <a:pt x="626277" y="2484673"/>
                  </a:moveTo>
                  <a:cubicBezTo>
                    <a:pt x="639098" y="2487285"/>
                    <a:pt x="651609" y="2479013"/>
                    <a:pt x="654221" y="2466192"/>
                  </a:cubicBezTo>
                  <a:cubicBezTo>
                    <a:pt x="656836" y="2453375"/>
                    <a:pt x="648561" y="2440864"/>
                    <a:pt x="635740" y="2438248"/>
                  </a:cubicBezTo>
                  <a:cubicBezTo>
                    <a:pt x="622926" y="2435636"/>
                    <a:pt x="610418" y="2443905"/>
                    <a:pt x="607800" y="2456720"/>
                  </a:cubicBezTo>
                  <a:lnTo>
                    <a:pt x="199399" y="2456720"/>
                  </a:lnTo>
                  <a:cubicBezTo>
                    <a:pt x="196783" y="2443902"/>
                    <a:pt x="184270" y="2435630"/>
                    <a:pt x="171451" y="2438248"/>
                  </a:cubicBezTo>
                  <a:cubicBezTo>
                    <a:pt x="158632" y="2440864"/>
                    <a:pt x="150361" y="2453378"/>
                    <a:pt x="152978" y="2466195"/>
                  </a:cubicBezTo>
                  <a:cubicBezTo>
                    <a:pt x="155595" y="2479013"/>
                    <a:pt x="168108" y="2487285"/>
                    <a:pt x="180926" y="2484666"/>
                  </a:cubicBezTo>
                  <a:cubicBezTo>
                    <a:pt x="190230" y="2482768"/>
                    <a:pt x="197500" y="2475497"/>
                    <a:pt x="199399" y="2466195"/>
                  </a:cubicBezTo>
                  <a:lnTo>
                    <a:pt x="607800" y="2466195"/>
                  </a:lnTo>
                  <a:cubicBezTo>
                    <a:pt x="609704" y="2475497"/>
                    <a:pt x="616975" y="2482768"/>
                    <a:pt x="626277" y="2484673"/>
                  </a:cubicBezTo>
                  <a:close/>
                  <a:moveTo>
                    <a:pt x="631015" y="2447244"/>
                  </a:moveTo>
                  <a:cubicBezTo>
                    <a:pt x="638864" y="2447244"/>
                    <a:pt x="645228" y="2453608"/>
                    <a:pt x="645228" y="2461457"/>
                  </a:cubicBezTo>
                  <a:cubicBezTo>
                    <a:pt x="645228" y="2469306"/>
                    <a:pt x="638864" y="2475671"/>
                    <a:pt x="631015" y="2475671"/>
                  </a:cubicBezTo>
                  <a:cubicBezTo>
                    <a:pt x="623166" y="2475671"/>
                    <a:pt x="616802" y="2469306"/>
                    <a:pt x="616802" y="2461457"/>
                  </a:cubicBezTo>
                  <a:cubicBezTo>
                    <a:pt x="616783" y="2453624"/>
                    <a:pt x="623119" y="2447263"/>
                    <a:pt x="630952" y="2447244"/>
                  </a:cubicBezTo>
                  <a:cubicBezTo>
                    <a:pt x="630974" y="2447244"/>
                    <a:pt x="630993" y="2447244"/>
                    <a:pt x="631015" y="2447244"/>
                  </a:cubicBezTo>
                  <a:close/>
                  <a:moveTo>
                    <a:pt x="176184" y="2475671"/>
                  </a:moveTo>
                  <a:cubicBezTo>
                    <a:pt x="168334" y="2475671"/>
                    <a:pt x="161970" y="2469306"/>
                    <a:pt x="161970" y="2461457"/>
                  </a:cubicBezTo>
                  <a:cubicBezTo>
                    <a:pt x="161970" y="2453608"/>
                    <a:pt x="168334" y="2447244"/>
                    <a:pt x="176184" y="2447244"/>
                  </a:cubicBezTo>
                  <a:cubicBezTo>
                    <a:pt x="184034" y="2447244"/>
                    <a:pt x="190397" y="2453608"/>
                    <a:pt x="190397" y="2461457"/>
                  </a:cubicBezTo>
                  <a:cubicBezTo>
                    <a:pt x="190380" y="2469300"/>
                    <a:pt x="184027" y="2475652"/>
                    <a:pt x="176184" y="2475671"/>
                  </a:cubicBezTo>
                  <a:close/>
                  <a:moveTo>
                    <a:pt x="550472" y="2560478"/>
                  </a:moveTo>
                  <a:cubicBezTo>
                    <a:pt x="563289" y="2563096"/>
                    <a:pt x="575804" y="2554827"/>
                    <a:pt x="578422" y="2542010"/>
                  </a:cubicBezTo>
                  <a:cubicBezTo>
                    <a:pt x="578425" y="2542007"/>
                    <a:pt x="578425" y="2542004"/>
                    <a:pt x="578425" y="2542000"/>
                  </a:cubicBezTo>
                  <a:lnTo>
                    <a:pt x="626277" y="2542000"/>
                  </a:lnTo>
                  <a:lnTo>
                    <a:pt x="626277" y="2741621"/>
                  </a:lnTo>
                  <a:cubicBezTo>
                    <a:pt x="613460" y="2744236"/>
                    <a:pt x="605188" y="2756750"/>
                    <a:pt x="607806" y="2769568"/>
                  </a:cubicBezTo>
                  <a:cubicBezTo>
                    <a:pt x="610421" y="2782388"/>
                    <a:pt x="622935" y="2790657"/>
                    <a:pt x="635753" y="2788042"/>
                  </a:cubicBezTo>
                  <a:cubicBezTo>
                    <a:pt x="648570" y="2785423"/>
                    <a:pt x="656842" y="2772912"/>
                    <a:pt x="654224" y="2760092"/>
                  </a:cubicBezTo>
                  <a:cubicBezTo>
                    <a:pt x="652326" y="2750790"/>
                    <a:pt x="645055" y="2743519"/>
                    <a:pt x="635753" y="2741621"/>
                  </a:cubicBezTo>
                  <a:lnTo>
                    <a:pt x="635753" y="2532525"/>
                  </a:lnTo>
                  <a:lnTo>
                    <a:pt x="578425" y="2532525"/>
                  </a:lnTo>
                  <a:cubicBezTo>
                    <a:pt x="575807" y="2519707"/>
                    <a:pt x="563289" y="2511438"/>
                    <a:pt x="550472" y="2514060"/>
                  </a:cubicBezTo>
                  <a:cubicBezTo>
                    <a:pt x="537655" y="2516678"/>
                    <a:pt x="529386" y="2529196"/>
                    <a:pt x="532007" y="2542013"/>
                  </a:cubicBezTo>
                  <a:cubicBezTo>
                    <a:pt x="533909" y="2551312"/>
                    <a:pt x="541173" y="2558576"/>
                    <a:pt x="550472" y="2560478"/>
                  </a:cubicBezTo>
                  <a:close/>
                  <a:moveTo>
                    <a:pt x="645228" y="2764678"/>
                  </a:moveTo>
                  <a:cubicBezTo>
                    <a:pt x="645228" y="2772527"/>
                    <a:pt x="638864" y="2778892"/>
                    <a:pt x="631015" y="2778892"/>
                  </a:cubicBezTo>
                  <a:cubicBezTo>
                    <a:pt x="623166" y="2778892"/>
                    <a:pt x="616802" y="2772527"/>
                    <a:pt x="616802" y="2764678"/>
                  </a:cubicBezTo>
                  <a:cubicBezTo>
                    <a:pt x="616802" y="2756829"/>
                    <a:pt x="623166" y="2750465"/>
                    <a:pt x="631015" y="2750465"/>
                  </a:cubicBezTo>
                  <a:cubicBezTo>
                    <a:pt x="638864" y="2750465"/>
                    <a:pt x="645228" y="2756829"/>
                    <a:pt x="645228" y="2764678"/>
                  </a:cubicBezTo>
                  <a:close/>
                  <a:moveTo>
                    <a:pt x="555210" y="2523049"/>
                  </a:moveTo>
                  <a:cubicBezTo>
                    <a:pt x="563059" y="2523049"/>
                    <a:pt x="569423" y="2529414"/>
                    <a:pt x="569423" y="2537263"/>
                  </a:cubicBezTo>
                  <a:cubicBezTo>
                    <a:pt x="569423" y="2545112"/>
                    <a:pt x="563059" y="2551476"/>
                    <a:pt x="555210" y="2551476"/>
                  </a:cubicBezTo>
                  <a:cubicBezTo>
                    <a:pt x="547361" y="2551476"/>
                    <a:pt x="540996" y="2545112"/>
                    <a:pt x="540996" y="2537263"/>
                  </a:cubicBezTo>
                  <a:cubicBezTo>
                    <a:pt x="540977" y="2529429"/>
                    <a:pt x="547313" y="2523068"/>
                    <a:pt x="555147" y="2523049"/>
                  </a:cubicBezTo>
                  <a:cubicBezTo>
                    <a:pt x="555169" y="2523049"/>
                    <a:pt x="555188" y="2523049"/>
                    <a:pt x="555210" y="2523049"/>
                  </a:cubicBezTo>
                  <a:close/>
                  <a:moveTo>
                    <a:pt x="683605" y="2380914"/>
                  </a:moveTo>
                  <a:lnTo>
                    <a:pt x="275204" y="2380914"/>
                  </a:lnTo>
                  <a:cubicBezTo>
                    <a:pt x="272588" y="2368097"/>
                    <a:pt x="260075" y="2359825"/>
                    <a:pt x="247256" y="2362443"/>
                  </a:cubicBezTo>
                  <a:cubicBezTo>
                    <a:pt x="234437" y="2365059"/>
                    <a:pt x="226167" y="2377573"/>
                    <a:pt x="228784" y="2390390"/>
                  </a:cubicBezTo>
                  <a:cubicBezTo>
                    <a:pt x="231400" y="2403207"/>
                    <a:pt x="243913" y="2411480"/>
                    <a:pt x="256732" y="2408861"/>
                  </a:cubicBezTo>
                  <a:cubicBezTo>
                    <a:pt x="266035" y="2406963"/>
                    <a:pt x="273305" y="2399692"/>
                    <a:pt x="275204" y="2390390"/>
                  </a:cubicBezTo>
                  <a:lnTo>
                    <a:pt x="683605" y="2390390"/>
                  </a:lnTo>
                  <a:cubicBezTo>
                    <a:pt x="686220" y="2403207"/>
                    <a:pt x="698734" y="2411480"/>
                    <a:pt x="711552" y="2408861"/>
                  </a:cubicBezTo>
                  <a:cubicBezTo>
                    <a:pt x="724372" y="2406246"/>
                    <a:pt x="732641" y="2393732"/>
                    <a:pt x="730026" y="2380914"/>
                  </a:cubicBezTo>
                  <a:cubicBezTo>
                    <a:pt x="727408" y="2368097"/>
                    <a:pt x="714897" y="2359825"/>
                    <a:pt x="702076" y="2362443"/>
                  </a:cubicBezTo>
                  <a:cubicBezTo>
                    <a:pt x="692774" y="2364341"/>
                    <a:pt x="685503" y="2371612"/>
                    <a:pt x="683605" y="2380914"/>
                  </a:cubicBezTo>
                  <a:close/>
                  <a:moveTo>
                    <a:pt x="251989" y="2399866"/>
                  </a:moveTo>
                  <a:cubicBezTo>
                    <a:pt x="244139" y="2399866"/>
                    <a:pt x="237776" y="2393501"/>
                    <a:pt x="237776" y="2385652"/>
                  </a:cubicBezTo>
                  <a:cubicBezTo>
                    <a:pt x="237776" y="2377803"/>
                    <a:pt x="244139" y="2371439"/>
                    <a:pt x="251989" y="2371439"/>
                  </a:cubicBezTo>
                  <a:cubicBezTo>
                    <a:pt x="259839" y="2371439"/>
                    <a:pt x="266203" y="2377803"/>
                    <a:pt x="266203" y="2385652"/>
                  </a:cubicBezTo>
                  <a:cubicBezTo>
                    <a:pt x="266185" y="2393495"/>
                    <a:pt x="259832" y="2399847"/>
                    <a:pt x="251989" y="2399866"/>
                  </a:cubicBezTo>
                  <a:close/>
                  <a:moveTo>
                    <a:pt x="721034" y="2385652"/>
                  </a:moveTo>
                  <a:cubicBezTo>
                    <a:pt x="721034" y="2393501"/>
                    <a:pt x="714669" y="2399866"/>
                    <a:pt x="706820" y="2399866"/>
                  </a:cubicBezTo>
                  <a:cubicBezTo>
                    <a:pt x="698971" y="2399866"/>
                    <a:pt x="692607" y="2393501"/>
                    <a:pt x="692607" y="2385652"/>
                  </a:cubicBezTo>
                  <a:cubicBezTo>
                    <a:pt x="692607" y="2377803"/>
                    <a:pt x="698971" y="2371439"/>
                    <a:pt x="706820" y="2371439"/>
                  </a:cubicBezTo>
                  <a:cubicBezTo>
                    <a:pt x="714669" y="2371439"/>
                    <a:pt x="721034" y="2377803"/>
                    <a:pt x="721034" y="2385652"/>
                  </a:cubicBezTo>
                  <a:close/>
                  <a:moveTo>
                    <a:pt x="835215" y="2238780"/>
                  </a:moveTo>
                  <a:cubicBezTo>
                    <a:pt x="837830" y="2251597"/>
                    <a:pt x="850345" y="2259869"/>
                    <a:pt x="863162" y="2257251"/>
                  </a:cubicBezTo>
                  <a:cubicBezTo>
                    <a:pt x="875983" y="2254636"/>
                    <a:pt x="884252" y="2242121"/>
                    <a:pt x="881636" y="2229304"/>
                  </a:cubicBezTo>
                  <a:cubicBezTo>
                    <a:pt x="879021" y="2216487"/>
                    <a:pt x="866507" y="2208214"/>
                    <a:pt x="853686" y="2210833"/>
                  </a:cubicBezTo>
                  <a:cubicBezTo>
                    <a:pt x="844384" y="2212731"/>
                    <a:pt x="837114" y="2220002"/>
                    <a:pt x="835215" y="2229304"/>
                  </a:cubicBezTo>
                  <a:lnTo>
                    <a:pt x="484142" y="2229304"/>
                  </a:lnTo>
                  <a:lnTo>
                    <a:pt x="484142" y="1954037"/>
                  </a:lnTo>
                  <a:cubicBezTo>
                    <a:pt x="496960" y="1951421"/>
                    <a:pt x="505232" y="1938907"/>
                    <a:pt x="502614" y="1926090"/>
                  </a:cubicBezTo>
                  <a:cubicBezTo>
                    <a:pt x="499998" y="1913269"/>
                    <a:pt x="487484" y="1905000"/>
                    <a:pt x="474667" y="1907615"/>
                  </a:cubicBezTo>
                  <a:cubicBezTo>
                    <a:pt x="461849" y="1910234"/>
                    <a:pt x="453577" y="1922745"/>
                    <a:pt x="456196" y="1935565"/>
                  </a:cubicBezTo>
                  <a:cubicBezTo>
                    <a:pt x="458094" y="1944867"/>
                    <a:pt x="465365" y="1952138"/>
                    <a:pt x="474667" y="1954037"/>
                  </a:cubicBezTo>
                  <a:lnTo>
                    <a:pt x="474667" y="2238780"/>
                  </a:lnTo>
                  <a:close/>
                  <a:moveTo>
                    <a:pt x="858431" y="2219828"/>
                  </a:moveTo>
                  <a:cubicBezTo>
                    <a:pt x="866280" y="2219828"/>
                    <a:pt x="872644" y="2226193"/>
                    <a:pt x="872644" y="2234042"/>
                  </a:cubicBezTo>
                  <a:cubicBezTo>
                    <a:pt x="872644" y="2241891"/>
                    <a:pt x="866280" y="2248255"/>
                    <a:pt x="858431" y="2248255"/>
                  </a:cubicBezTo>
                  <a:cubicBezTo>
                    <a:pt x="850582" y="2248255"/>
                    <a:pt x="844217" y="2241891"/>
                    <a:pt x="844217" y="2234042"/>
                  </a:cubicBezTo>
                  <a:cubicBezTo>
                    <a:pt x="844198" y="2226209"/>
                    <a:pt x="850534" y="2219847"/>
                    <a:pt x="858367" y="2219828"/>
                  </a:cubicBezTo>
                  <a:cubicBezTo>
                    <a:pt x="858389" y="2219828"/>
                    <a:pt x="858408" y="2219828"/>
                    <a:pt x="858431" y="2219828"/>
                  </a:cubicBezTo>
                  <a:close/>
                  <a:moveTo>
                    <a:pt x="465191" y="1930821"/>
                  </a:moveTo>
                  <a:cubicBezTo>
                    <a:pt x="465191" y="1922972"/>
                    <a:pt x="471556" y="1916608"/>
                    <a:pt x="479405" y="1916608"/>
                  </a:cubicBezTo>
                  <a:cubicBezTo>
                    <a:pt x="487254" y="1916608"/>
                    <a:pt x="493618" y="1922972"/>
                    <a:pt x="493618" y="1930821"/>
                  </a:cubicBezTo>
                  <a:cubicBezTo>
                    <a:pt x="493618" y="1938670"/>
                    <a:pt x="487254" y="1945035"/>
                    <a:pt x="479405" y="1945035"/>
                  </a:cubicBezTo>
                  <a:cubicBezTo>
                    <a:pt x="471556" y="1945035"/>
                    <a:pt x="465191" y="1938670"/>
                    <a:pt x="465191" y="1930821"/>
                  </a:cubicBezTo>
                  <a:close/>
                  <a:moveTo>
                    <a:pt x="1848636" y="2532525"/>
                  </a:moveTo>
                  <a:lnTo>
                    <a:pt x="1639698" y="2532525"/>
                  </a:lnTo>
                  <a:cubicBezTo>
                    <a:pt x="1637082" y="2519707"/>
                    <a:pt x="1624568" y="2511435"/>
                    <a:pt x="1611751" y="2514054"/>
                  </a:cubicBezTo>
                  <a:cubicBezTo>
                    <a:pt x="1598930" y="2516669"/>
                    <a:pt x="1590661" y="2529183"/>
                    <a:pt x="1593277" y="2542000"/>
                  </a:cubicBezTo>
                  <a:cubicBezTo>
                    <a:pt x="1595892" y="2554818"/>
                    <a:pt x="1608406" y="2563090"/>
                    <a:pt x="1621223" y="2560472"/>
                  </a:cubicBezTo>
                  <a:cubicBezTo>
                    <a:pt x="1630528" y="2558573"/>
                    <a:pt x="1637799" y="2551302"/>
                    <a:pt x="1639698" y="2542000"/>
                  </a:cubicBezTo>
                  <a:lnTo>
                    <a:pt x="1839160" y="2542000"/>
                  </a:lnTo>
                  <a:lnTo>
                    <a:pt x="1839160" y="2608330"/>
                  </a:lnTo>
                  <a:lnTo>
                    <a:pt x="1763355" y="2608330"/>
                  </a:lnTo>
                  <a:lnTo>
                    <a:pt x="1763355" y="2987356"/>
                  </a:lnTo>
                  <a:lnTo>
                    <a:pt x="1715503" y="2987356"/>
                  </a:lnTo>
                  <a:cubicBezTo>
                    <a:pt x="1712888" y="2974538"/>
                    <a:pt x="1700374" y="2966266"/>
                    <a:pt x="1687556" y="2968885"/>
                  </a:cubicBezTo>
                  <a:cubicBezTo>
                    <a:pt x="1674736" y="2971500"/>
                    <a:pt x="1666466" y="2984014"/>
                    <a:pt x="1669082" y="2996831"/>
                  </a:cubicBezTo>
                  <a:cubicBezTo>
                    <a:pt x="1671700" y="3009649"/>
                    <a:pt x="1684211" y="3017921"/>
                    <a:pt x="1697032" y="3015303"/>
                  </a:cubicBezTo>
                  <a:cubicBezTo>
                    <a:pt x="1706334" y="3013404"/>
                    <a:pt x="1713605" y="3006133"/>
                    <a:pt x="1715503" y="2996831"/>
                  </a:cubicBezTo>
                  <a:lnTo>
                    <a:pt x="1772831" y="2996831"/>
                  </a:lnTo>
                  <a:lnTo>
                    <a:pt x="1772831" y="2617806"/>
                  </a:lnTo>
                  <a:lnTo>
                    <a:pt x="1848636" y="2617806"/>
                  </a:lnTo>
                  <a:close/>
                  <a:moveTo>
                    <a:pt x="1616482" y="2551476"/>
                  </a:moveTo>
                  <a:cubicBezTo>
                    <a:pt x="1608633" y="2551476"/>
                    <a:pt x="1602269" y="2545112"/>
                    <a:pt x="1602269" y="2537263"/>
                  </a:cubicBezTo>
                  <a:cubicBezTo>
                    <a:pt x="1602269" y="2529414"/>
                    <a:pt x="1608633" y="2523049"/>
                    <a:pt x="1616482" y="2523049"/>
                  </a:cubicBezTo>
                  <a:cubicBezTo>
                    <a:pt x="1624331" y="2523049"/>
                    <a:pt x="1630696" y="2529414"/>
                    <a:pt x="1630696" y="2537263"/>
                  </a:cubicBezTo>
                  <a:cubicBezTo>
                    <a:pt x="1630680" y="2545105"/>
                    <a:pt x="1624325" y="2551457"/>
                    <a:pt x="1616482" y="2551476"/>
                  </a:cubicBezTo>
                  <a:close/>
                  <a:moveTo>
                    <a:pt x="1692288" y="3006307"/>
                  </a:moveTo>
                  <a:cubicBezTo>
                    <a:pt x="1684439" y="3006307"/>
                    <a:pt x="1678074" y="2999943"/>
                    <a:pt x="1678074" y="2992094"/>
                  </a:cubicBezTo>
                  <a:cubicBezTo>
                    <a:pt x="1678074" y="2984245"/>
                    <a:pt x="1684439" y="2977880"/>
                    <a:pt x="1692288" y="2977880"/>
                  </a:cubicBezTo>
                  <a:cubicBezTo>
                    <a:pt x="1700137" y="2977880"/>
                    <a:pt x="1706501" y="2984245"/>
                    <a:pt x="1706501" y="2992094"/>
                  </a:cubicBezTo>
                  <a:cubicBezTo>
                    <a:pt x="1706485" y="2999936"/>
                    <a:pt x="1700130" y="3006288"/>
                    <a:pt x="1692288" y="3006307"/>
                  </a:cubicBezTo>
                  <a:close/>
                  <a:moveTo>
                    <a:pt x="4729233" y="2532525"/>
                  </a:moveTo>
                  <a:lnTo>
                    <a:pt x="4520295" y="2532525"/>
                  </a:lnTo>
                  <a:cubicBezTo>
                    <a:pt x="4517673" y="2519707"/>
                    <a:pt x="4505165" y="2511435"/>
                    <a:pt x="4492342" y="2514054"/>
                  </a:cubicBezTo>
                  <a:cubicBezTo>
                    <a:pt x="4479518" y="2516669"/>
                    <a:pt x="4471242" y="2529183"/>
                    <a:pt x="4473864" y="2542000"/>
                  </a:cubicBezTo>
                  <a:cubicBezTo>
                    <a:pt x="4476486" y="2554818"/>
                    <a:pt x="4488993" y="2563090"/>
                    <a:pt x="4501817" y="2560472"/>
                  </a:cubicBezTo>
                  <a:cubicBezTo>
                    <a:pt x="4511135" y="2558573"/>
                    <a:pt x="4518400" y="2551302"/>
                    <a:pt x="4520295" y="2542000"/>
                  </a:cubicBezTo>
                  <a:lnTo>
                    <a:pt x="4719757" y="2542000"/>
                  </a:lnTo>
                  <a:lnTo>
                    <a:pt x="4719757" y="2608330"/>
                  </a:lnTo>
                  <a:lnTo>
                    <a:pt x="4643952" y="2608330"/>
                  </a:lnTo>
                  <a:lnTo>
                    <a:pt x="4643952" y="2987356"/>
                  </a:lnTo>
                  <a:lnTo>
                    <a:pt x="4596100" y="2987356"/>
                  </a:lnTo>
                  <a:cubicBezTo>
                    <a:pt x="4593479" y="2974538"/>
                    <a:pt x="4580970" y="2966266"/>
                    <a:pt x="4568147" y="2968885"/>
                  </a:cubicBezTo>
                  <a:cubicBezTo>
                    <a:pt x="4555323" y="2971500"/>
                    <a:pt x="4547048" y="2984014"/>
                    <a:pt x="4549669" y="2996831"/>
                  </a:cubicBezTo>
                  <a:cubicBezTo>
                    <a:pt x="4552291" y="3009649"/>
                    <a:pt x="4564799" y="3017921"/>
                    <a:pt x="4577623" y="3015303"/>
                  </a:cubicBezTo>
                  <a:cubicBezTo>
                    <a:pt x="4586940" y="3013404"/>
                    <a:pt x="4594205" y="3006133"/>
                    <a:pt x="4596100" y="2996831"/>
                  </a:cubicBezTo>
                  <a:lnTo>
                    <a:pt x="4653428" y="2996831"/>
                  </a:lnTo>
                  <a:lnTo>
                    <a:pt x="4653428" y="2617806"/>
                  </a:lnTo>
                  <a:lnTo>
                    <a:pt x="4729233" y="2617806"/>
                  </a:lnTo>
                  <a:close/>
                  <a:moveTo>
                    <a:pt x="4497080" y="2551476"/>
                  </a:moveTo>
                  <a:cubicBezTo>
                    <a:pt x="4489215" y="2551476"/>
                    <a:pt x="4482866" y="2545112"/>
                    <a:pt x="4482866" y="2537263"/>
                  </a:cubicBezTo>
                  <a:cubicBezTo>
                    <a:pt x="4482866" y="2529414"/>
                    <a:pt x="4489215" y="2523049"/>
                    <a:pt x="4497080" y="2523049"/>
                  </a:cubicBezTo>
                  <a:cubicBezTo>
                    <a:pt x="4504944" y="2523049"/>
                    <a:pt x="4511293" y="2529414"/>
                    <a:pt x="4511293" y="2537263"/>
                  </a:cubicBezTo>
                  <a:cubicBezTo>
                    <a:pt x="4511261" y="2545105"/>
                    <a:pt x="4504913" y="2551457"/>
                    <a:pt x="4497080" y="2551476"/>
                  </a:cubicBezTo>
                  <a:close/>
                  <a:moveTo>
                    <a:pt x="4572885" y="3006307"/>
                  </a:moveTo>
                  <a:cubicBezTo>
                    <a:pt x="4565020" y="3006307"/>
                    <a:pt x="4558671" y="2999943"/>
                    <a:pt x="4558671" y="2992094"/>
                  </a:cubicBezTo>
                  <a:cubicBezTo>
                    <a:pt x="4558671" y="2984245"/>
                    <a:pt x="4565020" y="2977880"/>
                    <a:pt x="4572885" y="2977880"/>
                  </a:cubicBezTo>
                  <a:cubicBezTo>
                    <a:pt x="4580749" y="2977880"/>
                    <a:pt x="4587098" y="2984245"/>
                    <a:pt x="4587098" y="2992094"/>
                  </a:cubicBezTo>
                  <a:cubicBezTo>
                    <a:pt x="4587067" y="2999936"/>
                    <a:pt x="4580718" y="3006288"/>
                    <a:pt x="4572885" y="3006307"/>
                  </a:cubicBezTo>
                  <a:close/>
                  <a:moveTo>
                    <a:pt x="4549669" y="2911551"/>
                  </a:moveTo>
                  <a:cubicBezTo>
                    <a:pt x="4547048" y="2924371"/>
                    <a:pt x="4555323" y="2936882"/>
                    <a:pt x="4568147" y="2939494"/>
                  </a:cubicBezTo>
                  <a:cubicBezTo>
                    <a:pt x="4580970" y="2942106"/>
                    <a:pt x="4593479" y="2933834"/>
                    <a:pt x="4596100" y="2921014"/>
                  </a:cubicBezTo>
                  <a:cubicBezTo>
                    <a:pt x="4598690" y="2908199"/>
                    <a:pt x="4590446" y="2895692"/>
                    <a:pt x="4577623" y="2893073"/>
                  </a:cubicBezTo>
                  <a:lnTo>
                    <a:pt x="4577623" y="2636283"/>
                  </a:lnTo>
                  <a:cubicBezTo>
                    <a:pt x="4590446" y="2633668"/>
                    <a:pt x="4598721" y="2621154"/>
                    <a:pt x="4596100" y="2608336"/>
                  </a:cubicBezTo>
                  <a:cubicBezTo>
                    <a:pt x="4593479" y="2595516"/>
                    <a:pt x="4580970" y="2587247"/>
                    <a:pt x="4568147" y="2589862"/>
                  </a:cubicBezTo>
                  <a:cubicBezTo>
                    <a:pt x="4555323" y="2592480"/>
                    <a:pt x="4547048" y="2604991"/>
                    <a:pt x="4549669" y="2617812"/>
                  </a:cubicBezTo>
                  <a:cubicBezTo>
                    <a:pt x="4551565" y="2627114"/>
                    <a:pt x="4558829" y="2634385"/>
                    <a:pt x="4568147" y="2636283"/>
                  </a:cubicBezTo>
                  <a:lnTo>
                    <a:pt x="4568147" y="2893231"/>
                  </a:lnTo>
                  <a:cubicBezTo>
                    <a:pt x="4558892" y="2895107"/>
                    <a:pt x="4551628" y="2902306"/>
                    <a:pt x="4549669" y="2911551"/>
                  </a:cubicBezTo>
                  <a:close/>
                  <a:moveTo>
                    <a:pt x="4558671" y="2613068"/>
                  </a:moveTo>
                  <a:cubicBezTo>
                    <a:pt x="4558671" y="2605219"/>
                    <a:pt x="4565020" y="2598854"/>
                    <a:pt x="4572885" y="2598854"/>
                  </a:cubicBezTo>
                  <a:cubicBezTo>
                    <a:pt x="4580749" y="2598854"/>
                    <a:pt x="4587098" y="2605219"/>
                    <a:pt x="4587098" y="2613068"/>
                  </a:cubicBezTo>
                  <a:cubicBezTo>
                    <a:pt x="4587098" y="2620917"/>
                    <a:pt x="4580749" y="2627281"/>
                    <a:pt x="4572885" y="2627281"/>
                  </a:cubicBezTo>
                  <a:cubicBezTo>
                    <a:pt x="4565020" y="2627281"/>
                    <a:pt x="4558671" y="2620917"/>
                    <a:pt x="4558671" y="2613068"/>
                  </a:cubicBezTo>
                  <a:close/>
                  <a:moveTo>
                    <a:pt x="4572885" y="2902075"/>
                  </a:moveTo>
                  <a:cubicBezTo>
                    <a:pt x="4580749" y="2902075"/>
                    <a:pt x="4587098" y="2908439"/>
                    <a:pt x="4587098" y="2916288"/>
                  </a:cubicBezTo>
                  <a:cubicBezTo>
                    <a:pt x="4587098" y="2924137"/>
                    <a:pt x="4580749" y="2930502"/>
                    <a:pt x="4572885" y="2930502"/>
                  </a:cubicBezTo>
                  <a:cubicBezTo>
                    <a:pt x="4565020" y="2930502"/>
                    <a:pt x="4558671" y="2924137"/>
                    <a:pt x="4558671" y="2916288"/>
                  </a:cubicBezTo>
                  <a:cubicBezTo>
                    <a:pt x="4558640" y="2908455"/>
                    <a:pt x="4564988" y="2902094"/>
                    <a:pt x="4572822" y="2902075"/>
                  </a:cubicBezTo>
                  <a:cubicBezTo>
                    <a:pt x="4572853" y="2902075"/>
                    <a:pt x="4572853" y="2902075"/>
                    <a:pt x="4572885" y="2902075"/>
                  </a:cubicBezTo>
                  <a:close/>
                  <a:moveTo>
                    <a:pt x="4947173" y="2484673"/>
                  </a:moveTo>
                  <a:cubicBezTo>
                    <a:pt x="4959996" y="2487285"/>
                    <a:pt x="4972504" y="2479013"/>
                    <a:pt x="4975126" y="2466192"/>
                  </a:cubicBezTo>
                  <a:cubicBezTo>
                    <a:pt x="4977716" y="2453375"/>
                    <a:pt x="4969472" y="2440864"/>
                    <a:pt x="4956648" y="2438248"/>
                  </a:cubicBezTo>
                  <a:cubicBezTo>
                    <a:pt x="4943825" y="2435636"/>
                    <a:pt x="4931317" y="2443905"/>
                    <a:pt x="4928695" y="2456720"/>
                  </a:cubicBezTo>
                  <a:lnTo>
                    <a:pt x="4520295" y="2456720"/>
                  </a:lnTo>
                  <a:cubicBezTo>
                    <a:pt x="4517673" y="2443902"/>
                    <a:pt x="4505165" y="2435630"/>
                    <a:pt x="4492342" y="2438248"/>
                  </a:cubicBezTo>
                  <a:cubicBezTo>
                    <a:pt x="4479518" y="2440864"/>
                    <a:pt x="4471242" y="2453378"/>
                    <a:pt x="4473864" y="2466195"/>
                  </a:cubicBezTo>
                  <a:cubicBezTo>
                    <a:pt x="4476486" y="2479013"/>
                    <a:pt x="4488993" y="2487285"/>
                    <a:pt x="4501817" y="2484666"/>
                  </a:cubicBezTo>
                  <a:cubicBezTo>
                    <a:pt x="4511135" y="2482768"/>
                    <a:pt x="4518400" y="2475497"/>
                    <a:pt x="4520295" y="2466195"/>
                  </a:cubicBezTo>
                  <a:lnTo>
                    <a:pt x="4928695" y="2466195"/>
                  </a:lnTo>
                  <a:cubicBezTo>
                    <a:pt x="4930590" y="2475500"/>
                    <a:pt x="4937855" y="2482775"/>
                    <a:pt x="4947173" y="2484673"/>
                  </a:cubicBezTo>
                  <a:close/>
                  <a:moveTo>
                    <a:pt x="4951911" y="2447244"/>
                  </a:moveTo>
                  <a:cubicBezTo>
                    <a:pt x="4959775" y="2447244"/>
                    <a:pt x="4966124" y="2453608"/>
                    <a:pt x="4966124" y="2461457"/>
                  </a:cubicBezTo>
                  <a:cubicBezTo>
                    <a:pt x="4966124" y="2469306"/>
                    <a:pt x="4959775" y="2475671"/>
                    <a:pt x="4951911" y="2475671"/>
                  </a:cubicBezTo>
                  <a:cubicBezTo>
                    <a:pt x="4944046" y="2475671"/>
                    <a:pt x="4937697" y="2469306"/>
                    <a:pt x="4937697" y="2461457"/>
                  </a:cubicBezTo>
                  <a:cubicBezTo>
                    <a:pt x="4937666" y="2453624"/>
                    <a:pt x="4944014" y="2447263"/>
                    <a:pt x="4951847" y="2447244"/>
                  </a:cubicBezTo>
                  <a:cubicBezTo>
                    <a:pt x="4951879" y="2447244"/>
                    <a:pt x="4951879" y="2447244"/>
                    <a:pt x="4951911" y="2447244"/>
                  </a:cubicBezTo>
                  <a:close/>
                  <a:moveTo>
                    <a:pt x="4497080" y="2475671"/>
                  </a:moveTo>
                  <a:cubicBezTo>
                    <a:pt x="4489215" y="2475671"/>
                    <a:pt x="4482866" y="2469306"/>
                    <a:pt x="4482866" y="2461457"/>
                  </a:cubicBezTo>
                  <a:cubicBezTo>
                    <a:pt x="4482866" y="2453608"/>
                    <a:pt x="4489215" y="2447244"/>
                    <a:pt x="4497080" y="2447244"/>
                  </a:cubicBezTo>
                  <a:cubicBezTo>
                    <a:pt x="4504944" y="2447244"/>
                    <a:pt x="4511293" y="2453608"/>
                    <a:pt x="4511293" y="2461457"/>
                  </a:cubicBezTo>
                  <a:cubicBezTo>
                    <a:pt x="4511261" y="2469300"/>
                    <a:pt x="4504913" y="2475652"/>
                    <a:pt x="4497080" y="2475671"/>
                  </a:cubicBezTo>
                  <a:close/>
                  <a:moveTo>
                    <a:pt x="3885900" y="3091114"/>
                  </a:moveTo>
                  <a:cubicBezTo>
                    <a:pt x="3898724" y="3093733"/>
                    <a:pt x="3911232" y="3085464"/>
                    <a:pt x="3913853" y="3072646"/>
                  </a:cubicBezTo>
                  <a:cubicBezTo>
                    <a:pt x="3913853" y="3072643"/>
                    <a:pt x="3913853" y="3072640"/>
                    <a:pt x="3913853" y="3072637"/>
                  </a:cubicBezTo>
                  <a:lnTo>
                    <a:pt x="4046986" y="3072637"/>
                  </a:lnTo>
                  <a:lnTo>
                    <a:pt x="4046986" y="2838525"/>
                  </a:lnTo>
                  <a:lnTo>
                    <a:pt x="3892596" y="2684135"/>
                  </a:lnTo>
                  <a:lnTo>
                    <a:pt x="3762243" y="2684135"/>
                  </a:lnTo>
                  <a:cubicBezTo>
                    <a:pt x="3759621" y="2671318"/>
                    <a:pt x="3747113" y="2663045"/>
                    <a:pt x="3734290" y="2665664"/>
                  </a:cubicBezTo>
                  <a:cubicBezTo>
                    <a:pt x="3721466" y="2668279"/>
                    <a:pt x="3713191" y="2680793"/>
                    <a:pt x="3715812" y="2693611"/>
                  </a:cubicBezTo>
                  <a:cubicBezTo>
                    <a:pt x="3718434" y="2706428"/>
                    <a:pt x="3730942" y="2714700"/>
                    <a:pt x="3743765" y="2712082"/>
                  </a:cubicBezTo>
                  <a:cubicBezTo>
                    <a:pt x="3753083" y="2710184"/>
                    <a:pt x="3760348" y="2702913"/>
                    <a:pt x="3762243" y="2693611"/>
                  </a:cubicBezTo>
                  <a:lnTo>
                    <a:pt x="3888585" y="2693611"/>
                  </a:lnTo>
                  <a:lnTo>
                    <a:pt x="4037384" y="2842410"/>
                  </a:lnTo>
                  <a:lnTo>
                    <a:pt x="4037384" y="3063161"/>
                  </a:lnTo>
                  <a:lnTo>
                    <a:pt x="3913727" y="3063161"/>
                  </a:lnTo>
                  <a:cubicBezTo>
                    <a:pt x="3911105" y="3050344"/>
                    <a:pt x="3898598" y="3042075"/>
                    <a:pt x="3885774" y="3044696"/>
                  </a:cubicBezTo>
                  <a:cubicBezTo>
                    <a:pt x="3872950" y="3047315"/>
                    <a:pt x="3864675" y="3059832"/>
                    <a:pt x="3867296" y="3072649"/>
                  </a:cubicBezTo>
                  <a:cubicBezTo>
                    <a:pt x="3869223" y="3081948"/>
                    <a:pt x="3876488" y="3089213"/>
                    <a:pt x="3885774" y="3091114"/>
                  </a:cubicBezTo>
                  <a:close/>
                  <a:moveTo>
                    <a:pt x="3739028" y="2703086"/>
                  </a:moveTo>
                  <a:cubicBezTo>
                    <a:pt x="3731163" y="2703086"/>
                    <a:pt x="3724814" y="2696722"/>
                    <a:pt x="3724814" y="2688873"/>
                  </a:cubicBezTo>
                  <a:cubicBezTo>
                    <a:pt x="3724814" y="2681024"/>
                    <a:pt x="3731163" y="2674659"/>
                    <a:pt x="3739028" y="2674659"/>
                  </a:cubicBezTo>
                  <a:cubicBezTo>
                    <a:pt x="3746892" y="2674659"/>
                    <a:pt x="3753241" y="2681024"/>
                    <a:pt x="3753241" y="2688873"/>
                  </a:cubicBezTo>
                  <a:cubicBezTo>
                    <a:pt x="3753209" y="2696716"/>
                    <a:pt x="3746861" y="2703067"/>
                    <a:pt x="3739028" y="2703086"/>
                  </a:cubicBezTo>
                  <a:close/>
                  <a:moveTo>
                    <a:pt x="3890638" y="3053685"/>
                  </a:moveTo>
                  <a:cubicBezTo>
                    <a:pt x="3898503" y="3053685"/>
                    <a:pt x="3904851" y="3060050"/>
                    <a:pt x="3904851" y="3067899"/>
                  </a:cubicBezTo>
                  <a:cubicBezTo>
                    <a:pt x="3904851" y="3075748"/>
                    <a:pt x="3898503" y="3082112"/>
                    <a:pt x="3890638" y="3082112"/>
                  </a:cubicBezTo>
                  <a:cubicBezTo>
                    <a:pt x="3882773" y="3082112"/>
                    <a:pt x="3876425" y="3075748"/>
                    <a:pt x="3876425" y="3067899"/>
                  </a:cubicBezTo>
                  <a:cubicBezTo>
                    <a:pt x="3876393" y="3060066"/>
                    <a:pt x="3882742" y="3053704"/>
                    <a:pt x="3890575" y="3053685"/>
                  </a:cubicBezTo>
                  <a:cubicBezTo>
                    <a:pt x="3890606" y="3053685"/>
                    <a:pt x="3890606" y="3053685"/>
                    <a:pt x="3890638" y="3053685"/>
                  </a:cubicBezTo>
                  <a:close/>
                  <a:moveTo>
                    <a:pt x="4871368" y="2939504"/>
                  </a:moveTo>
                  <a:cubicBezTo>
                    <a:pt x="4884191" y="2942122"/>
                    <a:pt x="4896699" y="2933853"/>
                    <a:pt x="4899321" y="2921036"/>
                  </a:cubicBezTo>
                  <a:cubicBezTo>
                    <a:pt x="4899321" y="2921033"/>
                    <a:pt x="4899321" y="2921030"/>
                    <a:pt x="4899321" y="2921026"/>
                  </a:cubicBezTo>
                  <a:lnTo>
                    <a:pt x="5307721" y="2921026"/>
                  </a:lnTo>
                  <a:cubicBezTo>
                    <a:pt x="5310343" y="2933844"/>
                    <a:pt x="5322850" y="2942116"/>
                    <a:pt x="5335674" y="2939498"/>
                  </a:cubicBezTo>
                  <a:cubicBezTo>
                    <a:pt x="5348498" y="2936882"/>
                    <a:pt x="5356773" y="2924368"/>
                    <a:pt x="5354152" y="2911551"/>
                  </a:cubicBezTo>
                  <a:cubicBezTo>
                    <a:pt x="5351530" y="2898733"/>
                    <a:pt x="5339022" y="2890461"/>
                    <a:pt x="5326199" y="2893080"/>
                  </a:cubicBezTo>
                  <a:cubicBezTo>
                    <a:pt x="5316881" y="2894978"/>
                    <a:pt x="5309616" y="2902249"/>
                    <a:pt x="5307721" y="2911551"/>
                  </a:cubicBezTo>
                  <a:lnTo>
                    <a:pt x="4899321" y="2911551"/>
                  </a:lnTo>
                  <a:cubicBezTo>
                    <a:pt x="4896699" y="2898733"/>
                    <a:pt x="4884191" y="2890464"/>
                    <a:pt x="4871368" y="2893086"/>
                  </a:cubicBezTo>
                  <a:cubicBezTo>
                    <a:pt x="4858544" y="2895704"/>
                    <a:pt x="4850268" y="2908221"/>
                    <a:pt x="4852890" y="2921039"/>
                  </a:cubicBezTo>
                  <a:cubicBezTo>
                    <a:pt x="4854817" y="2930338"/>
                    <a:pt x="4862081" y="2937602"/>
                    <a:pt x="4871368" y="2939504"/>
                  </a:cubicBezTo>
                  <a:close/>
                  <a:moveTo>
                    <a:pt x="5330937" y="2902075"/>
                  </a:moveTo>
                  <a:cubicBezTo>
                    <a:pt x="5338801" y="2902075"/>
                    <a:pt x="5345150" y="2908439"/>
                    <a:pt x="5345150" y="2916288"/>
                  </a:cubicBezTo>
                  <a:cubicBezTo>
                    <a:pt x="5345150" y="2924137"/>
                    <a:pt x="5338801" y="2930502"/>
                    <a:pt x="5330937" y="2930502"/>
                  </a:cubicBezTo>
                  <a:cubicBezTo>
                    <a:pt x="5323072" y="2930502"/>
                    <a:pt x="5316723" y="2924137"/>
                    <a:pt x="5316723" y="2916288"/>
                  </a:cubicBezTo>
                  <a:cubicBezTo>
                    <a:pt x="5316691" y="2908455"/>
                    <a:pt x="5323040" y="2902094"/>
                    <a:pt x="5330873" y="2902075"/>
                  </a:cubicBezTo>
                  <a:cubicBezTo>
                    <a:pt x="5330905" y="2902075"/>
                    <a:pt x="5330905" y="2902075"/>
                    <a:pt x="5330937" y="2902075"/>
                  </a:cubicBezTo>
                  <a:close/>
                  <a:moveTo>
                    <a:pt x="4876105" y="2902075"/>
                  </a:moveTo>
                  <a:cubicBezTo>
                    <a:pt x="4883970" y="2902075"/>
                    <a:pt x="4890319" y="2908439"/>
                    <a:pt x="4890319" y="2916288"/>
                  </a:cubicBezTo>
                  <a:cubicBezTo>
                    <a:pt x="4890319" y="2924137"/>
                    <a:pt x="4883970" y="2930502"/>
                    <a:pt x="4876105" y="2930502"/>
                  </a:cubicBezTo>
                  <a:cubicBezTo>
                    <a:pt x="4868241" y="2930502"/>
                    <a:pt x="4861892" y="2924137"/>
                    <a:pt x="4861892" y="2916288"/>
                  </a:cubicBezTo>
                  <a:cubicBezTo>
                    <a:pt x="4861860" y="2908455"/>
                    <a:pt x="4868209" y="2902094"/>
                    <a:pt x="4876042" y="2902075"/>
                  </a:cubicBezTo>
                  <a:cubicBezTo>
                    <a:pt x="4876074" y="2902075"/>
                    <a:pt x="4876074" y="2902075"/>
                    <a:pt x="4876105" y="2902075"/>
                  </a:cubicBezTo>
                  <a:close/>
                  <a:moveTo>
                    <a:pt x="4871368" y="2560478"/>
                  </a:moveTo>
                  <a:cubicBezTo>
                    <a:pt x="4884191" y="2563096"/>
                    <a:pt x="4896699" y="2554827"/>
                    <a:pt x="4899321" y="2542010"/>
                  </a:cubicBezTo>
                  <a:cubicBezTo>
                    <a:pt x="4899321" y="2542007"/>
                    <a:pt x="4899321" y="2542004"/>
                    <a:pt x="4899321" y="2542000"/>
                  </a:cubicBezTo>
                  <a:lnTo>
                    <a:pt x="4947173" y="2542000"/>
                  </a:lnTo>
                  <a:lnTo>
                    <a:pt x="4947173" y="2741621"/>
                  </a:lnTo>
                  <a:cubicBezTo>
                    <a:pt x="4934349" y="2744236"/>
                    <a:pt x="4926074" y="2756750"/>
                    <a:pt x="4928695" y="2769568"/>
                  </a:cubicBezTo>
                  <a:cubicBezTo>
                    <a:pt x="4931317" y="2782388"/>
                    <a:pt x="4943825" y="2790657"/>
                    <a:pt x="4956648" y="2788042"/>
                  </a:cubicBezTo>
                  <a:cubicBezTo>
                    <a:pt x="4969472" y="2785423"/>
                    <a:pt x="4977747" y="2772912"/>
                    <a:pt x="4975126" y="2760092"/>
                  </a:cubicBezTo>
                  <a:cubicBezTo>
                    <a:pt x="4973231" y="2750790"/>
                    <a:pt x="4965966" y="2743519"/>
                    <a:pt x="4956648" y="2741621"/>
                  </a:cubicBezTo>
                  <a:lnTo>
                    <a:pt x="4956648" y="2532525"/>
                  </a:lnTo>
                  <a:lnTo>
                    <a:pt x="4899321" y="2532525"/>
                  </a:lnTo>
                  <a:cubicBezTo>
                    <a:pt x="4896699" y="2519707"/>
                    <a:pt x="4884191" y="2511438"/>
                    <a:pt x="4871368" y="2514060"/>
                  </a:cubicBezTo>
                  <a:cubicBezTo>
                    <a:pt x="4858544" y="2516678"/>
                    <a:pt x="4850268" y="2529196"/>
                    <a:pt x="4852890" y="2542013"/>
                  </a:cubicBezTo>
                  <a:cubicBezTo>
                    <a:pt x="4854817" y="2551312"/>
                    <a:pt x="4862081" y="2558576"/>
                    <a:pt x="4871368" y="2560478"/>
                  </a:cubicBezTo>
                  <a:close/>
                  <a:moveTo>
                    <a:pt x="4966124" y="2764678"/>
                  </a:moveTo>
                  <a:cubicBezTo>
                    <a:pt x="4966124" y="2772527"/>
                    <a:pt x="4959775" y="2778892"/>
                    <a:pt x="4951911" y="2778892"/>
                  </a:cubicBezTo>
                  <a:cubicBezTo>
                    <a:pt x="4944046" y="2778892"/>
                    <a:pt x="4937697" y="2772527"/>
                    <a:pt x="4937697" y="2764678"/>
                  </a:cubicBezTo>
                  <a:cubicBezTo>
                    <a:pt x="4937697" y="2756829"/>
                    <a:pt x="4944046" y="2750465"/>
                    <a:pt x="4951911" y="2750465"/>
                  </a:cubicBezTo>
                  <a:cubicBezTo>
                    <a:pt x="4959775" y="2750465"/>
                    <a:pt x="4966124" y="2756829"/>
                    <a:pt x="4966124" y="2764678"/>
                  </a:cubicBezTo>
                  <a:close/>
                  <a:moveTo>
                    <a:pt x="4876105" y="2523049"/>
                  </a:moveTo>
                  <a:cubicBezTo>
                    <a:pt x="4883970" y="2523049"/>
                    <a:pt x="4890319" y="2529414"/>
                    <a:pt x="4890319" y="2537263"/>
                  </a:cubicBezTo>
                  <a:cubicBezTo>
                    <a:pt x="4890319" y="2545112"/>
                    <a:pt x="4883970" y="2551476"/>
                    <a:pt x="4876105" y="2551476"/>
                  </a:cubicBezTo>
                  <a:cubicBezTo>
                    <a:pt x="4868241" y="2551476"/>
                    <a:pt x="4861892" y="2545112"/>
                    <a:pt x="4861892" y="2537263"/>
                  </a:cubicBezTo>
                  <a:cubicBezTo>
                    <a:pt x="4861860" y="2529429"/>
                    <a:pt x="4868209" y="2523068"/>
                    <a:pt x="4876042" y="2523049"/>
                  </a:cubicBezTo>
                  <a:cubicBezTo>
                    <a:pt x="4876074" y="2523049"/>
                    <a:pt x="4876074" y="2523049"/>
                    <a:pt x="4876105" y="2523049"/>
                  </a:cubicBezTo>
                  <a:close/>
                  <a:moveTo>
                    <a:pt x="4852921" y="2835745"/>
                  </a:moveTo>
                  <a:cubicBezTo>
                    <a:pt x="4849921" y="2848481"/>
                    <a:pt x="4857817" y="2861235"/>
                    <a:pt x="4870546" y="2864239"/>
                  </a:cubicBezTo>
                  <a:cubicBezTo>
                    <a:pt x="4883275" y="2867242"/>
                    <a:pt x="4896036" y="2859352"/>
                    <a:pt x="4899037" y="2846617"/>
                  </a:cubicBezTo>
                  <a:cubicBezTo>
                    <a:pt x="4899131" y="2846156"/>
                    <a:pt x="4899226" y="2845689"/>
                    <a:pt x="4899321" y="2845221"/>
                  </a:cubicBezTo>
                  <a:lnTo>
                    <a:pt x="5032454" y="2845221"/>
                  </a:lnTo>
                  <a:lnTo>
                    <a:pt x="5032454" y="2501287"/>
                  </a:lnTo>
                  <a:lnTo>
                    <a:pt x="5259869" y="2273871"/>
                  </a:lnTo>
                  <a:lnTo>
                    <a:pt x="5259869" y="2181452"/>
                  </a:lnTo>
                  <a:cubicBezTo>
                    <a:pt x="5272693" y="2178837"/>
                    <a:pt x="5280968" y="2166323"/>
                    <a:pt x="5278347" y="2153505"/>
                  </a:cubicBezTo>
                  <a:cubicBezTo>
                    <a:pt x="5275725" y="2140685"/>
                    <a:pt x="5263217" y="2132416"/>
                    <a:pt x="5250394" y="2135031"/>
                  </a:cubicBezTo>
                  <a:cubicBezTo>
                    <a:pt x="5237570" y="2137649"/>
                    <a:pt x="5229294" y="2150160"/>
                    <a:pt x="5231916" y="2162981"/>
                  </a:cubicBezTo>
                  <a:cubicBezTo>
                    <a:pt x="5233811" y="2172283"/>
                    <a:pt x="5241076" y="2179554"/>
                    <a:pt x="5250394" y="2181452"/>
                  </a:cubicBezTo>
                  <a:lnTo>
                    <a:pt x="5250394" y="2269891"/>
                  </a:lnTo>
                  <a:lnTo>
                    <a:pt x="5022978" y="2497307"/>
                  </a:lnTo>
                  <a:lnTo>
                    <a:pt x="5022978" y="2835745"/>
                  </a:lnTo>
                  <a:lnTo>
                    <a:pt x="4899321" y="2835745"/>
                  </a:lnTo>
                  <a:cubicBezTo>
                    <a:pt x="4896668" y="2822931"/>
                    <a:pt x="4884128" y="2814691"/>
                    <a:pt x="4871336" y="2817337"/>
                  </a:cubicBezTo>
                  <a:cubicBezTo>
                    <a:pt x="4862081" y="2819248"/>
                    <a:pt x="4854848" y="2826485"/>
                    <a:pt x="4852921" y="2835745"/>
                  </a:cubicBezTo>
                  <a:close/>
                  <a:moveTo>
                    <a:pt x="5240918" y="2158237"/>
                  </a:moveTo>
                  <a:cubicBezTo>
                    <a:pt x="5240918" y="2150388"/>
                    <a:pt x="5247267" y="2144023"/>
                    <a:pt x="5255131" y="2144023"/>
                  </a:cubicBezTo>
                  <a:cubicBezTo>
                    <a:pt x="5262996" y="2144023"/>
                    <a:pt x="5269345" y="2150388"/>
                    <a:pt x="5269345" y="2158237"/>
                  </a:cubicBezTo>
                  <a:cubicBezTo>
                    <a:pt x="5269345" y="2166086"/>
                    <a:pt x="5262996" y="2172450"/>
                    <a:pt x="5255131" y="2172450"/>
                  </a:cubicBezTo>
                  <a:cubicBezTo>
                    <a:pt x="5247267" y="2172450"/>
                    <a:pt x="5240918" y="2166086"/>
                    <a:pt x="5240918" y="2158237"/>
                  </a:cubicBezTo>
                  <a:close/>
                  <a:moveTo>
                    <a:pt x="4890319" y="2840483"/>
                  </a:moveTo>
                  <a:cubicBezTo>
                    <a:pt x="4890319" y="2848332"/>
                    <a:pt x="4883970" y="2854697"/>
                    <a:pt x="4876105" y="2854697"/>
                  </a:cubicBezTo>
                  <a:cubicBezTo>
                    <a:pt x="4868241" y="2854697"/>
                    <a:pt x="4861892" y="2848332"/>
                    <a:pt x="4861892" y="2840483"/>
                  </a:cubicBezTo>
                  <a:cubicBezTo>
                    <a:pt x="4861892" y="2832634"/>
                    <a:pt x="4868241" y="2826270"/>
                    <a:pt x="4876105" y="2826270"/>
                  </a:cubicBezTo>
                  <a:cubicBezTo>
                    <a:pt x="4883970" y="2826270"/>
                    <a:pt x="4890319" y="2832634"/>
                    <a:pt x="4890319" y="2840483"/>
                  </a:cubicBezTo>
                  <a:close/>
                  <a:moveTo>
                    <a:pt x="3288934" y="2532525"/>
                  </a:moveTo>
                  <a:lnTo>
                    <a:pt x="3079996" y="2532525"/>
                  </a:lnTo>
                  <a:cubicBezTo>
                    <a:pt x="3077381" y="2519707"/>
                    <a:pt x="3064867" y="2511435"/>
                    <a:pt x="3052049" y="2514054"/>
                  </a:cubicBezTo>
                  <a:cubicBezTo>
                    <a:pt x="3039229" y="2516669"/>
                    <a:pt x="3030960" y="2529183"/>
                    <a:pt x="3033575" y="2542000"/>
                  </a:cubicBezTo>
                  <a:cubicBezTo>
                    <a:pt x="3036194" y="2554818"/>
                    <a:pt x="3048705" y="2563090"/>
                    <a:pt x="3061525" y="2560472"/>
                  </a:cubicBezTo>
                  <a:cubicBezTo>
                    <a:pt x="3070827" y="2558573"/>
                    <a:pt x="3078098" y="2551302"/>
                    <a:pt x="3079996" y="2542000"/>
                  </a:cubicBezTo>
                  <a:lnTo>
                    <a:pt x="3279459" y="2542000"/>
                  </a:lnTo>
                  <a:lnTo>
                    <a:pt x="3279459" y="2608330"/>
                  </a:lnTo>
                  <a:lnTo>
                    <a:pt x="3203654" y="2608330"/>
                  </a:lnTo>
                  <a:lnTo>
                    <a:pt x="3203654" y="2987356"/>
                  </a:lnTo>
                  <a:lnTo>
                    <a:pt x="3155801" y="2987356"/>
                  </a:lnTo>
                  <a:cubicBezTo>
                    <a:pt x="3153186" y="2974538"/>
                    <a:pt x="3140672" y="2966266"/>
                    <a:pt x="3127855" y="2968885"/>
                  </a:cubicBezTo>
                  <a:cubicBezTo>
                    <a:pt x="3115034" y="2971500"/>
                    <a:pt x="3106765" y="2984014"/>
                    <a:pt x="3109380" y="2996831"/>
                  </a:cubicBezTo>
                  <a:cubicBezTo>
                    <a:pt x="3111999" y="3009649"/>
                    <a:pt x="3124510" y="3017921"/>
                    <a:pt x="3137330" y="3015303"/>
                  </a:cubicBezTo>
                  <a:cubicBezTo>
                    <a:pt x="3146632" y="3013404"/>
                    <a:pt x="3153903" y="3006133"/>
                    <a:pt x="3155801" y="2996831"/>
                  </a:cubicBezTo>
                  <a:lnTo>
                    <a:pt x="3213129" y="2996831"/>
                  </a:lnTo>
                  <a:lnTo>
                    <a:pt x="3213129" y="2617806"/>
                  </a:lnTo>
                  <a:lnTo>
                    <a:pt x="3288934" y="2617806"/>
                  </a:lnTo>
                  <a:close/>
                  <a:moveTo>
                    <a:pt x="3056781" y="2551476"/>
                  </a:moveTo>
                  <a:cubicBezTo>
                    <a:pt x="3048932" y="2551476"/>
                    <a:pt x="3042568" y="2545112"/>
                    <a:pt x="3042568" y="2537263"/>
                  </a:cubicBezTo>
                  <a:cubicBezTo>
                    <a:pt x="3042568" y="2529414"/>
                    <a:pt x="3048932" y="2523049"/>
                    <a:pt x="3056781" y="2523049"/>
                  </a:cubicBezTo>
                  <a:cubicBezTo>
                    <a:pt x="3064630" y="2523049"/>
                    <a:pt x="3070994" y="2529414"/>
                    <a:pt x="3070994" y="2537263"/>
                  </a:cubicBezTo>
                  <a:cubicBezTo>
                    <a:pt x="3070979" y="2545105"/>
                    <a:pt x="3064624" y="2551457"/>
                    <a:pt x="3056781" y="2551476"/>
                  </a:cubicBezTo>
                  <a:close/>
                  <a:moveTo>
                    <a:pt x="3132586" y="3006307"/>
                  </a:moveTo>
                  <a:cubicBezTo>
                    <a:pt x="3124737" y="3006307"/>
                    <a:pt x="3118373" y="2999943"/>
                    <a:pt x="3118373" y="2992094"/>
                  </a:cubicBezTo>
                  <a:cubicBezTo>
                    <a:pt x="3118373" y="2984245"/>
                    <a:pt x="3124737" y="2977880"/>
                    <a:pt x="3132586" y="2977880"/>
                  </a:cubicBezTo>
                  <a:cubicBezTo>
                    <a:pt x="3140435" y="2977880"/>
                    <a:pt x="3146800" y="2984245"/>
                    <a:pt x="3146800" y="2992094"/>
                  </a:cubicBezTo>
                  <a:cubicBezTo>
                    <a:pt x="3146784" y="2999936"/>
                    <a:pt x="3140429" y="3006288"/>
                    <a:pt x="3132586" y="3006307"/>
                  </a:cubicBezTo>
                  <a:close/>
                  <a:moveTo>
                    <a:pt x="3431069" y="2939504"/>
                  </a:moveTo>
                  <a:cubicBezTo>
                    <a:pt x="3443893" y="2942122"/>
                    <a:pt x="3456401" y="2933853"/>
                    <a:pt x="3459022" y="2921036"/>
                  </a:cubicBezTo>
                  <a:cubicBezTo>
                    <a:pt x="3459022" y="2921033"/>
                    <a:pt x="3459022" y="2921030"/>
                    <a:pt x="3459022" y="2921026"/>
                  </a:cubicBezTo>
                  <a:lnTo>
                    <a:pt x="3867423" y="2921026"/>
                  </a:lnTo>
                  <a:cubicBezTo>
                    <a:pt x="3870044" y="2933844"/>
                    <a:pt x="3882552" y="2942116"/>
                    <a:pt x="3895376" y="2939498"/>
                  </a:cubicBezTo>
                  <a:cubicBezTo>
                    <a:pt x="3908199" y="2936882"/>
                    <a:pt x="3916475" y="2924368"/>
                    <a:pt x="3913853" y="2911551"/>
                  </a:cubicBezTo>
                  <a:cubicBezTo>
                    <a:pt x="3911232" y="2898733"/>
                    <a:pt x="3898724" y="2890461"/>
                    <a:pt x="3885900" y="2893080"/>
                  </a:cubicBezTo>
                  <a:cubicBezTo>
                    <a:pt x="3876582" y="2894978"/>
                    <a:pt x="3869318" y="2902249"/>
                    <a:pt x="3867423" y="2911551"/>
                  </a:cubicBezTo>
                  <a:lnTo>
                    <a:pt x="3459022" y="2911551"/>
                  </a:lnTo>
                  <a:cubicBezTo>
                    <a:pt x="3456401" y="2898733"/>
                    <a:pt x="3443893" y="2890464"/>
                    <a:pt x="3431069" y="2893086"/>
                  </a:cubicBezTo>
                  <a:cubicBezTo>
                    <a:pt x="3418245" y="2895704"/>
                    <a:pt x="3409970" y="2908221"/>
                    <a:pt x="3412592" y="2921039"/>
                  </a:cubicBezTo>
                  <a:cubicBezTo>
                    <a:pt x="3414518" y="2930338"/>
                    <a:pt x="3421783" y="2937602"/>
                    <a:pt x="3431069" y="2939504"/>
                  </a:cubicBezTo>
                  <a:close/>
                  <a:moveTo>
                    <a:pt x="3890638" y="2902075"/>
                  </a:moveTo>
                  <a:cubicBezTo>
                    <a:pt x="3898503" y="2902075"/>
                    <a:pt x="3904851" y="2908439"/>
                    <a:pt x="3904851" y="2916288"/>
                  </a:cubicBezTo>
                  <a:cubicBezTo>
                    <a:pt x="3904851" y="2924137"/>
                    <a:pt x="3898503" y="2930502"/>
                    <a:pt x="3890638" y="2930502"/>
                  </a:cubicBezTo>
                  <a:cubicBezTo>
                    <a:pt x="3882773" y="2930502"/>
                    <a:pt x="3876425" y="2924137"/>
                    <a:pt x="3876425" y="2916288"/>
                  </a:cubicBezTo>
                  <a:cubicBezTo>
                    <a:pt x="3876393" y="2908455"/>
                    <a:pt x="3882742" y="2902094"/>
                    <a:pt x="3890575" y="2902075"/>
                  </a:cubicBezTo>
                  <a:cubicBezTo>
                    <a:pt x="3890606" y="2902075"/>
                    <a:pt x="3890606" y="2902075"/>
                    <a:pt x="3890638" y="2902075"/>
                  </a:cubicBezTo>
                  <a:close/>
                  <a:moveTo>
                    <a:pt x="3435807" y="2902075"/>
                  </a:moveTo>
                  <a:cubicBezTo>
                    <a:pt x="3443672" y="2902075"/>
                    <a:pt x="3450020" y="2908439"/>
                    <a:pt x="3450020" y="2916288"/>
                  </a:cubicBezTo>
                  <a:cubicBezTo>
                    <a:pt x="3450020" y="2924137"/>
                    <a:pt x="3443672" y="2930502"/>
                    <a:pt x="3435807" y="2930502"/>
                  </a:cubicBezTo>
                  <a:cubicBezTo>
                    <a:pt x="3427942" y="2930502"/>
                    <a:pt x="3421593" y="2924137"/>
                    <a:pt x="3421593" y="2916288"/>
                  </a:cubicBezTo>
                  <a:cubicBezTo>
                    <a:pt x="3421562" y="2908455"/>
                    <a:pt x="3427911" y="2902094"/>
                    <a:pt x="3435744" y="2902075"/>
                  </a:cubicBezTo>
                  <a:cubicBezTo>
                    <a:pt x="3435775" y="2902075"/>
                    <a:pt x="3435775" y="2902075"/>
                    <a:pt x="3435807" y="2902075"/>
                  </a:cubicBezTo>
                  <a:close/>
                  <a:moveTo>
                    <a:pt x="1990771" y="2939504"/>
                  </a:moveTo>
                  <a:cubicBezTo>
                    <a:pt x="2003588" y="2942122"/>
                    <a:pt x="2016102" y="2933853"/>
                    <a:pt x="2018721" y="2921036"/>
                  </a:cubicBezTo>
                  <a:cubicBezTo>
                    <a:pt x="2018724" y="2921033"/>
                    <a:pt x="2018724" y="2921030"/>
                    <a:pt x="2018724" y="2921026"/>
                  </a:cubicBezTo>
                  <a:lnTo>
                    <a:pt x="2427124" y="2921026"/>
                  </a:lnTo>
                  <a:cubicBezTo>
                    <a:pt x="2429739" y="2933844"/>
                    <a:pt x="2442253" y="2942116"/>
                    <a:pt x="2455071" y="2939498"/>
                  </a:cubicBezTo>
                  <a:cubicBezTo>
                    <a:pt x="2467891" y="2936882"/>
                    <a:pt x="2476161" y="2924368"/>
                    <a:pt x="2473545" y="2911551"/>
                  </a:cubicBezTo>
                  <a:cubicBezTo>
                    <a:pt x="2470927" y="2898733"/>
                    <a:pt x="2458416" y="2890461"/>
                    <a:pt x="2445595" y="2893080"/>
                  </a:cubicBezTo>
                  <a:cubicBezTo>
                    <a:pt x="2436293" y="2894978"/>
                    <a:pt x="2429022" y="2902249"/>
                    <a:pt x="2427124" y="2911551"/>
                  </a:cubicBezTo>
                  <a:lnTo>
                    <a:pt x="2018724" y="2911551"/>
                  </a:lnTo>
                  <a:cubicBezTo>
                    <a:pt x="2016105" y="2898733"/>
                    <a:pt x="2003588" y="2890464"/>
                    <a:pt x="1990771" y="2893086"/>
                  </a:cubicBezTo>
                  <a:cubicBezTo>
                    <a:pt x="1977953" y="2895704"/>
                    <a:pt x="1969684" y="2908221"/>
                    <a:pt x="1972306" y="2921039"/>
                  </a:cubicBezTo>
                  <a:cubicBezTo>
                    <a:pt x="1974207" y="2930338"/>
                    <a:pt x="1981472" y="2937602"/>
                    <a:pt x="1990771" y="2939504"/>
                  </a:cubicBezTo>
                  <a:close/>
                  <a:moveTo>
                    <a:pt x="2450340" y="2902075"/>
                  </a:moveTo>
                  <a:cubicBezTo>
                    <a:pt x="2458188" y="2902075"/>
                    <a:pt x="2464553" y="2908439"/>
                    <a:pt x="2464553" y="2916288"/>
                  </a:cubicBezTo>
                  <a:cubicBezTo>
                    <a:pt x="2464553" y="2924137"/>
                    <a:pt x="2458188" y="2930502"/>
                    <a:pt x="2450340" y="2930502"/>
                  </a:cubicBezTo>
                  <a:cubicBezTo>
                    <a:pt x="2442490" y="2930502"/>
                    <a:pt x="2436126" y="2924137"/>
                    <a:pt x="2436126" y="2916288"/>
                  </a:cubicBezTo>
                  <a:cubicBezTo>
                    <a:pt x="2436107" y="2908455"/>
                    <a:pt x="2442443" y="2902094"/>
                    <a:pt x="2450276" y="2902075"/>
                  </a:cubicBezTo>
                  <a:cubicBezTo>
                    <a:pt x="2450298" y="2902075"/>
                    <a:pt x="2450317" y="2902075"/>
                    <a:pt x="2450340" y="2902075"/>
                  </a:cubicBezTo>
                  <a:close/>
                  <a:moveTo>
                    <a:pt x="1995508" y="2902075"/>
                  </a:moveTo>
                  <a:cubicBezTo>
                    <a:pt x="2003357" y="2902075"/>
                    <a:pt x="2009722" y="2908439"/>
                    <a:pt x="2009722" y="2916288"/>
                  </a:cubicBezTo>
                  <a:cubicBezTo>
                    <a:pt x="2009722" y="2924137"/>
                    <a:pt x="2003357" y="2930502"/>
                    <a:pt x="1995508" y="2930502"/>
                  </a:cubicBezTo>
                  <a:cubicBezTo>
                    <a:pt x="1987659" y="2930502"/>
                    <a:pt x="1981295" y="2924137"/>
                    <a:pt x="1981295" y="2916288"/>
                  </a:cubicBezTo>
                  <a:cubicBezTo>
                    <a:pt x="1981276" y="2908455"/>
                    <a:pt x="1987612" y="2902094"/>
                    <a:pt x="1995445" y="2902075"/>
                  </a:cubicBezTo>
                  <a:cubicBezTo>
                    <a:pt x="1995467" y="2902075"/>
                    <a:pt x="1995486" y="2902075"/>
                    <a:pt x="1995508" y="2902075"/>
                  </a:cubicBezTo>
                  <a:close/>
                  <a:moveTo>
                    <a:pt x="2445602" y="3091114"/>
                  </a:moveTo>
                  <a:cubicBezTo>
                    <a:pt x="2458419" y="3093733"/>
                    <a:pt x="2470933" y="3085464"/>
                    <a:pt x="2473552" y="3072646"/>
                  </a:cubicBezTo>
                  <a:cubicBezTo>
                    <a:pt x="2473555" y="3072643"/>
                    <a:pt x="2473555" y="3072640"/>
                    <a:pt x="2473555" y="3072637"/>
                  </a:cubicBezTo>
                  <a:lnTo>
                    <a:pt x="2606688" y="3072637"/>
                  </a:lnTo>
                  <a:lnTo>
                    <a:pt x="2606688" y="2838525"/>
                  </a:lnTo>
                  <a:lnTo>
                    <a:pt x="2452298" y="2684135"/>
                  </a:lnTo>
                  <a:lnTo>
                    <a:pt x="2321944" y="2684135"/>
                  </a:lnTo>
                  <a:cubicBezTo>
                    <a:pt x="2319329" y="2671318"/>
                    <a:pt x="2306815" y="2663045"/>
                    <a:pt x="2293998" y="2665664"/>
                  </a:cubicBezTo>
                  <a:cubicBezTo>
                    <a:pt x="2281177" y="2668279"/>
                    <a:pt x="2272908" y="2680793"/>
                    <a:pt x="2275523" y="2693611"/>
                  </a:cubicBezTo>
                  <a:cubicBezTo>
                    <a:pt x="2278142" y="2706428"/>
                    <a:pt x="2290653" y="2714700"/>
                    <a:pt x="2303473" y="2712082"/>
                  </a:cubicBezTo>
                  <a:cubicBezTo>
                    <a:pt x="2312775" y="2710184"/>
                    <a:pt x="2320046" y="2702913"/>
                    <a:pt x="2321944" y="2693611"/>
                  </a:cubicBezTo>
                  <a:lnTo>
                    <a:pt x="2448286" y="2693611"/>
                  </a:lnTo>
                  <a:lnTo>
                    <a:pt x="2597086" y="2842410"/>
                  </a:lnTo>
                  <a:lnTo>
                    <a:pt x="2597086" y="3063161"/>
                  </a:lnTo>
                  <a:lnTo>
                    <a:pt x="2473555" y="3063161"/>
                  </a:lnTo>
                  <a:cubicBezTo>
                    <a:pt x="2470936" y="3050344"/>
                    <a:pt x="2458419" y="3042075"/>
                    <a:pt x="2445602" y="3044696"/>
                  </a:cubicBezTo>
                  <a:cubicBezTo>
                    <a:pt x="2432784" y="3047315"/>
                    <a:pt x="2424515" y="3059832"/>
                    <a:pt x="2427137" y="3072649"/>
                  </a:cubicBezTo>
                  <a:cubicBezTo>
                    <a:pt x="2429038" y="3081948"/>
                    <a:pt x="2436303" y="3089213"/>
                    <a:pt x="2445602" y="3091114"/>
                  </a:cubicBezTo>
                  <a:close/>
                  <a:moveTo>
                    <a:pt x="2298729" y="2703086"/>
                  </a:moveTo>
                  <a:cubicBezTo>
                    <a:pt x="2290880" y="2703086"/>
                    <a:pt x="2284516" y="2696722"/>
                    <a:pt x="2284516" y="2688873"/>
                  </a:cubicBezTo>
                  <a:cubicBezTo>
                    <a:pt x="2284516" y="2681024"/>
                    <a:pt x="2290880" y="2674659"/>
                    <a:pt x="2298729" y="2674659"/>
                  </a:cubicBezTo>
                  <a:cubicBezTo>
                    <a:pt x="2306578" y="2674659"/>
                    <a:pt x="2312943" y="2681024"/>
                    <a:pt x="2312943" y="2688873"/>
                  </a:cubicBezTo>
                  <a:cubicBezTo>
                    <a:pt x="2312927" y="2696716"/>
                    <a:pt x="2306572" y="2703067"/>
                    <a:pt x="2298729" y="2703086"/>
                  </a:cubicBezTo>
                  <a:close/>
                  <a:moveTo>
                    <a:pt x="2450340" y="3053685"/>
                  </a:moveTo>
                  <a:cubicBezTo>
                    <a:pt x="2458188" y="3053685"/>
                    <a:pt x="2464553" y="3060050"/>
                    <a:pt x="2464553" y="3067899"/>
                  </a:cubicBezTo>
                  <a:cubicBezTo>
                    <a:pt x="2464553" y="3075748"/>
                    <a:pt x="2458188" y="3082112"/>
                    <a:pt x="2450340" y="3082112"/>
                  </a:cubicBezTo>
                  <a:cubicBezTo>
                    <a:pt x="2442490" y="3082112"/>
                    <a:pt x="2436126" y="3075748"/>
                    <a:pt x="2436126" y="3067899"/>
                  </a:cubicBezTo>
                  <a:cubicBezTo>
                    <a:pt x="2436107" y="3060066"/>
                    <a:pt x="2442443" y="3053704"/>
                    <a:pt x="2450276" y="3053685"/>
                  </a:cubicBezTo>
                  <a:cubicBezTo>
                    <a:pt x="2450298" y="3053685"/>
                    <a:pt x="2450317" y="3053685"/>
                    <a:pt x="2450340" y="3053685"/>
                  </a:cubicBezTo>
                  <a:close/>
                  <a:moveTo>
                    <a:pt x="3109371" y="2911551"/>
                  </a:moveTo>
                  <a:cubicBezTo>
                    <a:pt x="3106759" y="2924371"/>
                    <a:pt x="3115031" y="2936882"/>
                    <a:pt x="3127851" y="2939494"/>
                  </a:cubicBezTo>
                  <a:cubicBezTo>
                    <a:pt x="3140669" y="2942106"/>
                    <a:pt x="3153180" y="2933834"/>
                    <a:pt x="3155795" y="2921014"/>
                  </a:cubicBezTo>
                  <a:cubicBezTo>
                    <a:pt x="3158407" y="2908199"/>
                    <a:pt x="3150138" y="2895692"/>
                    <a:pt x="3137324" y="2893073"/>
                  </a:cubicBezTo>
                  <a:lnTo>
                    <a:pt x="3137324" y="2636283"/>
                  </a:lnTo>
                  <a:cubicBezTo>
                    <a:pt x="3150144" y="2633668"/>
                    <a:pt x="3158413" y="2621154"/>
                    <a:pt x="3155795" y="2608336"/>
                  </a:cubicBezTo>
                  <a:cubicBezTo>
                    <a:pt x="3153180" y="2595516"/>
                    <a:pt x="3140666" y="2587247"/>
                    <a:pt x="3127848" y="2589862"/>
                  </a:cubicBezTo>
                  <a:cubicBezTo>
                    <a:pt x="3115031" y="2592480"/>
                    <a:pt x="3106759" y="2604991"/>
                    <a:pt x="3109377" y="2617812"/>
                  </a:cubicBezTo>
                  <a:cubicBezTo>
                    <a:pt x="3111275" y="2627114"/>
                    <a:pt x="3118546" y="2634385"/>
                    <a:pt x="3127848" y="2636283"/>
                  </a:cubicBezTo>
                  <a:lnTo>
                    <a:pt x="3127848" y="2893231"/>
                  </a:lnTo>
                  <a:cubicBezTo>
                    <a:pt x="3118587" y="2895107"/>
                    <a:pt x="3111326" y="2902306"/>
                    <a:pt x="3109371" y="2911551"/>
                  </a:cubicBezTo>
                  <a:close/>
                  <a:moveTo>
                    <a:pt x="3118373" y="2613068"/>
                  </a:moveTo>
                  <a:cubicBezTo>
                    <a:pt x="3118373" y="2605219"/>
                    <a:pt x="3124737" y="2598854"/>
                    <a:pt x="3132586" y="2598854"/>
                  </a:cubicBezTo>
                  <a:cubicBezTo>
                    <a:pt x="3140435" y="2598854"/>
                    <a:pt x="3146800" y="2605219"/>
                    <a:pt x="3146800" y="2613068"/>
                  </a:cubicBezTo>
                  <a:cubicBezTo>
                    <a:pt x="3146800" y="2620917"/>
                    <a:pt x="3140435" y="2627281"/>
                    <a:pt x="3132586" y="2627281"/>
                  </a:cubicBezTo>
                  <a:cubicBezTo>
                    <a:pt x="3124737" y="2627281"/>
                    <a:pt x="3118373" y="2620917"/>
                    <a:pt x="3118373" y="2613068"/>
                  </a:cubicBezTo>
                  <a:close/>
                  <a:moveTo>
                    <a:pt x="3132586" y="2902075"/>
                  </a:moveTo>
                  <a:cubicBezTo>
                    <a:pt x="3140435" y="2902075"/>
                    <a:pt x="3146800" y="2908439"/>
                    <a:pt x="3146800" y="2916288"/>
                  </a:cubicBezTo>
                  <a:cubicBezTo>
                    <a:pt x="3146800" y="2924137"/>
                    <a:pt x="3140435" y="2930502"/>
                    <a:pt x="3132586" y="2930502"/>
                  </a:cubicBezTo>
                  <a:cubicBezTo>
                    <a:pt x="3124737" y="2930502"/>
                    <a:pt x="3118373" y="2924137"/>
                    <a:pt x="3118373" y="2916288"/>
                  </a:cubicBezTo>
                  <a:cubicBezTo>
                    <a:pt x="3118354" y="2908455"/>
                    <a:pt x="3124690" y="2902094"/>
                    <a:pt x="3132523" y="2902075"/>
                  </a:cubicBezTo>
                  <a:cubicBezTo>
                    <a:pt x="3132545" y="2902075"/>
                    <a:pt x="3132564" y="2902075"/>
                    <a:pt x="3132586" y="2902075"/>
                  </a:cubicBezTo>
                  <a:close/>
                  <a:moveTo>
                    <a:pt x="3412623" y="2835745"/>
                  </a:moveTo>
                  <a:cubicBezTo>
                    <a:pt x="3409622" y="2848481"/>
                    <a:pt x="3417519" y="2861235"/>
                    <a:pt x="3430248" y="2864239"/>
                  </a:cubicBezTo>
                  <a:cubicBezTo>
                    <a:pt x="3442977" y="2867242"/>
                    <a:pt x="3455737" y="2859352"/>
                    <a:pt x="3458738" y="2846617"/>
                  </a:cubicBezTo>
                  <a:cubicBezTo>
                    <a:pt x="3458832" y="2846156"/>
                    <a:pt x="3458927" y="2845689"/>
                    <a:pt x="3459022" y="2845221"/>
                  </a:cubicBezTo>
                  <a:lnTo>
                    <a:pt x="3592155" y="2845221"/>
                  </a:lnTo>
                  <a:lnTo>
                    <a:pt x="3592155" y="2501287"/>
                  </a:lnTo>
                  <a:lnTo>
                    <a:pt x="3819571" y="2273871"/>
                  </a:lnTo>
                  <a:lnTo>
                    <a:pt x="3819571" y="2181452"/>
                  </a:lnTo>
                  <a:cubicBezTo>
                    <a:pt x="3832394" y="2178837"/>
                    <a:pt x="3840670" y="2166323"/>
                    <a:pt x="3838048" y="2153505"/>
                  </a:cubicBezTo>
                  <a:cubicBezTo>
                    <a:pt x="3835427" y="2140685"/>
                    <a:pt x="3822918" y="2132416"/>
                    <a:pt x="3810095" y="2135031"/>
                  </a:cubicBezTo>
                  <a:cubicBezTo>
                    <a:pt x="3797271" y="2137649"/>
                    <a:pt x="3788996" y="2150160"/>
                    <a:pt x="3791618" y="2162981"/>
                  </a:cubicBezTo>
                  <a:cubicBezTo>
                    <a:pt x="3793513" y="2172283"/>
                    <a:pt x="3800777" y="2179554"/>
                    <a:pt x="3810095" y="2181452"/>
                  </a:cubicBezTo>
                  <a:lnTo>
                    <a:pt x="3810095" y="2269891"/>
                  </a:lnTo>
                  <a:lnTo>
                    <a:pt x="3582679" y="2497307"/>
                  </a:lnTo>
                  <a:lnTo>
                    <a:pt x="3582679" y="2835745"/>
                  </a:lnTo>
                  <a:lnTo>
                    <a:pt x="3459022" y="2835745"/>
                  </a:lnTo>
                  <a:cubicBezTo>
                    <a:pt x="3456369" y="2822931"/>
                    <a:pt x="3443829" y="2814691"/>
                    <a:pt x="3431037" y="2817337"/>
                  </a:cubicBezTo>
                  <a:cubicBezTo>
                    <a:pt x="3421783" y="2819248"/>
                    <a:pt x="3414550" y="2826485"/>
                    <a:pt x="3412623" y="2835745"/>
                  </a:cubicBezTo>
                  <a:close/>
                  <a:moveTo>
                    <a:pt x="3800619" y="2158237"/>
                  </a:moveTo>
                  <a:cubicBezTo>
                    <a:pt x="3800619" y="2150388"/>
                    <a:pt x="3806968" y="2144023"/>
                    <a:pt x="3814833" y="2144023"/>
                  </a:cubicBezTo>
                  <a:cubicBezTo>
                    <a:pt x="3822698" y="2144023"/>
                    <a:pt x="3829046" y="2150388"/>
                    <a:pt x="3829046" y="2158237"/>
                  </a:cubicBezTo>
                  <a:cubicBezTo>
                    <a:pt x="3829046" y="2166086"/>
                    <a:pt x="3822698" y="2172450"/>
                    <a:pt x="3814833" y="2172450"/>
                  </a:cubicBezTo>
                  <a:cubicBezTo>
                    <a:pt x="3806968" y="2172450"/>
                    <a:pt x="3800619" y="2166086"/>
                    <a:pt x="3800619" y="2158237"/>
                  </a:cubicBezTo>
                  <a:close/>
                  <a:moveTo>
                    <a:pt x="3450020" y="2840483"/>
                  </a:moveTo>
                  <a:cubicBezTo>
                    <a:pt x="3450020" y="2848332"/>
                    <a:pt x="3443672" y="2854697"/>
                    <a:pt x="3435807" y="2854697"/>
                  </a:cubicBezTo>
                  <a:cubicBezTo>
                    <a:pt x="3427942" y="2854697"/>
                    <a:pt x="3421593" y="2848332"/>
                    <a:pt x="3421593" y="2840483"/>
                  </a:cubicBezTo>
                  <a:cubicBezTo>
                    <a:pt x="3421593" y="2832634"/>
                    <a:pt x="3427942" y="2826270"/>
                    <a:pt x="3435807" y="2826270"/>
                  </a:cubicBezTo>
                  <a:cubicBezTo>
                    <a:pt x="3443672" y="2826270"/>
                    <a:pt x="3450020" y="2832634"/>
                    <a:pt x="3450020" y="2840483"/>
                  </a:cubicBezTo>
                  <a:close/>
                  <a:moveTo>
                    <a:pt x="3431069" y="2560478"/>
                  </a:moveTo>
                  <a:cubicBezTo>
                    <a:pt x="3443893" y="2563096"/>
                    <a:pt x="3456401" y="2554827"/>
                    <a:pt x="3459022" y="2542010"/>
                  </a:cubicBezTo>
                  <a:cubicBezTo>
                    <a:pt x="3459022" y="2542007"/>
                    <a:pt x="3459022" y="2542004"/>
                    <a:pt x="3459022" y="2542000"/>
                  </a:cubicBezTo>
                  <a:lnTo>
                    <a:pt x="3506874" y="2542000"/>
                  </a:lnTo>
                  <a:lnTo>
                    <a:pt x="3506874" y="2741621"/>
                  </a:lnTo>
                  <a:cubicBezTo>
                    <a:pt x="3494050" y="2744236"/>
                    <a:pt x="3485775" y="2756750"/>
                    <a:pt x="3488397" y="2769568"/>
                  </a:cubicBezTo>
                  <a:cubicBezTo>
                    <a:pt x="3491018" y="2782388"/>
                    <a:pt x="3503526" y="2790657"/>
                    <a:pt x="3516350" y="2788042"/>
                  </a:cubicBezTo>
                  <a:cubicBezTo>
                    <a:pt x="3529173" y="2785423"/>
                    <a:pt x="3537449" y="2772912"/>
                    <a:pt x="3534827" y="2760092"/>
                  </a:cubicBezTo>
                  <a:cubicBezTo>
                    <a:pt x="3532932" y="2750790"/>
                    <a:pt x="3525667" y="2743519"/>
                    <a:pt x="3516350" y="2741621"/>
                  </a:cubicBezTo>
                  <a:lnTo>
                    <a:pt x="3516350" y="2532525"/>
                  </a:lnTo>
                  <a:lnTo>
                    <a:pt x="3459022" y="2532525"/>
                  </a:lnTo>
                  <a:cubicBezTo>
                    <a:pt x="3456401" y="2519707"/>
                    <a:pt x="3443893" y="2511438"/>
                    <a:pt x="3431069" y="2514060"/>
                  </a:cubicBezTo>
                  <a:cubicBezTo>
                    <a:pt x="3418245" y="2516678"/>
                    <a:pt x="3409970" y="2529196"/>
                    <a:pt x="3412592" y="2542013"/>
                  </a:cubicBezTo>
                  <a:cubicBezTo>
                    <a:pt x="3414518" y="2551312"/>
                    <a:pt x="3421783" y="2558576"/>
                    <a:pt x="3431069" y="2560478"/>
                  </a:cubicBezTo>
                  <a:close/>
                  <a:moveTo>
                    <a:pt x="3525826" y="2764678"/>
                  </a:moveTo>
                  <a:cubicBezTo>
                    <a:pt x="3525826" y="2772527"/>
                    <a:pt x="3519477" y="2778892"/>
                    <a:pt x="3511612" y="2778892"/>
                  </a:cubicBezTo>
                  <a:cubicBezTo>
                    <a:pt x="3503747" y="2778892"/>
                    <a:pt x="3497399" y="2772527"/>
                    <a:pt x="3497399" y="2764678"/>
                  </a:cubicBezTo>
                  <a:cubicBezTo>
                    <a:pt x="3497399" y="2756829"/>
                    <a:pt x="3503747" y="2750465"/>
                    <a:pt x="3511612" y="2750465"/>
                  </a:cubicBezTo>
                  <a:cubicBezTo>
                    <a:pt x="3519477" y="2750465"/>
                    <a:pt x="3525826" y="2756829"/>
                    <a:pt x="3525826" y="2764678"/>
                  </a:cubicBezTo>
                  <a:close/>
                  <a:moveTo>
                    <a:pt x="3435807" y="2523049"/>
                  </a:moveTo>
                  <a:cubicBezTo>
                    <a:pt x="3443672" y="2523049"/>
                    <a:pt x="3450020" y="2529414"/>
                    <a:pt x="3450020" y="2537263"/>
                  </a:cubicBezTo>
                  <a:cubicBezTo>
                    <a:pt x="3450020" y="2545112"/>
                    <a:pt x="3443672" y="2551476"/>
                    <a:pt x="3435807" y="2551476"/>
                  </a:cubicBezTo>
                  <a:cubicBezTo>
                    <a:pt x="3427942" y="2551476"/>
                    <a:pt x="3421593" y="2545112"/>
                    <a:pt x="3421593" y="2537263"/>
                  </a:cubicBezTo>
                  <a:cubicBezTo>
                    <a:pt x="3421562" y="2529429"/>
                    <a:pt x="3427911" y="2523068"/>
                    <a:pt x="3435744" y="2523049"/>
                  </a:cubicBezTo>
                  <a:cubicBezTo>
                    <a:pt x="3435775" y="2523049"/>
                    <a:pt x="3435775" y="2523049"/>
                    <a:pt x="3435807" y="2523049"/>
                  </a:cubicBezTo>
                  <a:close/>
                  <a:moveTo>
                    <a:pt x="3506874" y="2484673"/>
                  </a:moveTo>
                  <a:cubicBezTo>
                    <a:pt x="3519698" y="2487285"/>
                    <a:pt x="3532206" y="2479013"/>
                    <a:pt x="3534827" y="2466192"/>
                  </a:cubicBezTo>
                  <a:cubicBezTo>
                    <a:pt x="3537417" y="2453375"/>
                    <a:pt x="3529173" y="2440864"/>
                    <a:pt x="3516350" y="2438248"/>
                  </a:cubicBezTo>
                  <a:cubicBezTo>
                    <a:pt x="3503526" y="2435636"/>
                    <a:pt x="3491018" y="2443905"/>
                    <a:pt x="3488397" y="2456720"/>
                  </a:cubicBezTo>
                  <a:lnTo>
                    <a:pt x="3079996" y="2456720"/>
                  </a:lnTo>
                  <a:cubicBezTo>
                    <a:pt x="3077381" y="2443902"/>
                    <a:pt x="3064867" y="2435630"/>
                    <a:pt x="3052049" y="2438248"/>
                  </a:cubicBezTo>
                  <a:cubicBezTo>
                    <a:pt x="3039229" y="2440864"/>
                    <a:pt x="3030960" y="2453378"/>
                    <a:pt x="3033575" y="2466195"/>
                  </a:cubicBezTo>
                  <a:cubicBezTo>
                    <a:pt x="3036194" y="2479013"/>
                    <a:pt x="3048705" y="2487285"/>
                    <a:pt x="3061525" y="2484666"/>
                  </a:cubicBezTo>
                  <a:cubicBezTo>
                    <a:pt x="3070827" y="2482768"/>
                    <a:pt x="3078098" y="2475497"/>
                    <a:pt x="3079996" y="2466195"/>
                  </a:cubicBezTo>
                  <a:lnTo>
                    <a:pt x="3488397" y="2466195"/>
                  </a:lnTo>
                  <a:cubicBezTo>
                    <a:pt x="3490292" y="2475500"/>
                    <a:pt x="3497556" y="2482775"/>
                    <a:pt x="3506874" y="2484673"/>
                  </a:cubicBezTo>
                  <a:close/>
                  <a:moveTo>
                    <a:pt x="3511612" y="2447244"/>
                  </a:moveTo>
                  <a:cubicBezTo>
                    <a:pt x="3519477" y="2447244"/>
                    <a:pt x="3525826" y="2453608"/>
                    <a:pt x="3525826" y="2461457"/>
                  </a:cubicBezTo>
                  <a:cubicBezTo>
                    <a:pt x="3525826" y="2469306"/>
                    <a:pt x="3519477" y="2475671"/>
                    <a:pt x="3511612" y="2475671"/>
                  </a:cubicBezTo>
                  <a:cubicBezTo>
                    <a:pt x="3503747" y="2475671"/>
                    <a:pt x="3497399" y="2469306"/>
                    <a:pt x="3497399" y="2461457"/>
                  </a:cubicBezTo>
                  <a:cubicBezTo>
                    <a:pt x="3497367" y="2453624"/>
                    <a:pt x="3503716" y="2447263"/>
                    <a:pt x="3511549" y="2447244"/>
                  </a:cubicBezTo>
                  <a:cubicBezTo>
                    <a:pt x="3511580" y="2447244"/>
                    <a:pt x="3511580" y="2447244"/>
                    <a:pt x="3511612" y="2447244"/>
                  </a:cubicBezTo>
                  <a:close/>
                  <a:moveTo>
                    <a:pt x="3056781" y="2475671"/>
                  </a:moveTo>
                  <a:cubicBezTo>
                    <a:pt x="3048932" y="2475671"/>
                    <a:pt x="3042568" y="2469306"/>
                    <a:pt x="3042568" y="2461457"/>
                  </a:cubicBezTo>
                  <a:cubicBezTo>
                    <a:pt x="3042568" y="2453608"/>
                    <a:pt x="3048932" y="2447244"/>
                    <a:pt x="3056781" y="2447244"/>
                  </a:cubicBezTo>
                  <a:cubicBezTo>
                    <a:pt x="3064630" y="2447244"/>
                    <a:pt x="3070994" y="2453608"/>
                    <a:pt x="3070994" y="2461457"/>
                  </a:cubicBezTo>
                  <a:cubicBezTo>
                    <a:pt x="3070979" y="2469300"/>
                    <a:pt x="3064624" y="2475652"/>
                    <a:pt x="3056781" y="2475671"/>
                  </a:cubicBezTo>
                  <a:close/>
                </a:path>
              </a:pathLst>
            </a:custGeom>
            <a:solidFill>
              <a:srgbClr val="00226D">
                <a:alpha val="1006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13" name="Google Shape;13;p2"/>
          <p:cNvSpPr txBox="1">
            <a:spLocks noGrp="1"/>
          </p:cNvSpPr>
          <p:nvPr>
            <p:ph type="ctrTitle"/>
          </p:nvPr>
        </p:nvSpPr>
        <p:spPr>
          <a:xfrm>
            <a:off x="855300" y="2589075"/>
            <a:ext cx="6470400" cy="1705500"/>
          </a:xfrm>
          <a:prstGeom prst="rect">
            <a:avLst/>
          </a:prstGeom>
          <a:effectLst>
            <a:outerShdw blurRad="14288" dist="9525" dir="5400000" algn="bl" rotWithShape="0">
              <a:schemeClr val="dk1">
                <a:alpha val="35000"/>
              </a:schemeClr>
            </a:outerShdw>
          </a:effectLst>
        </p:spPr>
        <p:txBody>
          <a:bodyPr spcFirstLastPara="1" wrap="square" lIns="0" tIns="0" rIns="0" bIns="0" anchor="b" anchorCtr="0">
            <a:noAutofit/>
          </a:bodyPr>
          <a:lstStyle>
            <a:lvl1pPr lvl="0" rtl="0">
              <a:spcBef>
                <a:spcPts val="0"/>
              </a:spcBef>
              <a:spcAft>
                <a:spcPts val="0"/>
              </a:spcAft>
              <a:buClr>
                <a:schemeClr val="lt1"/>
              </a:buClr>
              <a:buSzPts val="5400"/>
              <a:buNone/>
              <a:defRPr sz="5400">
                <a:solidFill>
                  <a:schemeClr val="lt1"/>
                </a:solidFill>
              </a:defRPr>
            </a:lvl1pPr>
            <a:lvl2pPr lvl="1" rtl="0">
              <a:spcBef>
                <a:spcPts val="0"/>
              </a:spcBef>
              <a:spcAft>
                <a:spcPts val="0"/>
              </a:spcAft>
              <a:buClr>
                <a:schemeClr val="lt1"/>
              </a:buClr>
              <a:buSzPts val="5400"/>
              <a:buNone/>
              <a:defRPr sz="5400">
                <a:solidFill>
                  <a:schemeClr val="lt1"/>
                </a:solidFill>
              </a:defRPr>
            </a:lvl2pPr>
            <a:lvl3pPr lvl="2" rtl="0">
              <a:spcBef>
                <a:spcPts val="0"/>
              </a:spcBef>
              <a:spcAft>
                <a:spcPts val="0"/>
              </a:spcAft>
              <a:buClr>
                <a:schemeClr val="lt1"/>
              </a:buClr>
              <a:buSzPts val="5400"/>
              <a:buNone/>
              <a:defRPr sz="5400">
                <a:solidFill>
                  <a:schemeClr val="lt1"/>
                </a:solidFill>
              </a:defRPr>
            </a:lvl3pPr>
            <a:lvl4pPr lvl="3" rtl="0">
              <a:spcBef>
                <a:spcPts val="0"/>
              </a:spcBef>
              <a:spcAft>
                <a:spcPts val="0"/>
              </a:spcAft>
              <a:buClr>
                <a:schemeClr val="lt1"/>
              </a:buClr>
              <a:buSzPts val="5400"/>
              <a:buNone/>
              <a:defRPr sz="5400">
                <a:solidFill>
                  <a:schemeClr val="lt1"/>
                </a:solidFill>
              </a:defRPr>
            </a:lvl4pPr>
            <a:lvl5pPr lvl="4" rtl="0">
              <a:spcBef>
                <a:spcPts val="0"/>
              </a:spcBef>
              <a:spcAft>
                <a:spcPts val="0"/>
              </a:spcAft>
              <a:buClr>
                <a:schemeClr val="lt1"/>
              </a:buClr>
              <a:buSzPts val="5400"/>
              <a:buNone/>
              <a:defRPr sz="5400">
                <a:solidFill>
                  <a:schemeClr val="lt1"/>
                </a:solidFill>
              </a:defRPr>
            </a:lvl5pPr>
            <a:lvl6pPr lvl="5" rtl="0">
              <a:spcBef>
                <a:spcPts val="0"/>
              </a:spcBef>
              <a:spcAft>
                <a:spcPts val="0"/>
              </a:spcAft>
              <a:buClr>
                <a:schemeClr val="lt1"/>
              </a:buClr>
              <a:buSzPts val="5400"/>
              <a:buNone/>
              <a:defRPr sz="5400">
                <a:solidFill>
                  <a:schemeClr val="lt1"/>
                </a:solidFill>
              </a:defRPr>
            </a:lvl6pPr>
            <a:lvl7pPr lvl="6" rtl="0">
              <a:spcBef>
                <a:spcPts val="0"/>
              </a:spcBef>
              <a:spcAft>
                <a:spcPts val="0"/>
              </a:spcAft>
              <a:buClr>
                <a:schemeClr val="lt1"/>
              </a:buClr>
              <a:buSzPts val="5400"/>
              <a:buNone/>
              <a:defRPr sz="5400">
                <a:solidFill>
                  <a:schemeClr val="lt1"/>
                </a:solidFill>
              </a:defRPr>
            </a:lvl7pPr>
            <a:lvl8pPr lvl="7" rtl="0">
              <a:spcBef>
                <a:spcPts val="0"/>
              </a:spcBef>
              <a:spcAft>
                <a:spcPts val="0"/>
              </a:spcAft>
              <a:buClr>
                <a:schemeClr val="lt1"/>
              </a:buClr>
              <a:buSzPts val="5400"/>
              <a:buNone/>
              <a:defRPr sz="5400">
                <a:solidFill>
                  <a:schemeClr val="lt1"/>
                </a:solidFill>
              </a:defRPr>
            </a:lvl8pPr>
            <a:lvl9pPr lvl="8" rtl="0">
              <a:spcBef>
                <a:spcPts val="0"/>
              </a:spcBef>
              <a:spcAft>
                <a:spcPts val="0"/>
              </a:spcAft>
              <a:buClr>
                <a:schemeClr val="lt1"/>
              </a:buClr>
              <a:buSzPts val="5400"/>
              <a:buNone/>
              <a:defRPr sz="5400">
                <a:solidFill>
                  <a:schemeClr val="lt1"/>
                </a:solidFil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 Color background">
  <p:cSld name="BLANK_1">
    <p:bg>
      <p:bgPr>
        <a:gradFill>
          <a:gsLst>
            <a:gs pos="0">
              <a:schemeClr val="accent4"/>
            </a:gs>
            <a:gs pos="26000">
              <a:schemeClr val="accent3"/>
            </a:gs>
            <a:gs pos="78000">
              <a:schemeClr val="accent2"/>
            </a:gs>
            <a:gs pos="100000">
              <a:schemeClr val="accent1"/>
            </a:gs>
          </a:gsLst>
          <a:lin ang="2698631" scaled="0"/>
        </a:gradFill>
        <a:effectLst/>
      </p:bgPr>
    </p:bg>
    <p:spTree>
      <p:nvGrpSpPr>
        <p:cNvPr id="1" name="Shape 86"/>
        <p:cNvGrpSpPr/>
        <p:nvPr/>
      </p:nvGrpSpPr>
      <p:grpSpPr>
        <a:xfrm>
          <a:off x="0" y="0"/>
          <a:ext cx="0" cy="0"/>
          <a:chOff x="0" y="0"/>
          <a:chExt cx="0" cy="0"/>
        </a:xfrm>
      </p:grpSpPr>
      <p:sp>
        <p:nvSpPr>
          <p:cNvPr id="87" name="Google Shape;87;p11"/>
          <p:cNvSpPr/>
          <p:nvPr/>
        </p:nvSpPr>
        <p:spPr>
          <a:xfrm>
            <a:off x="-5" y="-4"/>
            <a:ext cx="3882108" cy="2241339"/>
          </a:xfrm>
          <a:custGeom>
            <a:avLst/>
            <a:gdLst/>
            <a:ahLst/>
            <a:cxnLst/>
            <a:rect l="l" t="t" r="r" b="b"/>
            <a:pathLst>
              <a:path w="2575196" h="1486792" extrusionOk="0">
                <a:moveTo>
                  <a:pt x="0" y="0"/>
                </a:moveTo>
                <a:lnTo>
                  <a:pt x="0" y="1486792"/>
                </a:lnTo>
                <a:lnTo>
                  <a:pt x="2575197" y="0"/>
                </a:lnTo>
                <a:lnTo>
                  <a:pt x="0" y="0"/>
                </a:ln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8" name="Google Shape;88;p11"/>
          <p:cNvSpPr/>
          <p:nvPr/>
        </p:nvSpPr>
        <p:spPr>
          <a:xfrm>
            <a:off x="6975702" y="3891625"/>
            <a:ext cx="2167821" cy="1251611"/>
          </a:xfrm>
          <a:custGeom>
            <a:avLst/>
            <a:gdLst/>
            <a:ahLst/>
            <a:cxnLst/>
            <a:rect l="l" t="t" r="r" b="b"/>
            <a:pathLst>
              <a:path w="1438024" h="830256" extrusionOk="0">
                <a:moveTo>
                  <a:pt x="1438024" y="0"/>
                </a:moveTo>
                <a:lnTo>
                  <a:pt x="0" y="830256"/>
                </a:lnTo>
                <a:lnTo>
                  <a:pt x="1438024" y="830256"/>
                </a:lnTo>
                <a:lnTo>
                  <a:pt x="1438024" y="0"/>
                </a:ln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9" name="Google Shape;89;p11"/>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lvl1pPr lvl="0" rtl="0">
              <a:buNone/>
              <a:defRPr>
                <a:solidFill>
                  <a:schemeClr val="accent2"/>
                </a:solidFill>
              </a:defRPr>
            </a:lvl1pPr>
            <a:lvl2pPr lvl="1" rtl="0">
              <a:buNone/>
              <a:defRPr>
                <a:solidFill>
                  <a:schemeClr val="accent2"/>
                </a:solidFill>
              </a:defRPr>
            </a:lvl2pPr>
            <a:lvl3pPr lvl="2" rtl="0">
              <a:buNone/>
              <a:defRPr>
                <a:solidFill>
                  <a:schemeClr val="accent2"/>
                </a:solidFill>
              </a:defRPr>
            </a:lvl3pPr>
            <a:lvl4pPr lvl="3" rtl="0">
              <a:buNone/>
              <a:defRPr>
                <a:solidFill>
                  <a:schemeClr val="accent2"/>
                </a:solidFill>
              </a:defRPr>
            </a:lvl4pPr>
            <a:lvl5pPr lvl="4" rtl="0">
              <a:buNone/>
              <a:defRPr>
                <a:solidFill>
                  <a:schemeClr val="accent2"/>
                </a:solidFill>
              </a:defRPr>
            </a:lvl5pPr>
            <a:lvl6pPr lvl="5" rtl="0">
              <a:buNone/>
              <a:defRPr>
                <a:solidFill>
                  <a:schemeClr val="accent2"/>
                </a:solidFill>
              </a:defRPr>
            </a:lvl6pPr>
            <a:lvl7pPr lvl="6" rtl="0">
              <a:buNone/>
              <a:defRPr>
                <a:solidFill>
                  <a:schemeClr val="accent2"/>
                </a:solidFill>
              </a:defRPr>
            </a:lvl7pPr>
            <a:lvl8pPr lvl="7" rtl="0">
              <a:buNone/>
              <a:defRPr>
                <a:solidFill>
                  <a:schemeClr val="accent2"/>
                </a:solidFill>
              </a:defRPr>
            </a:lvl8pPr>
            <a:lvl9pPr lvl="8" rtl="0">
              <a:buNone/>
              <a:defRPr>
                <a:solidFill>
                  <a:schemeClr val="accent2"/>
                </a:solidFill>
              </a:defRPr>
            </a:lvl9pPr>
          </a:lstStyle>
          <a:p>
            <a:pPr marL="0" lvl="0" indent="0" algn="r" rtl="0">
              <a:spcBef>
                <a:spcPts val="0"/>
              </a:spcBef>
              <a:spcAft>
                <a:spcPts val="0"/>
              </a:spcAft>
              <a:buNone/>
            </a:pPr>
            <a:fld id="{00000000-1234-1234-1234-123412341234}" type="slidenum">
              <a:rPr lang="en"/>
              <a:t>‹#›</a:t>
            </a:fld>
            <a:endParaRPr/>
          </a:p>
        </p:txBody>
      </p:sp>
      <p:sp>
        <p:nvSpPr>
          <p:cNvPr id="90" name="Google Shape;90;p11"/>
          <p:cNvSpPr/>
          <p:nvPr/>
        </p:nvSpPr>
        <p:spPr>
          <a:xfrm>
            <a:off x="-6639" y="-3725"/>
            <a:ext cx="9157265" cy="5150962"/>
          </a:xfrm>
          <a:custGeom>
            <a:avLst/>
            <a:gdLst/>
            <a:ahLst/>
            <a:cxnLst/>
            <a:rect l="l" t="t" r="r" b="b"/>
            <a:pathLst>
              <a:path w="6064414" h="3411233" extrusionOk="0">
                <a:moveTo>
                  <a:pt x="4928695" y="1319642"/>
                </a:moveTo>
                <a:cubicBezTo>
                  <a:pt x="4926074" y="1332462"/>
                  <a:pt x="4934349" y="1344973"/>
                  <a:pt x="4947173" y="1347586"/>
                </a:cubicBezTo>
                <a:cubicBezTo>
                  <a:pt x="4959996" y="1350198"/>
                  <a:pt x="4972504" y="1341925"/>
                  <a:pt x="4975126" y="1329105"/>
                </a:cubicBezTo>
                <a:cubicBezTo>
                  <a:pt x="4977716" y="1316291"/>
                  <a:pt x="4969472" y="1303783"/>
                  <a:pt x="4956648" y="1301164"/>
                </a:cubicBezTo>
                <a:lnTo>
                  <a:pt x="4956648" y="1092226"/>
                </a:lnTo>
                <a:lnTo>
                  <a:pt x="4899321" y="1092226"/>
                </a:lnTo>
                <a:cubicBezTo>
                  <a:pt x="4896699" y="1079409"/>
                  <a:pt x="4884191" y="1071137"/>
                  <a:pt x="4871368" y="1073755"/>
                </a:cubicBezTo>
                <a:cubicBezTo>
                  <a:pt x="4858544" y="1076370"/>
                  <a:pt x="4850268" y="1088885"/>
                  <a:pt x="4852890" y="1101702"/>
                </a:cubicBezTo>
                <a:cubicBezTo>
                  <a:pt x="4855512" y="1114519"/>
                  <a:pt x="4868019" y="1122792"/>
                  <a:pt x="4880843" y="1120173"/>
                </a:cubicBezTo>
                <a:cubicBezTo>
                  <a:pt x="4890161" y="1118275"/>
                  <a:pt x="4897426" y="1111004"/>
                  <a:pt x="4899321" y="1101702"/>
                </a:cubicBezTo>
                <a:lnTo>
                  <a:pt x="4947173" y="1101702"/>
                </a:lnTo>
                <a:lnTo>
                  <a:pt x="4947173" y="1301322"/>
                </a:lnTo>
                <a:cubicBezTo>
                  <a:pt x="4937918" y="1303198"/>
                  <a:pt x="4930654" y="1310397"/>
                  <a:pt x="4928695" y="1319642"/>
                </a:cubicBezTo>
                <a:close/>
                <a:moveTo>
                  <a:pt x="4876105" y="1111178"/>
                </a:moveTo>
                <a:cubicBezTo>
                  <a:pt x="4868241" y="1111178"/>
                  <a:pt x="4861892" y="1104813"/>
                  <a:pt x="4861892" y="1096964"/>
                </a:cubicBezTo>
                <a:cubicBezTo>
                  <a:pt x="4861892" y="1089115"/>
                  <a:pt x="4868241" y="1082751"/>
                  <a:pt x="4876105" y="1082751"/>
                </a:cubicBezTo>
                <a:cubicBezTo>
                  <a:pt x="4883970" y="1082751"/>
                  <a:pt x="4890319" y="1089115"/>
                  <a:pt x="4890319" y="1096964"/>
                </a:cubicBezTo>
                <a:cubicBezTo>
                  <a:pt x="4890287" y="1104807"/>
                  <a:pt x="4883939" y="1111159"/>
                  <a:pt x="4876105" y="1111178"/>
                </a:cubicBezTo>
                <a:close/>
                <a:moveTo>
                  <a:pt x="4951911" y="1310166"/>
                </a:moveTo>
                <a:cubicBezTo>
                  <a:pt x="4959775" y="1310166"/>
                  <a:pt x="4966124" y="1316531"/>
                  <a:pt x="4966124" y="1324380"/>
                </a:cubicBezTo>
                <a:cubicBezTo>
                  <a:pt x="4966124" y="1332229"/>
                  <a:pt x="4959775" y="1338593"/>
                  <a:pt x="4951911" y="1338593"/>
                </a:cubicBezTo>
                <a:cubicBezTo>
                  <a:pt x="4944046" y="1338593"/>
                  <a:pt x="4937697" y="1332229"/>
                  <a:pt x="4937697" y="1324380"/>
                </a:cubicBezTo>
                <a:cubicBezTo>
                  <a:pt x="4937666" y="1316547"/>
                  <a:pt x="4944014" y="1310185"/>
                  <a:pt x="4951847" y="1310166"/>
                </a:cubicBezTo>
                <a:cubicBezTo>
                  <a:pt x="4951879" y="1310166"/>
                  <a:pt x="4951879" y="1310166"/>
                  <a:pt x="4951911" y="1310166"/>
                </a:cubicBezTo>
                <a:close/>
                <a:moveTo>
                  <a:pt x="5335674" y="164245"/>
                </a:moveTo>
                <a:cubicBezTo>
                  <a:pt x="5322850" y="161631"/>
                  <a:pt x="5310343" y="169905"/>
                  <a:pt x="5307721" y="182724"/>
                </a:cubicBezTo>
                <a:cubicBezTo>
                  <a:pt x="5305131" y="195543"/>
                  <a:pt x="5313375" y="208054"/>
                  <a:pt x="5326199" y="210668"/>
                </a:cubicBezTo>
                <a:cubicBezTo>
                  <a:pt x="5339022" y="213281"/>
                  <a:pt x="5351530" y="205013"/>
                  <a:pt x="5354152" y="192198"/>
                </a:cubicBezTo>
                <a:lnTo>
                  <a:pt x="5487285" y="192198"/>
                </a:lnTo>
                <a:lnTo>
                  <a:pt x="5487285" y="0"/>
                </a:lnTo>
                <a:lnTo>
                  <a:pt x="5477809" y="0"/>
                </a:lnTo>
                <a:lnTo>
                  <a:pt x="5477809" y="182564"/>
                </a:lnTo>
                <a:lnTo>
                  <a:pt x="5354152" y="182564"/>
                </a:lnTo>
                <a:cubicBezTo>
                  <a:pt x="5352194" y="173315"/>
                  <a:pt x="5344929" y="166112"/>
                  <a:pt x="5335674" y="164245"/>
                </a:cubicBezTo>
                <a:close/>
                <a:moveTo>
                  <a:pt x="5330937" y="201673"/>
                </a:moveTo>
                <a:cubicBezTo>
                  <a:pt x="5323072" y="201673"/>
                  <a:pt x="5316723" y="195310"/>
                  <a:pt x="5316723" y="187460"/>
                </a:cubicBezTo>
                <a:cubicBezTo>
                  <a:pt x="5316723" y="179610"/>
                  <a:pt x="5323072" y="173246"/>
                  <a:pt x="5330937" y="173246"/>
                </a:cubicBezTo>
                <a:cubicBezTo>
                  <a:pt x="5338801" y="173246"/>
                  <a:pt x="5345150" y="179610"/>
                  <a:pt x="5345150" y="187460"/>
                </a:cubicBezTo>
                <a:cubicBezTo>
                  <a:pt x="5345055" y="195241"/>
                  <a:pt x="5338706" y="201499"/>
                  <a:pt x="5330937" y="201515"/>
                </a:cubicBezTo>
                <a:close/>
                <a:moveTo>
                  <a:pt x="6008445" y="59065"/>
                </a:moveTo>
                <a:cubicBezTo>
                  <a:pt x="6021269" y="61681"/>
                  <a:pt x="6033777" y="53409"/>
                  <a:pt x="6036398" y="40587"/>
                </a:cubicBezTo>
                <a:cubicBezTo>
                  <a:pt x="6039020" y="27766"/>
                  <a:pt x="6030745" y="15251"/>
                  <a:pt x="6017921" y="12634"/>
                </a:cubicBezTo>
                <a:lnTo>
                  <a:pt x="6017921" y="0"/>
                </a:lnTo>
                <a:lnTo>
                  <a:pt x="6008445" y="0"/>
                </a:lnTo>
                <a:lnTo>
                  <a:pt x="6008445" y="12634"/>
                </a:lnTo>
                <a:cubicBezTo>
                  <a:pt x="5995621" y="15238"/>
                  <a:pt x="5987346" y="27742"/>
                  <a:pt x="5989936" y="40564"/>
                </a:cubicBezTo>
                <a:cubicBezTo>
                  <a:pt x="5991831" y="49886"/>
                  <a:pt x="5999127" y="57172"/>
                  <a:pt x="6008445" y="59065"/>
                </a:cubicBezTo>
                <a:close/>
                <a:moveTo>
                  <a:pt x="6013183" y="21636"/>
                </a:moveTo>
                <a:cubicBezTo>
                  <a:pt x="6021048" y="21636"/>
                  <a:pt x="6027397" y="28000"/>
                  <a:pt x="6027397" y="35850"/>
                </a:cubicBezTo>
                <a:cubicBezTo>
                  <a:pt x="6027397" y="43699"/>
                  <a:pt x="6021048" y="50063"/>
                  <a:pt x="6013183" y="50063"/>
                </a:cubicBezTo>
                <a:cubicBezTo>
                  <a:pt x="6005318" y="50063"/>
                  <a:pt x="5998970" y="43699"/>
                  <a:pt x="5998970" y="35850"/>
                </a:cubicBezTo>
                <a:cubicBezTo>
                  <a:pt x="5998875" y="28018"/>
                  <a:pt x="6005129" y="21584"/>
                  <a:pt x="6012962" y="21479"/>
                </a:cubicBezTo>
                <a:cubicBezTo>
                  <a:pt x="6013025" y="21478"/>
                  <a:pt x="6013120" y="21478"/>
                  <a:pt x="6013183" y="21478"/>
                </a:cubicBezTo>
                <a:close/>
                <a:moveTo>
                  <a:pt x="2776776" y="485785"/>
                </a:moveTo>
                <a:cubicBezTo>
                  <a:pt x="2774160" y="472967"/>
                  <a:pt x="2761646" y="464695"/>
                  <a:pt x="2748829" y="467314"/>
                </a:cubicBezTo>
                <a:cubicBezTo>
                  <a:pt x="2736008" y="469929"/>
                  <a:pt x="2727739" y="482443"/>
                  <a:pt x="2730354" y="495261"/>
                </a:cubicBezTo>
                <a:cubicBezTo>
                  <a:pt x="2732973" y="508078"/>
                  <a:pt x="2745484" y="516350"/>
                  <a:pt x="2758304" y="513732"/>
                </a:cubicBezTo>
                <a:cubicBezTo>
                  <a:pt x="2767606" y="511833"/>
                  <a:pt x="2774877" y="504562"/>
                  <a:pt x="2776776" y="495261"/>
                </a:cubicBezTo>
                <a:lnTo>
                  <a:pt x="2900433" y="495261"/>
                </a:lnTo>
                <a:lnTo>
                  <a:pt x="2900433" y="694881"/>
                </a:lnTo>
                <a:cubicBezTo>
                  <a:pt x="2887615" y="697496"/>
                  <a:pt x="2879343" y="710010"/>
                  <a:pt x="2881962" y="722828"/>
                </a:cubicBezTo>
                <a:cubicBezTo>
                  <a:pt x="2884577" y="735648"/>
                  <a:pt x="2897091" y="743917"/>
                  <a:pt x="2909908" y="741302"/>
                </a:cubicBezTo>
                <a:cubicBezTo>
                  <a:pt x="2922729" y="738684"/>
                  <a:pt x="2930998" y="726173"/>
                  <a:pt x="2928380" y="713352"/>
                </a:cubicBezTo>
                <a:cubicBezTo>
                  <a:pt x="2926481" y="704050"/>
                  <a:pt x="2919210" y="696779"/>
                  <a:pt x="2909908" y="694881"/>
                </a:cubicBezTo>
                <a:lnTo>
                  <a:pt x="2909908" y="485785"/>
                </a:lnTo>
                <a:close/>
                <a:moveTo>
                  <a:pt x="2753560" y="504736"/>
                </a:moveTo>
                <a:cubicBezTo>
                  <a:pt x="2745711" y="504736"/>
                  <a:pt x="2739347" y="498372"/>
                  <a:pt x="2739347" y="490523"/>
                </a:cubicBezTo>
                <a:cubicBezTo>
                  <a:pt x="2739347" y="482674"/>
                  <a:pt x="2745711" y="476309"/>
                  <a:pt x="2753560" y="476309"/>
                </a:cubicBezTo>
                <a:cubicBezTo>
                  <a:pt x="2761409" y="476309"/>
                  <a:pt x="2767774" y="482674"/>
                  <a:pt x="2767774" y="490523"/>
                </a:cubicBezTo>
                <a:cubicBezTo>
                  <a:pt x="2767758" y="498365"/>
                  <a:pt x="2761403" y="504720"/>
                  <a:pt x="2753560" y="504736"/>
                </a:cubicBezTo>
                <a:close/>
                <a:moveTo>
                  <a:pt x="2919384" y="717938"/>
                </a:moveTo>
                <a:cubicBezTo>
                  <a:pt x="2919384" y="725787"/>
                  <a:pt x="2913020" y="732152"/>
                  <a:pt x="2905171" y="732152"/>
                </a:cubicBezTo>
                <a:cubicBezTo>
                  <a:pt x="2897321" y="732152"/>
                  <a:pt x="2890957" y="725787"/>
                  <a:pt x="2890957" y="717938"/>
                </a:cubicBezTo>
                <a:cubicBezTo>
                  <a:pt x="2890957" y="710089"/>
                  <a:pt x="2897321" y="703725"/>
                  <a:pt x="2905171" y="703725"/>
                </a:cubicBezTo>
                <a:cubicBezTo>
                  <a:pt x="2913020" y="703725"/>
                  <a:pt x="2919384" y="710089"/>
                  <a:pt x="2919384" y="717938"/>
                </a:cubicBezTo>
                <a:close/>
                <a:moveTo>
                  <a:pt x="2748822" y="892764"/>
                </a:moveTo>
                <a:cubicBezTo>
                  <a:pt x="2761640" y="895382"/>
                  <a:pt x="2774154" y="887113"/>
                  <a:pt x="2776772" y="874296"/>
                </a:cubicBezTo>
                <a:cubicBezTo>
                  <a:pt x="2776776" y="874293"/>
                  <a:pt x="2776776" y="874290"/>
                  <a:pt x="2776776" y="874286"/>
                </a:cubicBezTo>
                <a:lnTo>
                  <a:pt x="2871121" y="874286"/>
                </a:lnTo>
                <a:lnTo>
                  <a:pt x="3022732" y="722676"/>
                </a:lnTo>
                <a:lnTo>
                  <a:pt x="3213034" y="722676"/>
                </a:lnTo>
                <a:lnTo>
                  <a:pt x="3213034" y="513738"/>
                </a:lnTo>
                <a:cubicBezTo>
                  <a:pt x="3225858" y="511123"/>
                  <a:pt x="3234133" y="498609"/>
                  <a:pt x="3231512" y="485791"/>
                </a:cubicBezTo>
                <a:cubicBezTo>
                  <a:pt x="3228890" y="472971"/>
                  <a:pt x="3216382" y="464702"/>
                  <a:pt x="3203559" y="467317"/>
                </a:cubicBezTo>
                <a:cubicBezTo>
                  <a:pt x="3190735" y="469932"/>
                  <a:pt x="3182460" y="482446"/>
                  <a:pt x="3185081" y="495267"/>
                </a:cubicBezTo>
                <a:cubicBezTo>
                  <a:pt x="3186976" y="504569"/>
                  <a:pt x="3194241" y="511840"/>
                  <a:pt x="3203559" y="513738"/>
                </a:cubicBezTo>
                <a:lnTo>
                  <a:pt x="3203559" y="713200"/>
                </a:lnTo>
                <a:lnTo>
                  <a:pt x="3018784" y="713200"/>
                </a:lnTo>
                <a:lnTo>
                  <a:pt x="2867173" y="864811"/>
                </a:lnTo>
                <a:lnTo>
                  <a:pt x="2776776" y="864811"/>
                </a:lnTo>
                <a:cubicBezTo>
                  <a:pt x="2774157" y="851993"/>
                  <a:pt x="2761640" y="843724"/>
                  <a:pt x="2748822" y="846346"/>
                </a:cubicBezTo>
                <a:cubicBezTo>
                  <a:pt x="2736005" y="848964"/>
                  <a:pt x="2727736" y="861482"/>
                  <a:pt x="2730358" y="874299"/>
                </a:cubicBezTo>
                <a:cubicBezTo>
                  <a:pt x="2732259" y="883598"/>
                  <a:pt x="2739524" y="890862"/>
                  <a:pt x="2748822" y="892764"/>
                </a:cubicBezTo>
                <a:close/>
                <a:moveTo>
                  <a:pt x="3194178" y="490523"/>
                </a:moveTo>
                <a:cubicBezTo>
                  <a:pt x="3194178" y="482674"/>
                  <a:pt x="3200526" y="476309"/>
                  <a:pt x="3208391" y="476309"/>
                </a:cubicBezTo>
                <a:cubicBezTo>
                  <a:pt x="3216256" y="476309"/>
                  <a:pt x="3222605" y="482674"/>
                  <a:pt x="3222605" y="490523"/>
                </a:cubicBezTo>
                <a:cubicBezTo>
                  <a:pt x="3222605" y="498372"/>
                  <a:pt x="3216256" y="504736"/>
                  <a:pt x="3208391" y="504736"/>
                </a:cubicBezTo>
                <a:cubicBezTo>
                  <a:pt x="3200526" y="504736"/>
                  <a:pt x="3194178" y="498372"/>
                  <a:pt x="3194178" y="490523"/>
                </a:cubicBezTo>
                <a:close/>
                <a:moveTo>
                  <a:pt x="2753560" y="855335"/>
                </a:moveTo>
                <a:cubicBezTo>
                  <a:pt x="2761409" y="855335"/>
                  <a:pt x="2767774" y="861700"/>
                  <a:pt x="2767774" y="869549"/>
                </a:cubicBezTo>
                <a:cubicBezTo>
                  <a:pt x="2767774" y="877398"/>
                  <a:pt x="2761409" y="883762"/>
                  <a:pt x="2753560" y="883762"/>
                </a:cubicBezTo>
                <a:cubicBezTo>
                  <a:pt x="2745711" y="883762"/>
                  <a:pt x="2739347" y="877398"/>
                  <a:pt x="2739347" y="869549"/>
                </a:cubicBezTo>
                <a:cubicBezTo>
                  <a:pt x="2739328" y="861715"/>
                  <a:pt x="2745664" y="855354"/>
                  <a:pt x="2753497" y="855335"/>
                </a:cubicBezTo>
                <a:cubicBezTo>
                  <a:pt x="2753519" y="855335"/>
                  <a:pt x="2753538" y="855335"/>
                  <a:pt x="2753560" y="855335"/>
                </a:cubicBezTo>
                <a:close/>
                <a:moveTo>
                  <a:pt x="3440545" y="1329117"/>
                </a:moveTo>
                <a:lnTo>
                  <a:pt x="3440545" y="1168031"/>
                </a:lnTo>
                <a:lnTo>
                  <a:pt x="3364740" y="1168031"/>
                </a:lnTo>
                <a:lnTo>
                  <a:pt x="3364740" y="1120179"/>
                </a:lnTo>
                <a:cubicBezTo>
                  <a:pt x="3377563" y="1117564"/>
                  <a:pt x="3385838" y="1105050"/>
                  <a:pt x="3383217" y="1092233"/>
                </a:cubicBezTo>
                <a:cubicBezTo>
                  <a:pt x="3380596" y="1079412"/>
                  <a:pt x="3368087" y="1071143"/>
                  <a:pt x="3355264" y="1073758"/>
                </a:cubicBezTo>
                <a:cubicBezTo>
                  <a:pt x="3342440" y="1076374"/>
                  <a:pt x="3334165" y="1088888"/>
                  <a:pt x="3336786" y="1101708"/>
                </a:cubicBezTo>
                <a:cubicBezTo>
                  <a:pt x="3338682" y="1111010"/>
                  <a:pt x="3345946" y="1118281"/>
                  <a:pt x="3355264" y="1120179"/>
                </a:cubicBezTo>
                <a:lnTo>
                  <a:pt x="3355264" y="1177507"/>
                </a:lnTo>
                <a:lnTo>
                  <a:pt x="3431069" y="1177507"/>
                </a:lnTo>
                <a:lnTo>
                  <a:pt x="3431069" y="1319642"/>
                </a:lnTo>
                <a:lnTo>
                  <a:pt x="3355264" y="1319642"/>
                </a:lnTo>
                <a:lnTo>
                  <a:pt x="3355264" y="1632338"/>
                </a:lnTo>
                <a:lnTo>
                  <a:pt x="3582679" y="1632338"/>
                </a:lnTo>
                <a:lnTo>
                  <a:pt x="3582679" y="1935559"/>
                </a:lnTo>
                <a:lnTo>
                  <a:pt x="3743765" y="1935559"/>
                </a:lnTo>
                <a:lnTo>
                  <a:pt x="3743765" y="1622863"/>
                </a:lnTo>
                <a:lnTo>
                  <a:pt x="3658485" y="1622863"/>
                </a:lnTo>
                <a:lnTo>
                  <a:pt x="3658485" y="1831959"/>
                </a:lnTo>
                <a:cubicBezTo>
                  <a:pt x="3649167" y="1833857"/>
                  <a:pt x="3641902" y="1841131"/>
                  <a:pt x="3640007" y="1850436"/>
                </a:cubicBezTo>
                <a:lnTo>
                  <a:pt x="3640007" y="1850436"/>
                </a:lnTo>
                <a:cubicBezTo>
                  <a:pt x="3637385" y="1863253"/>
                  <a:pt x="3645661" y="1875768"/>
                  <a:pt x="3658485" y="1878386"/>
                </a:cubicBezTo>
                <a:cubicBezTo>
                  <a:pt x="3658485" y="1878389"/>
                  <a:pt x="3658485" y="1878389"/>
                  <a:pt x="3658485" y="1878389"/>
                </a:cubicBezTo>
                <a:cubicBezTo>
                  <a:pt x="3671371" y="1880941"/>
                  <a:pt x="3683879" y="1872568"/>
                  <a:pt x="3686438" y="1859681"/>
                </a:cubicBezTo>
                <a:cubicBezTo>
                  <a:pt x="3687038" y="1856630"/>
                  <a:pt x="3687038" y="1853487"/>
                  <a:pt x="3686438" y="1850436"/>
                </a:cubicBezTo>
                <a:cubicBezTo>
                  <a:pt x="3684543" y="1841125"/>
                  <a:pt x="3677278" y="1833847"/>
                  <a:pt x="3667960" y="1831959"/>
                </a:cubicBezTo>
                <a:lnTo>
                  <a:pt x="3667960" y="1632338"/>
                </a:lnTo>
                <a:lnTo>
                  <a:pt x="3734290" y="1632338"/>
                </a:lnTo>
                <a:lnTo>
                  <a:pt x="3734290" y="1926083"/>
                </a:lnTo>
                <a:lnTo>
                  <a:pt x="3592155" y="1926083"/>
                </a:lnTo>
                <a:lnTo>
                  <a:pt x="3592155" y="1622863"/>
                </a:lnTo>
                <a:lnTo>
                  <a:pt x="3364740" y="1622863"/>
                </a:lnTo>
                <a:lnTo>
                  <a:pt x="3364740" y="1329117"/>
                </a:lnTo>
                <a:close/>
                <a:moveTo>
                  <a:pt x="3345788" y="1096964"/>
                </a:moveTo>
                <a:cubicBezTo>
                  <a:pt x="3345788" y="1089115"/>
                  <a:pt x="3352137" y="1082751"/>
                  <a:pt x="3360002" y="1082751"/>
                </a:cubicBezTo>
                <a:cubicBezTo>
                  <a:pt x="3367866" y="1082751"/>
                  <a:pt x="3374215" y="1089115"/>
                  <a:pt x="3374215" y="1096964"/>
                </a:cubicBezTo>
                <a:cubicBezTo>
                  <a:pt x="3374215" y="1104813"/>
                  <a:pt x="3367866" y="1111178"/>
                  <a:pt x="3360002" y="1111178"/>
                </a:cubicBezTo>
                <a:cubicBezTo>
                  <a:pt x="3352137" y="1111178"/>
                  <a:pt x="3345788" y="1104813"/>
                  <a:pt x="3345788" y="1096964"/>
                </a:cubicBezTo>
                <a:close/>
                <a:moveTo>
                  <a:pt x="3676551" y="1850278"/>
                </a:moveTo>
                <a:cubicBezTo>
                  <a:pt x="3677625" y="1853345"/>
                  <a:pt x="3677625" y="1856684"/>
                  <a:pt x="3676551" y="1859754"/>
                </a:cubicBezTo>
                <a:cubicBezTo>
                  <a:pt x="3673930" y="1867148"/>
                  <a:pt x="3665781" y="1871011"/>
                  <a:pt x="3658390" y="1868380"/>
                </a:cubicBezTo>
                <a:cubicBezTo>
                  <a:pt x="3658390" y="1868377"/>
                  <a:pt x="3658390" y="1868377"/>
                  <a:pt x="3658390" y="1868377"/>
                </a:cubicBezTo>
                <a:lnTo>
                  <a:pt x="3658390" y="1868377"/>
                </a:lnTo>
                <a:cubicBezTo>
                  <a:pt x="3650999" y="1865720"/>
                  <a:pt x="3647145" y="1857562"/>
                  <a:pt x="3649799" y="1850158"/>
                </a:cubicBezTo>
                <a:cubicBezTo>
                  <a:pt x="3651220" y="1846153"/>
                  <a:pt x="3654378" y="1842998"/>
                  <a:pt x="3658390" y="1841560"/>
                </a:cubicBezTo>
                <a:lnTo>
                  <a:pt x="3658390" y="1841560"/>
                </a:lnTo>
                <a:cubicBezTo>
                  <a:pt x="3665812" y="1838952"/>
                  <a:pt x="3673930" y="1842856"/>
                  <a:pt x="3676551" y="1850278"/>
                </a:cubicBezTo>
                <a:close/>
                <a:moveTo>
                  <a:pt x="3488302" y="1319642"/>
                </a:moveTo>
                <a:cubicBezTo>
                  <a:pt x="3485680" y="1332462"/>
                  <a:pt x="3493956" y="1344973"/>
                  <a:pt x="3506779" y="1347586"/>
                </a:cubicBezTo>
                <a:cubicBezTo>
                  <a:pt x="3519603" y="1350198"/>
                  <a:pt x="3532111" y="1341925"/>
                  <a:pt x="3534732" y="1329105"/>
                </a:cubicBezTo>
                <a:cubicBezTo>
                  <a:pt x="3537323" y="1316291"/>
                  <a:pt x="3529079" y="1303783"/>
                  <a:pt x="3516255" y="1301164"/>
                </a:cubicBezTo>
                <a:lnTo>
                  <a:pt x="3516255" y="1092226"/>
                </a:lnTo>
                <a:lnTo>
                  <a:pt x="3458927" y="1092226"/>
                </a:lnTo>
                <a:cubicBezTo>
                  <a:pt x="3456306" y="1079409"/>
                  <a:pt x="3443798" y="1071137"/>
                  <a:pt x="3430974" y="1073755"/>
                </a:cubicBezTo>
                <a:cubicBezTo>
                  <a:pt x="3418150" y="1076370"/>
                  <a:pt x="3409875" y="1088885"/>
                  <a:pt x="3412497" y="1101702"/>
                </a:cubicBezTo>
                <a:cubicBezTo>
                  <a:pt x="3415118" y="1114519"/>
                  <a:pt x="3427626" y="1122792"/>
                  <a:pt x="3440450" y="1120173"/>
                </a:cubicBezTo>
                <a:cubicBezTo>
                  <a:pt x="3449767" y="1118275"/>
                  <a:pt x="3457032" y="1111004"/>
                  <a:pt x="3458927" y="1101702"/>
                </a:cubicBezTo>
                <a:lnTo>
                  <a:pt x="3506779" y="1101702"/>
                </a:lnTo>
                <a:lnTo>
                  <a:pt x="3506779" y="1301322"/>
                </a:lnTo>
                <a:cubicBezTo>
                  <a:pt x="3497556" y="1303230"/>
                  <a:pt x="3490323" y="1310422"/>
                  <a:pt x="3488397" y="1319642"/>
                </a:cubicBezTo>
                <a:close/>
                <a:moveTo>
                  <a:pt x="3435712" y="1111178"/>
                </a:moveTo>
                <a:cubicBezTo>
                  <a:pt x="3427847" y="1111178"/>
                  <a:pt x="3421499" y="1104813"/>
                  <a:pt x="3421499" y="1096964"/>
                </a:cubicBezTo>
                <a:cubicBezTo>
                  <a:pt x="3421499" y="1089115"/>
                  <a:pt x="3427847" y="1082751"/>
                  <a:pt x="3435712" y="1082751"/>
                </a:cubicBezTo>
                <a:cubicBezTo>
                  <a:pt x="3443577" y="1082751"/>
                  <a:pt x="3449926" y="1089115"/>
                  <a:pt x="3449926" y="1096964"/>
                </a:cubicBezTo>
                <a:cubicBezTo>
                  <a:pt x="3449894" y="1104769"/>
                  <a:pt x="3443608" y="1111108"/>
                  <a:pt x="3435807" y="1111178"/>
                </a:cubicBezTo>
                <a:close/>
                <a:moveTo>
                  <a:pt x="3511517" y="1310166"/>
                </a:moveTo>
                <a:cubicBezTo>
                  <a:pt x="3519382" y="1310166"/>
                  <a:pt x="3525731" y="1316531"/>
                  <a:pt x="3525731" y="1324380"/>
                </a:cubicBezTo>
                <a:cubicBezTo>
                  <a:pt x="3525731" y="1332229"/>
                  <a:pt x="3519382" y="1338593"/>
                  <a:pt x="3511517" y="1338593"/>
                </a:cubicBezTo>
                <a:cubicBezTo>
                  <a:pt x="3503652" y="1338593"/>
                  <a:pt x="3497304" y="1332229"/>
                  <a:pt x="3497304" y="1324380"/>
                </a:cubicBezTo>
                <a:cubicBezTo>
                  <a:pt x="3497272" y="1316547"/>
                  <a:pt x="3503621" y="1310182"/>
                  <a:pt x="3511454" y="1310166"/>
                </a:cubicBezTo>
                <a:cubicBezTo>
                  <a:pt x="3511517" y="1310166"/>
                  <a:pt x="3511549" y="1310166"/>
                  <a:pt x="3511612" y="1310166"/>
                </a:cubicBezTo>
                <a:close/>
                <a:moveTo>
                  <a:pt x="4947078" y="1044374"/>
                </a:moveTo>
                <a:cubicBezTo>
                  <a:pt x="4959902" y="1046986"/>
                  <a:pt x="4972410" y="1038714"/>
                  <a:pt x="4975031" y="1025894"/>
                </a:cubicBezTo>
                <a:cubicBezTo>
                  <a:pt x="4977621" y="1013076"/>
                  <a:pt x="4969378" y="1000565"/>
                  <a:pt x="4956554" y="997950"/>
                </a:cubicBezTo>
                <a:cubicBezTo>
                  <a:pt x="4943730" y="995338"/>
                  <a:pt x="4931222" y="1003607"/>
                  <a:pt x="4928601" y="1016421"/>
                </a:cubicBezTo>
                <a:lnTo>
                  <a:pt x="4520200" y="1016421"/>
                </a:lnTo>
                <a:cubicBezTo>
                  <a:pt x="4517579" y="1003604"/>
                  <a:pt x="4505071" y="995331"/>
                  <a:pt x="4492247" y="997950"/>
                </a:cubicBezTo>
                <a:cubicBezTo>
                  <a:pt x="4479423" y="1000565"/>
                  <a:pt x="4471148" y="1013079"/>
                  <a:pt x="4473769" y="1025897"/>
                </a:cubicBezTo>
                <a:cubicBezTo>
                  <a:pt x="4476391" y="1038714"/>
                  <a:pt x="4488899" y="1046986"/>
                  <a:pt x="4501723" y="1044368"/>
                </a:cubicBezTo>
                <a:cubicBezTo>
                  <a:pt x="4511040" y="1042470"/>
                  <a:pt x="4518305" y="1035199"/>
                  <a:pt x="4520200" y="1025897"/>
                </a:cubicBezTo>
                <a:lnTo>
                  <a:pt x="4928601" y="1025897"/>
                </a:lnTo>
                <a:cubicBezTo>
                  <a:pt x="4930527" y="1035230"/>
                  <a:pt x="4937823" y="1042511"/>
                  <a:pt x="4947173" y="1044374"/>
                </a:cubicBezTo>
                <a:close/>
                <a:moveTo>
                  <a:pt x="4951816" y="1006945"/>
                </a:moveTo>
                <a:cubicBezTo>
                  <a:pt x="4959681" y="1006945"/>
                  <a:pt x="4966029" y="1013310"/>
                  <a:pt x="4966029" y="1021159"/>
                </a:cubicBezTo>
                <a:cubicBezTo>
                  <a:pt x="4966029" y="1029008"/>
                  <a:pt x="4959681" y="1035372"/>
                  <a:pt x="4951816" y="1035372"/>
                </a:cubicBezTo>
                <a:cubicBezTo>
                  <a:pt x="4943951" y="1035372"/>
                  <a:pt x="4937602" y="1029008"/>
                  <a:pt x="4937602" y="1021159"/>
                </a:cubicBezTo>
                <a:cubicBezTo>
                  <a:pt x="4937571" y="1013326"/>
                  <a:pt x="4943919" y="1006961"/>
                  <a:pt x="4951753" y="1006945"/>
                </a:cubicBezTo>
                <a:cubicBezTo>
                  <a:pt x="4951816" y="1006945"/>
                  <a:pt x="4951847" y="1006945"/>
                  <a:pt x="4951911" y="1006945"/>
                </a:cubicBezTo>
                <a:close/>
                <a:moveTo>
                  <a:pt x="4496985" y="1035372"/>
                </a:moveTo>
                <a:cubicBezTo>
                  <a:pt x="4489120" y="1035372"/>
                  <a:pt x="4482771" y="1029008"/>
                  <a:pt x="4482771" y="1021159"/>
                </a:cubicBezTo>
                <a:cubicBezTo>
                  <a:pt x="4482771" y="1013310"/>
                  <a:pt x="4489120" y="1006945"/>
                  <a:pt x="4496985" y="1006945"/>
                </a:cubicBezTo>
                <a:cubicBezTo>
                  <a:pt x="4504849" y="1006945"/>
                  <a:pt x="4511198" y="1013310"/>
                  <a:pt x="4511198" y="1021159"/>
                </a:cubicBezTo>
                <a:cubicBezTo>
                  <a:pt x="4511167" y="1028964"/>
                  <a:pt x="4504881" y="1035303"/>
                  <a:pt x="4497080" y="1035372"/>
                </a:cubicBezTo>
                <a:close/>
                <a:moveTo>
                  <a:pt x="3127848" y="1575011"/>
                </a:moveTo>
                <a:cubicBezTo>
                  <a:pt x="3140666" y="1577629"/>
                  <a:pt x="3153180" y="1569360"/>
                  <a:pt x="3155798" y="1556543"/>
                </a:cubicBezTo>
                <a:cubicBezTo>
                  <a:pt x="3155801" y="1556539"/>
                  <a:pt x="3155801" y="1556536"/>
                  <a:pt x="3155801" y="1556533"/>
                </a:cubicBezTo>
                <a:lnTo>
                  <a:pt x="3213129" y="1556533"/>
                </a:lnTo>
                <a:lnTo>
                  <a:pt x="3213129" y="1177507"/>
                </a:lnTo>
                <a:lnTo>
                  <a:pt x="3288934" y="1177507"/>
                </a:lnTo>
                <a:lnTo>
                  <a:pt x="3288934" y="1092226"/>
                </a:lnTo>
                <a:lnTo>
                  <a:pt x="3079996" y="1092226"/>
                </a:lnTo>
                <a:cubicBezTo>
                  <a:pt x="3077381" y="1079409"/>
                  <a:pt x="3064867" y="1071137"/>
                  <a:pt x="3052049" y="1073755"/>
                </a:cubicBezTo>
                <a:cubicBezTo>
                  <a:pt x="3039229" y="1076370"/>
                  <a:pt x="3030960" y="1088885"/>
                  <a:pt x="3033575" y="1101702"/>
                </a:cubicBezTo>
                <a:cubicBezTo>
                  <a:pt x="3036194" y="1114519"/>
                  <a:pt x="3048705" y="1122792"/>
                  <a:pt x="3061525" y="1120173"/>
                </a:cubicBezTo>
                <a:cubicBezTo>
                  <a:pt x="3070827" y="1118275"/>
                  <a:pt x="3078098" y="1111004"/>
                  <a:pt x="3079996" y="1101702"/>
                </a:cubicBezTo>
                <a:lnTo>
                  <a:pt x="3279459" y="1101702"/>
                </a:lnTo>
                <a:lnTo>
                  <a:pt x="3279459" y="1168031"/>
                </a:lnTo>
                <a:lnTo>
                  <a:pt x="3203654" y="1168031"/>
                </a:lnTo>
                <a:lnTo>
                  <a:pt x="3203654" y="1547057"/>
                </a:lnTo>
                <a:lnTo>
                  <a:pt x="3155801" y="1547057"/>
                </a:lnTo>
                <a:cubicBezTo>
                  <a:pt x="3153183" y="1534240"/>
                  <a:pt x="3140666" y="1525971"/>
                  <a:pt x="3127848" y="1528593"/>
                </a:cubicBezTo>
                <a:cubicBezTo>
                  <a:pt x="3115031" y="1531211"/>
                  <a:pt x="3106762" y="1543728"/>
                  <a:pt x="3109383" y="1556546"/>
                </a:cubicBezTo>
                <a:cubicBezTo>
                  <a:pt x="3111285" y="1565844"/>
                  <a:pt x="3118549" y="1573109"/>
                  <a:pt x="3127848" y="1575011"/>
                </a:cubicBezTo>
                <a:close/>
                <a:moveTo>
                  <a:pt x="3056781" y="1111178"/>
                </a:moveTo>
                <a:cubicBezTo>
                  <a:pt x="3048932" y="1111178"/>
                  <a:pt x="3042568" y="1104813"/>
                  <a:pt x="3042568" y="1096964"/>
                </a:cubicBezTo>
                <a:cubicBezTo>
                  <a:pt x="3042568" y="1089115"/>
                  <a:pt x="3048932" y="1082751"/>
                  <a:pt x="3056781" y="1082751"/>
                </a:cubicBezTo>
                <a:cubicBezTo>
                  <a:pt x="3064630" y="1082751"/>
                  <a:pt x="3070994" y="1089115"/>
                  <a:pt x="3070994" y="1096964"/>
                </a:cubicBezTo>
                <a:cubicBezTo>
                  <a:pt x="3070979" y="1104807"/>
                  <a:pt x="3064624" y="1111159"/>
                  <a:pt x="3056781" y="1111178"/>
                </a:cubicBezTo>
                <a:close/>
                <a:moveTo>
                  <a:pt x="3132586" y="1537582"/>
                </a:moveTo>
                <a:cubicBezTo>
                  <a:pt x="3140435" y="1537582"/>
                  <a:pt x="3146800" y="1543946"/>
                  <a:pt x="3146800" y="1551795"/>
                </a:cubicBezTo>
                <a:cubicBezTo>
                  <a:pt x="3146800" y="1559644"/>
                  <a:pt x="3140435" y="1566009"/>
                  <a:pt x="3132586" y="1566009"/>
                </a:cubicBezTo>
                <a:cubicBezTo>
                  <a:pt x="3124737" y="1566009"/>
                  <a:pt x="3118373" y="1559644"/>
                  <a:pt x="3118373" y="1551795"/>
                </a:cubicBezTo>
                <a:cubicBezTo>
                  <a:pt x="3118354" y="1543962"/>
                  <a:pt x="3124690" y="1537601"/>
                  <a:pt x="3132523" y="1537582"/>
                </a:cubicBezTo>
                <a:cubicBezTo>
                  <a:pt x="3132545" y="1537582"/>
                  <a:pt x="3132564" y="1537582"/>
                  <a:pt x="3132586" y="1537582"/>
                </a:cubicBezTo>
                <a:close/>
                <a:moveTo>
                  <a:pt x="2881955" y="2911551"/>
                </a:moveTo>
                <a:cubicBezTo>
                  <a:pt x="2879343" y="2924371"/>
                  <a:pt x="2887615" y="2936882"/>
                  <a:pt x="2900436" y="2939494"/>
                </a:cubicBezTo>
                <a:cubicBezTo>
                  <a:pt x="2913253" y="2942106"/>
                  <a:pt x="2925764" y="2933834"/>
                  <a:pt x="2928380" y="2921014"/>
                </a:cubicBezTo>
                <a:cubicBezTo>
                  <a:pt x="2930992" y="2908199"/>
                  <a:pt x="2922723" y="2895692"/>
                  <a:pt x="2909908" y="2893073"/>
                </a:cubicBezTo>
                <a:lnTo>
                  <a:pt x="2909908" y="2835745"/>
                </a:lnTo>
                <a:lnTo>
                  <a:pt x="2834103" y="2835745"/>
                </a:lnTo>
                <a:lnTo>
                  <a:pt x="2834103" y="2484673"/>
                </a:lnTo>
                <a:cubicBezTo>
                  <a:pt x="2846924" y="2482058"/>
                  <a:pt x="2855193" y="2469543"/>
                  <a:pt x="2852574" y="2456726"/>
                </a:cubicBezTo>
                <a:cubicBezTo>
                  <a:pt x="2849959" y="2443905"/>
                  <a:pt x="2837445" y="2435636"/>
                  <a:pt x="2824628" y="2438252"/>
                </a:cubicBezTo>
                <a:cubicBezTo>
                  <a:pt x="2811810" y="2440870"/>
                  <a:pt x="2803538" y="2453381"/>
                  <a:pt x="2806156" y="2466202"/>
                </a:cubicBezTo>
                <a:cubicBezTo>
                  <a:pt x="2808055" y="2475504"/>
                  <a:pt x="2815326" y="2482775"/>
                  <a:pt x="2824628" y="2484673"/>
                </a:cubicBezTo>
                <a:lnTo>
                  <a:pt x="2824628" y="2845221"/>
                </a:lnTo>
                <a:lnTo>
                  <a:pt x="2900433" y="2845221"/>
                </a:lnTo>
                <a:lnTo>
                  <a:pt x="2900433" y="2893231"/>
                </a:lnTo>
                <a:cubicBezTo>
                  <a:pt x="2891172" y="2895107"/>
                  <a:pt x="2883910" y="2902306"/>
                  <a:pt x="2881955" y="2911551"/>
                </a:cubicBezTo>
                <a:close/>
                <a:moveTo>
                  <a:pt x="2815152" y="2461457"/>
                </a:moveTo>
                <a:cubicBezTo>
                  <a:pt x="2815152" y="2453608"/>
                  <a:pt x="2821516" y="2447244"/>
                  <a:pt x="2829365" y="2447244"/>
                </a:cubicBezTo>
                <a:cubicBezTo>
                  <a:pt x="2837214" y="2447244"/>
                  <a:pt x="2843579" y="2453608"/>
                  <a:pt x="2843579" y="2461457"/>
                </a:cubicBezTo>
                <a:cubicBezTo>
                  <a:pt x="2843579" y="2469306"/>
                  <a:pt x="2837214" y="2475671"/>
                  <a:pt x="2829365" y="2475671"/>
                </a:cubicBezTo>
                <a:cubicBezTo>
                  <a:pt x="2821516" y="2475671"/>
                  <a:pt x="2815152" y="2469306"/>
                  <a:pt x="2815152" y="2461457"/>
                </a:cubicBezTo>
                <a:close/>
                <a:moveTo>
                  <a:pt x="2905171" y="2902075"/>
                </a:moveTo>
                <a:cubicBezTo>
                  <a:pt x="2913020" y="2902075"/>
                  <a:pt x="2919384" y="2908439"/>
                  <a:pt x="2919384" y="2916288"/>
                </a:cubicBezTo>
                <a:cubicBezTo>
                  <a:pt x="2919384" y="2924137"/>
                  <a:pt x="2913020" y="2930502"/>
                  <a:pt x="2905171" y="2930502"/>
                </a:cubicBezTo>
                <a:cubicBezTo>
                  <a:pt x="2897321" y="2930502"/>
                  <a:pt x="2890957" y="2924137"/>
                  <a:pt x="2890957" y="2916288"/>
                </a:cubicBezTo>
                <a:cubicBezTo>
                  <a:pt x="2890938" y="2908455"/>
                  <a:pt x="2897274" y="2902094"/>
                  <a:pt x="2905107" y="2902075"/>
                </a:cubicBezTo>
                <a:cubicBezTo>
                  <a:pt x="2905130" y="2902075"/>
                  <a:pt x="2905148" y="2902075"/>
                  <a:pt x="2905171" y="2902075"/>
                </a:cubicBezTo>
                <a:close/>
                <a:moveTo>
                  <a:pt x="5098783" y="892764"/>
                </a:moveTo>
                <a:cubicBezTo>
                  <a:pt x="5100331" y="893077"/>
                  <a:pt x="5101942" y="893238"/>
                  <a:pt x="5103521" y="893238"/>
                </a:cubicBezTo>
                <a:cubicBezTo>
                  <a:pt x="5116597" y="893238"/>
                  <a:pt x="5127210" y="882631"/>
                  <a:pt x="5127210" y="869549"/>
                </a:cubicBezTo>
                <a:cubicBezTo>
                  <a:pt x="5127210" y="868023"/>
                  <a:pt x="5127052" y="866501"/>
                  <a:pt x="5126768" y="865000"/>
                </a:cubicBezTo>
                <a:cubicBezTo>
                  <a:pt x="5124273" y="852161"/>
                  <a:pt x="5111828" y="843784"/>
                  <a:pt x="5098972" y="846289"/>
                </a:cubicBezTo>
                <a:cubicBezTo>
                  <a:pt x="5089592" y="848124"/>
                  <a:pt x="5082232" y="855433"/>
                  <a:pt x="5080306" y="864811"/>
                </a:cubicBezTo>
                <a:lnTo>
                  <a:pt x="4533055" y="864811"/>
                </a:lnTo>
                <a:lnTo>
                  <a:pt x="4416537" y="981298"/>
                </a:lnTo>
                <a:lnTo>
                  <a:pt x="4416537" y="1452933"/>
                </a:lnTo>
                <a:cubicBezTo>
                  <a:pt x="4403713" y="1455548"/>
                  <a:pt x="4395437" y="1468062"/>
                  <a:pt x="4398059" y="1480879"/>
                </a:cubicBezTo>
                <a:cubicBezTo>
                  <a:pt x="4400681" y="1493700"/>
                  <a:pt x="4413188" y="1501969"/>
                  <a:pt x="4426012" y="1499354"/>
                </a:cubicBezTo>
                <a:cubicBezTo>
                  <a:pt x="4438836" y="1496739"/>
                  <a:pt x="4447111" y="1484224"/>
                  <a:pt x="4444490" y="1471404"/>
                </a:cubicBezTo>
                <a:cubicBezTo>
                  <a:pt x="4442595" y="1462102"/>
                  <a:pt x="4435330" y="1454831"/>
                  <a:pt x="4426012" y="1452933"/>
                </a:cubicBezTo>
                <a:lnTo>
                  <a:pt x="4426012" y="985467"/>
                </a:lnTo>
                <a:lnTo>
                  <a:pt x="4536940" y="874571"/>
                </a:lnTo>
                <a:lnTo>
                  <a:pt x="5080211" y="874571"/>
                </a:lnTo>
                <a:cubicBezTo>
                  <a:pt x="5082232" y="883794"/>
                  <a:pt x="5089528" y="890941"/>
                  <a:pt x="5098783" y="892764"/>
                </a:cubicBezTo>
                <a:close/>
                <a:moveTo>
                  <a:pt x="5098783" y="856125"/>
                </a:moveTo>
                <a:cubicBezTo>
                  <a:pt x="5106174" y="853519"/>
                  <a:pt x="5114291" y="857407"/>
                  <a:pt x="5116913" y="864811"/>
                </a:cubicBezTo>
                <a:cubicBezTo>
                  <a:pt x="5119503" y="872218"/>
                  <a:pt x="5115618" y="880332"/>
                  <a:pt x="5108227" y="882938"/>
                </a:cubicBezTo>
                <a:cubicBezTo>
                  <a:pt x="5100805" y="885544"/>
                  <a:pt x="5092719" y="881658"/>
                  <a:pt x="5090097" y="874255"/>
                </a:cubicBezTo>
                <a:cubicBezTo>
                  <a:pt x="5087507" y="866851"/>
                  <a:pt x="5091392" y="858746"/>
                  <a:pt x="5098783" y="856125"/>
                </a:cubicBezTo>
                <a:close/>
                <a:moveTo>
                  <a:pt x="4435488" y="1475990"/>
                </a:moveTo>
                <a:cubicBezTo>
                  <a:pt x="4435488" y="1483839"/>
                  <a:pt x="4429139" y="1490203"/>
                  <a:pt x="4421274" y="1490203"/>
                </a:cubicBezTo>
                <a:cubicBezTo>
                  <a:pt x="4413410" y="1490203"/>
                  <a:pt x="4407061" y="1483839"/>
                  <a:pt x="4407061" y="1475990"/>
                </a:cubicBezTo>
                <a:cubicBezTo>
                  <a:pt x="4407061" y="1468141"/>
                  <a:pt x="4413410" y="1461777"/>
                  <a:pt x="4421274" y="1461777"/>
                </a:cubicBezTo>
                <a:cubicBezTo>
                  <a:pt x="4429139" y="1461777"/>
                  <a:pt x="4435488" y="1468141"/>
                  <a:pt x="4435488" y="1475990"/>
                </a:cubicBezTo>
                <a:close/>
                <a:moveTo>
                  <a:pt x="5629419" y="134712"/>
                </a:moveTo>
                <a:cubicBezTo>
                  <a:pt x="5642243" y="137331"/>
                  <a:pt x="5654751" y="129062"/>
                  <a:pt x="5657373" y="116244"/>
                </a:cubicBezTo>
                <a:cubicBezTo>
                  <a:pt x="5657373" y="116241"/>
                  <a:pt x="5657373" y="116238"/>
                  <a:pt x="5657373" y="116235"/>
                </a:cubicBezTo>
                <a:lnTo>
                  <a:pt x="5942116" y="116235"/>
                </a:lnTo>
                <a:lnTo>
                  <a:pt x="5942116" y="0"/>
                </a:lnTo>
                <a:lnTo>
                  <a:pt x="5932640" y="0"/>
                </a:lnTo>
                <a:lnTo>
                  <a:pt x="5932640" y="106759"/>
                </a:lnTo>
                <a:lnTo>
                  <a:pt x="5657373" y="106759"/>
                </a:lnTo>
                <a:cubicBezTo>
                  <a:pt x="5654751" y="93941"/>
                  <a:pt x="5642243" y="85674"/>
                  <a:pt x="5629419" y="88293"/>
                </a:cubicBezTo>
                <a:cubicBezTo>
                  <a:pt x="5616596" y="90913"/>
                  <a:pt x="5608320" y="103429"/>
                  <a:pt x="5610942" y="116247"/>
                </a:cubicBezTo>
                <a:cubicBezTo>
                  <a:pt x="5612869" y="125545"/>
                  <a:pt x="5620133" y="132812"/>
                  <a:pt x="5629419" y="134712"/>
                </a:cubicBezTo>
                <a:close/>
                <a:moveTo>
                  <a:pt x="5634157" y="97283"/>
                </a:moveTo>
                <a:cubicBezTo>
                  <a:pt x="5642022" y="97283"/>
                  <a:pt x="5648371" y="103647"/>
                  <a:pt x="5648371" y="111497"/>
                </a:cubicBezTo>
                <a:cubicBezTo>
                  <a:pt x="5648371" y="119347"/>
                  <a:pt x="5642022" y="125710"/>
                  <a:pt x="5634157" y="125710"/>
                </a:cubicBezTo>
                <a:cubicBezTo>
                  <a:pt x="5626293" y="125710"/>
                  <a:pt x="5619944" y="119347"/>
                  <a:pt x="5619944" y="111497"/>
                </a:cubicBezTo>
                <a:cubicBezTo>
                  <a:pt x="5619912" y="103664"/>
                  <a:pt x="5626261" y="97301"/>
                  <a:pt x="5634094" y="97283"/>
                </a:cubicBezTo>
                <a:cubicBezTo>
                  <a:pt x="5634126" y="97283"/>
                  <a:pt x="5634126" y="97283"/>
                  <a:pt x="5634157" y="97283"/>
                </a:cubicBezTo>
                <a:close/>
                <a:moveTo>
                  <a:pt x="3109371" y="1471252"/>
                </a:moveTo>
                <a:cubicBezTo>
                  <a:pt x="3106759" y="1484073"/>
                  <a:pt x="3115031" y="1496584"/>
                  <a:pt x="3127851" y="1499196"/>
                </a:cubicBezTo>
                <a:cubicBezTo>
                  <a:pt x="3140669" y="1501808"/>
                  <a:pt x="3153180" y="1493536"/>
                  <a:pt x="3155795" y="1480715"/>
                </a:cubicBezTo>
                <a:cubicBezTo>
                  <a:pt x="3158407" y="1467901"/>
                  <a:pt x="3150138" y="1455393"/>
                  <a:pt x="3137324" y="1452775"/>
                </a:cubicBezTo>
                <a:lnTo>
                  <a:pt x="3137324" y="1195985"/>
                </a:lnTo>
                <a:cubicBezTo>
                  <a:pt x="3150144" y="1193369"/>
                  <a:pt x="3158413" y="1180855"/>
                  <a:pt x="3155795" y="1168038"/>
                </a:cubicBezTo>
                <a:cubicBezTo>
                  <a:pt x="3153180" y="1155217"/>
                  <a:pt x="3140666" y="1146948"/>
                  <a:pt x="3127848" y="1149563"/>
                </a:cubicBezTo>
                <a:cubicBezTo>
                  <a:pt x="3115031" y="1152179"/>
                  <a:pt x="3106759" y="1164693"/>
                  <a:pt x="3109377" y="1177513"/>
                </a:cubicBezTo>
                <a:cubicBezTo>
                  <a:pt x="3111275" y="1186815"/>
                  <a:pt x="3118546" y="1194086"/>
                  <a:pt x="3127848" y="1195985"/>
                </a:cubicBezTo>
                <a:lnTo>
                  <a:pt x="3127848" y="1452933"/>
                </a:lnTo>
                <a:cubicBezTo>
                  <a:pt x="3118587" y="1454809"/>
                  <a:pt x="3111326" y="1462007"/>
                  <a:pt x="3109371" y="1471252"/>
                </a:cubicBezTo>
                <a:close/>
                <a:moveTo>
                  <a:pt x="3118373" y="1172769"/>
                </a:moveTo>
                <a:cubicBezTo>
                  <a:pt x="3118373" y="1164920"/>
                  <a:pt x="3124737" y="1158556"/>
                  <a:pt x="3132586" y="1158556"/>
                </a:cubicBezTo>
                <a:cubicBezTo>
                  <a:pt x="3140435" y="1158556"/>
                  <a:pt x="3146800" y="1164920"/>
                  <a:pt x="3146800" y="1172769"/>
                </a:cubicBezTo>
                <a:cubicBezTo>
                  <a:pt x="3146800" y="1180618"/>
                  <a:pt x="3140435" y="1186983"/>
                  <a:pt x="3132586" y="1186983"/>
                </a:cubicBezTo>
                <a:cubicBezTo>
                  <a:pt x="3124737" y="1186983"/>
                  <a:pt x="3118373" y="1180618"/>
                  <a:pt x="3118373" y="1172769"/>
                </a:cubicBezTo>
                <a:close/>
                <a:moveTo>
                  <a:pt x="3132586" y="1461777"/>
                </a:moveTo>
                <a:cubicBezTo>
                  <a:pt x="3140435" y="1461777"/>
                  <a:pt x="3146800" y="1468141"/>
                  <a:pt x="3146800" y="1475990"/>
                </a:cubicBezTo>
                <a:cubicBezTo>
                  <a:pt x="3146800" y="1483839"/>
                  <a:pt x="3140435" y="1490203"/>
                  <a:pt x="3132586" y="1490203"/>
                </a:cubicBezTo>
                <a:cubicBezTo>
                  <a:pt x="3124737" y="1490203"/>
                  <a:pt x="3118373" y="1483839"/>
                  <a:pt x="3118373" y="1475990"/>
                </a:cubicBezTo>
                <a:cubicBezTo>
                  <a:pt x="3118354" y="1468157"/>
                  <a:pt x="3124690" y="1461796"/>
                  <a:pt x="3132523" y="1461777"/>
                </a:cubicBezTo>
                <a:cubicBezTo>
                  <a:pt x="3132545" y="1461777"/>
                  <a:pt x="3132564" y="1461777"/>
                  <a:pt x="3132586" y="1461777"/>
                </a:cubicBezTo>
                <a:close/>
                <a:moveTo>
                  <a:pt x="5781030" y="58907"/>
                </a:moveTo>
                <a:cubicBezTo>
                  <a:pt x="5793853" y="61523"/>
                  <a:pt x="5806361" y="53251"/>
                  <a:pt x="5808983" y="40429"/>
                </a:cubicBezTo>
                <a:cubicBezTo>
                  <a:pt x="5811604" y="27608"/>
                  <a:pt x="5803329" y="15093"/>
                  <a:pt x="5790505" y="12476"/>
                </a:cubicBezTo>
                <a:lnTo>
                  <a:pt x="5790505" y="0"/>
                </a:lnTo>
                <a:lnTo>
                  <a:pt x="5781030" y="0"/>
                </a:lnTo>
                <a:lnTo>
                  <a:pt x="5781030" y="12634"/>
                </a:lnTo>
                <a:cubicBezTo>
                  <a:pt x="5768206" y="15238"/>
                  <a:pt x="5759931" y="27742"/>
                  <a:pt x="5762521" y="40564"/>
                </a:cubicBezTo>
                <a:cubicBezTo>
                  <a:pt x="5764416" y="49886"/>
                  <a:pt x="5771712" y="57172"/>
                  <a:pt x="5781030" y="59065"/>
                </a:cubicBezTo>
                <a:close/>
                <a:moveTo>
                  <a:pt x="5785768" y="21478"/>
                </a:moveTo>
                <a:cubicBezTo>
                  <a:pt x="5793632" y="21478"/>
                  <a:pt x="5799981" y="27842"/>
                  <a:pt x="5799981" y="35692"/>
                </a:cubicBezTo>
                <a:cubicBezTo>
                  <a:pt x="5799981" y="43542"/>
                  <a:pt x="5793632" y="49905"/>
                  <a:pt x="5785768" y="49905"/>
                </a:cubicBezTo>
                <a:cubicBezTo>
                  <a:pt x="5777903" y="49905"/>
                  <a:pt x="5771554" y="43542"/>
                  <a:pt x="5771554" y="35692"/>
                </a:cubicBezTo>
                <a:cubicBezTo>
                  <a:pt x="5771523" y="27859"/>
                  <a:pt x="5777871" y="21496"/>
                  <a:pt x="5785704" y="21478"/>
                </a:cubicBezTo>
                <a:cubicBezTo>
                  <a:pt x="5785736" y="21478"/>
                  <a:pt x="5785736" y="21478"/>
                  <a:pt x="5785768" y="21478"/>
                </a:cubicBezTo>
                <a:close/>
                <a:moveTo>
                  <a:pt x="2700970" y="789006"/>
                </a:moveTo>
                <a:cubicBezTo>
                  <a:pt x="2698355" y="776188"/>
                  <a:pt x="2685841" y="767916"/>
                  <a:pt x="2673023" y="770534"/>
                </a:cubicBezTo>
                <a:cubicBezTo>
                  <a:pt x="2660203" y="773150"/>
                  <a:pt x="2651934" y="785664"/>
                  <a:pt x="2654549" y="798481"/>
                </a:cubicBezTo>
                <a:cubicBezTo>
                  <a:pt x="2657168" y="811299"/>
                  <a:pt x="2669679" y="819571"/>
                  <a:pt x="2682499" y="816952"/>
                </a:cubicBezTo>
                <a:cubicBezTo>
                  <a:pt x="2691801" y="815054"/>
                  <a:pt x="2699072" y="807783"/>
                  <a:pt x="2700970" y="798481"/>
                </a:cubicBezTo>
                <a:lnTo>
                  <a:pt x="2834103" y="798481"/>
                </a:lnTo>
                <a:lnTo>
                  <a:pt x="2834103" y="589543"/>
                </a:lnTo>
                <a:cubicBezTo>
                  <a:pt x="2846924" y="586928"/>
                  <a:pt x="2855193" y="574414"/>
                  <a:pt x="2852574" y="561596"/>
                </a:cubicBezTo>
                <a:cubicBezTo>
                  <a:pt x="2849959" y="548776"/>
                  <a:pt x="2837445" y="540507"/>
                  <a:pt x="2824628" y="543122"/>
                </a:cubicBezTo>
                <a:cubicBezTo>
                  <a:pt x="2811810" y="545737"/>
                  <a:pt x="2803538" y="558251"/>
                  <a:pt x="2806156" y="571072"/>
                </a:cubicBezTo>
                <a:cubicBezTo>
                  <a:pt x="2808055" y="580374"/>
                  <a:pt x="2815326" y="587645"/>
                  <a:pt x="2824628" y="589543"/>
                </a:cubicBezTo>
                <a:lnTo>
                  <a:pt x="2824628" y="789006"/>
                </a:lnTo>
                <a:close/>
                <a:moveTo>
                  <a:pt x="2677755" y="807957"/>
                </a:moveTo>
                <a:cubicBezTo>
                  <a:pt x="2669906" y="807957"/>
                  <a:pt x="2663542" y="801592"/>
                  <a:pt x="2663542" y="793743"/>
                </a:cubicBezTo>
                <a:cubicBezTo>
                  <a:pt x="2663542" y="785894"/>
                  <a:pt x="2669906" y="779530"/>
                  <a:pt x="2677755" y="779530"/>
                </a:cubicBezTo>
                <a:cubicBezTo>
                  <a:pt x="2685604" y="779530"/>
                  <a:pt x="2691969" y="785894"/>
                  <a:pt x="2691969" y="793743"/>
                </a:cubicBezTo>
                <a:cubicBezTo>
                  <a:pt x="2691953" y="801586"/>
                  <a:pt x="2685598" y="807941"/>
                  <a:pt x="2677755" y="807957"/>
                </a:cubicBezTo>
                <a:close/>
                <a:moveTo>
                  <a:pt x="2815152" y="566328"/>
                </a:moveTo>
                <a:cubicBezTo>
                  <a:pt x="2815152" y="558479"/>
                  <a:pt x="2821516" y="552114"/>
                  <a:pt x="2829365" y="552114"/>
                </a:cubicBezTo>
                <a:cubicBezTo>
                  <a:pt x="2837214" y="552114"/>
                  <a:pt x="2843579" y="558479"/>
                  <a:pt x="2843579" y="566328"/>
                </a:cubicBezTo>
                <a:cubicBezTo>
                  <a:pt x="2843579" y="574177"/>
                  <a:pt x="2837214" y="580541"/>
                  <a:pt x="2829365" y="580541"/>
                </a:cubicBezTo>
                <a:cubicBezTo>
                  <a:pt x="2821516" y="580541"/>
                  <a:pt x="2815152" y="574177"/>
                  <a:pt x="2815152" y="566328"/>
                </a:cubicBezTo>
                <a:close/>
                <a:moveTo>
                  <a:pt x="4217074" y="485785"/>
                </a:moveTo>
                <a:cubicBezTo>
                  <a:pt x="4214453" y="472967"/>
                  <a:pt x="4201945" y="464695"/>
                  <a:pt x="4189121" y="467314"/>
                </a:cubicBezTo>
                <a:cubicBezTo>
                  <a:pt x="4176297" y="469929"/>
                  <a:pt x="4168022" y="482443"/>
                  <a:pt x="4170643" y="495261"/>
                </a:cubicBezTo>
                <a:cubicBezTo>
                  <a:pt x="4173265" y="508078"/>
                  <a:pt x="4185773" y="516350"/>
                  <a:pt x="4198597" y="513732"/>
                </a:cubicBezTo>
                <a:cubicBezTo>
                  <a:pt x="4207914" y="511833"/>
                  <a:pt x="4215179" y="504562"/>
                  <a:pt x="4217074" y="495261"/>
                </a:cubicBezTo>
                <a:lnTo>
                  <a:pt x="4340731" y="495261"/>
                </a:lnTo>
                <a:lnTo>
                  <a:pt x="4340731" y="694881"/>
                </a:lnTo>
                <a:cubicBezTo>
                  <a:pt x="4327907" y="697496"/>
                  <a:pt x="4319632" y="710010"/>
                  <a:pt x="4322254" y="722828"/>
                </a:cubicBezTo>
                <a:cubicBezTo>
                  <a:pt x="4324875" y="735648"/>
                  <a:pt x="4337383" y="743917"/>
                  <a:pt x="4350207" y="741302"/>
                </a:cubicBezTo>
                <a:cubicBezTo>
                  <a:pt x="4363031" y="738684"/>
                  <a:pt x="4371306" y="726173"/>
                  <a:pt x="4368684" y="713352"/>
                </a:cubicBezTo>
                <a:cubicBezTo>
                  <a:pt x="4366789" y="704050"/>
                  <a:pt x="4359525" y="696779"/>
                  <a:pt x="4350207" y="694881"/>
                </a:cubicBezTo>
                <a:lnTo>
                  <a:pt x="4350207" y="485785"/>
                </a:lnTo>
                <a:close/>
                <a:moveTo>
                  <a:pt x="4193859" y="504736"/>
                </a:moveTo>
                <a:cubicBezTo>
                  <a:pt x="4185994" y="504736"/>
                  <a:pt x="4179645" y="498372"/>
                  <a:pt x="4179645" y="490523"/>
                </a:cubicBezTo>
                <a:cubicBezTo>
                  <a:pt x="4179645" y="482674"/>
                  <a:pt x="4185994" y="476309"/>
                  <a:pt x="4193859" y="476309"/>
                </a:cubicBezTo>
                <a:cubicBezTo>
                  <a:pt x="4201724" y="476309"/>
                  <a:pt x="4208072" y="482674"/>
                  <a:pt x="4208072" y="490523"/>
                </a:cubicBezTo>
                <a:cubicBezTo>
                  <a:pt x="4208041" y="498365"/>
                  <a:pt x="4201692" y="504720"/>
                  <a:pt x="4193859" y="504736"/>
                </a:cubicBezTo>
                <a:close/>
                <a:moveTo>
                  <a:pt x="4359683" y="717938"/>
                </a:moveTo>
                <a:cubicBezTo>
                  <a:pt x="4359683" y="725787"/>
                  <a:pt x="4353334" y="732152"/>
                  <a:pt x="4345469" y="732152"/>
                </a:cubicBezTo>
                <a:cubicBezTo>
                  <a:pt x="4337604" y="732152"/>
                  <a:pt x="4331256" y="725787"/>
                  <a:pt x="4331256" y="717938"/>
                </a:cubicBezTo>
                <a:cubicBezTo>
                  <a:pt x="4331256" y="710089"/>
                  <a:pt x="4337604" y="703725"/>
                  <a:pt x="4345469" y="703725"/>
                </a:cubicBezTo>
                <a:cubicBezTo>
                  <a:pt x="4353334" y="703725"/>
                  <a:pt x="4359683" y="710089"/>
                  <a:pt x="4359683" y="717938"/>
                </a:cubicBezTo>
                <a:close/>
                <a:moveTo>
                  <a:pt x="5022978" y="968569"/>
                </a:moveTo>
                <a:cubicBezTo>
                  <a:pt x="5035802" y="971181"/>
                  <a:pt x="5048310" y="962909"/>
                  <a:pt x="5050931" y="950088"/>
                </a:cubicBezTo>
                <a:cubicBezTo>
                  <a:pt x="5053521" y="937271"/>
                  <a:pt x="5045277" y="924760"/>
                  <a:pt x="5032454" y="922145"/>
                </a:cubicBezTo>
                <a:cubicBezTo>
                  <a:pt x="5019630" y="919533"/>
                  <a:pt x="5007122" y="927802"/>
                  <a:pt x="5004501" y="940616"/>
                </a:cubicBezTo>
                <a:lnTo>
                  <a:pt x="4596100" y="940616"/>
                </a:lnTo>
                <a:cubicBezTo>
                  <a:pt x="4593479" y="927799"/>
                  <a:pt x="4580970" y="919526"/>
                  <a:pt x="4568147" y="922145"/>
                </a:cubicBezTo>
                <a:cubicBezTo>
                  <a:pt x="4555323" y="924760"/>
                  <a:pt x="4547048" y="937274"/>
                  <a:pt x="4549669" y="950092"/>
                </a:cubicBezTo>
                <a:cubicBezTo>
                  <a:pt x="4552291" y="962909"/>
                  <a:pt x="4564799" y="971181"/>
                  <a:pt x="4577623" y="968563"/>
                </a:cubicBezTo>
                <a:cubicBezTo>
                  <a:pt x="4586940" y="966664"/>
                  <a:pt x="4594205" y="959394"/>
                  <a:pt x="4596100" y="950092"/>
                </a:cubicBezTo>
                <a:lnTo>
                  <a:pt x="5004501" y="950092"/>
                </a:lnTo>
                <a:cubicBezTo>
                  <a:pt x="5006396" y="959397"/>
                  <a:pt x="5013660" y="966671"/>
                  <a:pt x="5022978" y="968569"/>
                </a:cubicBezTo>
                <a:close/>
                <a:moveTo>
                  <a:pt x="5027716" y="931140"/>
                </a:moveTo>
                <a:cubicBezTo>
                  <a:pt x="5035581" y="931140"/>
                  <a:pt x="5041929" y="937505"/>
                  <a:pt x="5041929" y="945354"/>
                </a:cubicBezTo>
                <a:cubicBezTo>
                  <a:pt x="5041929" y="953203"/>
                  <a:pt x="5035581" y="959567"/>
                  <a:pt x="5027716" y="959567"/>
                </a:cubicBezTo>
                <a:cubicBezTo>
                  <a:pt x="5019851" y="959567"/>
                  <a:pt x="5013502" y="953203"/>
                  <a:pt x="5013502" y="945354"/>
                </a:cubicBezTo>
                <a:cubicBezTo>
                  <a:pt x="5013471" y="937521"/>
                  <a:pt x="5019819" y="931159"/>
                  <a:pt x="5027653" y="931140"/>
                </a:cubicBezTo>
                <a:cubicBezTo>
                  <a:pt x="5027684" y="931140"/>
                  <a:pt x="5027684" y="931140"/>
                  <a:pt x="5027716" y="931140"/>
                </a:cubicBezTo>
                <a:close/>
                <a:moveTo>
                  <a:pt x="4572885" y="959567"/>
                </a:moveTo>
                <a:cubicBezTo>
                  <a:pt x="4565020" y="959567"/>
                  <a:pt x="4558671" y="953203"/>
                  <a:pt x="4558671" y="945354"/>
                </a:cubicBezTo>
                <a:cubicBezTo>
                  <a:pt x="4558671" y="937505"/>
                  <a:pt x="4565020" y="931140"/>
                  <a:pt x="4572885" y="931140"/>
                </a:cubicBezTo>
                <a:cubicBezTo>
                  <a:pt x="4580749" y="931140"/>
                  <a:pt x="4587098" y="937505"/>
                  <a:pt x="4587098" y="945354"/>
                </a:cubicBezTo>
                <a:cubicBezTo>
                  <a:pt x="4587067" y="953196"/>
                  <a:pt x="4580718" y="959548"/>
                  <a:pt x="4572885" y="959567"/>
                </a:cubicBezTo>
                <a:close/>
                <a:moveTo>
                  <a:pt x="5335674" y="88439"/>
                </a:moveTo>
                <a:cubicBezTo>
                  <a:pt x="5322850" y="85826"/>
                  <a:pt x="5310343" y="94099"/>
                  <a:pt x="5307721" y="106919"/>
                </a:cubicBezTo>
                <a:cubicBezTo>
                  <a:pt x="5305131" y="119738"/>
                  <a:pt x="5313375" y="132249"/>
                  <a:pt x="5326199" y="134863"/>
                </a:cubicBezTo>
                <a:cubicBezTo>
                  <a:pt x="5339022" y="137476"/>
                  <a:pt x="5351530" y="129207"/>
                  <a:pt x="5354152" y="116393"/>
                </a:cubicBezTo>
                <a:lnTo>
                  <a:pt x="5411480" y="116393"/>
                </a:lnTo>
                <a:lnTo>
                  <a:pt x="5411480" y="0"/>
                </a:lnTo>
                <a:lnTo>
                  <a:pt x="5402004" y="0"/>
                </a:lnTo>
                <a:lnTo>
                  <a:pt x="5402004" y="106759"/>
                </a:lnTo>
                <a:lnTo>
                  <a:pt x="5354152" y="106759"/>
                </a:lnTo>
                <a:cubicBezTo>
                  <a:pt x="5352194" y="97509"/>
                  <a:pt x="5344929" y="90306"/>
                  <a:pt x="5335674" y="88439"/>
                </a:cubicBezTo>
                <a:close/>
                <a:moveTo>
                  <a:pt x="5330937" y="125868"/>
                </a:moveTo>
                <a:cubicBezTo>
                  <a:pt x="5323072" y="125868"/>
                  <a:pt x="5316723" y="119505"/>
                  <a:pt x="5316723" y="111655"/>
                </a:cubicBezTo>
                <a:cubicBezTo>
                  <a:pt x="5316723" y="103805"/>
                  <a:pt x="5323072" y="97441"/>
                  <a:pt x="5330937" y="97441"/>
                </a:cubicBezTo>
                <a:cubicBezTo>
                  <a:pt x="5338801" y="97441"/>
                  <a:pt x="5345150" y="103805"/>
                  <a:pt x="5345150" y="111655"/>
                </a:cubicBezTo>
                <a:cubicBezTo>
                  <a:pt x="5345055" y="119435"/>
                  <a:pt x="5338706" y="125694"/>
                  <a:pt x="5330937" y="125710"/>
                </a:cubicBezTo>
                <a:close/>
                <a:moveTo>
                  <a:pt x="4490415" y="789164"/>
                </a:moveTo>
                <a:lnTo>
                  <a:pt x="4340731" y="938816"/>
                </a:lnTo>
                <a:lnTo>
                  <a:pt x="4340731" y="1301322"/>
                </a:lnTo>
                <a:cubicBezTo>
                  <a:pt x="4327907" y="1303938"/>
                  <a:pt x="4319632" y="1316452"/>
                  <a:pt x="4322254" y="1329269"/>
                </a:cubicBezTo>
                <a:cubicBezTo>
                  <a:pt x="4324875" y="1342090"/>
                  <a:pt x="4337383" y="1350359"/>
                  <a:pt x="4350207" y="1347743"/>
                </a:cubicBezTo>
                <a:cubicBezTo>
                  <a:pt x="4363031" y="1345128"/>
                  <a:pt x="4371306" y="1332614"/>
                  <a:pt x="4368684" y="1319793"/>
                </a:cubicBezTo>
                <a:cubicBezTo>
                  <a:pt x="4366789" y="1310492"/>
                  <a:pt x="4359525" y="1303221"/>
                  <a:pt x="4350207" y="1301322"/>
                </a:cubicBezTo>
                <a:lnTo>
                  <a:pt x="4350207" y="942543"/>
                </a:lnTo>
                <a:lnTo>
                  <a:pt x="4494300" y="798481"/>
                </a:lnTo>
                <a:lnTo>
                  <a:pt x="4729233" y="798481"/>
                </a:lnTo>
                <a:lnTo>
                  <a:pt x="4729233" y="513738"/>
                </a:lnTo>
                <a:cubicBezTo>
                  <a:pt x="4742056" y="511123"/>
                  <a:pt x="4750332" y="498609"/>
                  <a:pt x="4747710" y="485791"/>
                </a:cubicBezTo>
                <a:cubicBezTo>
                  <a:pt x="4745089" y="472971"/>
                  <a:pt x="4732581" y="464702"/>
                  <a:pt x="4719757" y="467317"/>
                </a:cubicBezTo>
                <a:cubicBezTo>
                  <a:pt x="4706933" y="469932"/>
                  <a:pt x="4698658" y="482446"/>
                  <a:pt x="4701280" y="495267"/>
                </a:cubicBezTo>
                <a:cubicBezTo>
                  <a:pt x="4703175" y="504569"/>
                  <a:pt x="4710439" y="511840"/>
                  <a:pt x="4719757" y="513738"/>
                </a:cubicBezTo>
                <a:lnTo>
                  <a:pt x="4719757" y="789006"/>
                </a:lnTo>
                <a:close/>
                <a:moveTo>
                  <a:pt x="4359683" y="1324538"/>
                </a:moveTo>
                <a:cubicBezTo>
                  <a:pt x="4359683" y="1332387"/>
                  <a:pt x="4353334" y="1338751"/>
                  <a:pt x="4345469" y="1338751"/>
                </a:cubicBezTo>
                <a:cubicBezTo>
                  <a:pt x="4337604" y="1338751"/>
                  <a:pt x="4331256" y="1332387"/>
                  <a:pt x="4331256" y="1324538"/>
                </a:cubicBezTo>
                <a:cubicBezTo>
                  <a:pt x="4331256" y="1316689"/>
                  <a:pt x="4337604" y="1310324"/>
                  <a:pt x="4345469" y="1310324"/>
                </a:cubicBezTo>
                <a:cubicBezTo>
                  <a:pt x="4353271" y="1310324"/>
                  <a:pt x="4359588" y="1316591"/>
                  <a:pt x="4359683" y="1324380"/>
                </a:cubicBezTo>
                <a:close/>
                <a:moveTo>
                  <a:pt x="4710282" y="490681"/>
                </a:moveTo>
                <a:cubicBezTo>
                  <a:pt x="4710282" y="482832"/>
                  <a:pt x="4716630" y="476467"/>
                  <a:pt x="4724495" y="476467"/>
                </a:cubicBezTo>
                <a:cubicBezTo>
                  <a:pt x="4732360" y="476467"/>
                  <a:pt x="4738709" y="482832"/>
                  <a:pt x="4738709" y="490681"/>
                </a:cubicBezTo>
                <a:cubicBezTo>
                  <a:pt x="4738709" y="498530"/>
                  <a:pt x="4732360" y="504894"/>
                  <a:pt x="4724495" y="504894"/>
                </a:cubicBezTo>
                <a:cubicBezTo>
                  <a:pt x="4716630" y="504894"/>
                  <a:pt x="4710282" y="498533"/>
                  <a:pt x="4710282" y="490681"/>
                </a:cubicBezTo>
                <a:cubicBezTo>
                  <a:pt x="4710282" y="490630"/>
                  <a:pt x="4710282" y="490576"/>
                  <a:pt x="4710282" y="490523"/>
                </a:cubicBezTo>
                <a:close/>
                <a:moveTo>
                  <a:pt x="5856835" y="59065"/>
                </a:moveTo>
                <a:cubicBezTo>
                  <a:pt x="5869659" y="61681"/>
                  <a:pt x="5882167" y="53409"/>
                  <a:pt x="5884788" y="40587"/>
                </a:cubicBezTo>
                <a:cubicBezTo>
                  <a:pt x="5887410" y="27766"/>
                  <a:pt x="5879134" y="15251"/>
                  <a:pt x="5866311" y="12634"/>
                </a:cubicBezTo>
                <a:lnTo>
                  <a:pt x="5866311" y="0"/>
                </a:lnTo>
                <a:lnTo>
                  <a:pt x="5856835" y="0"/>
                </a:lnTo>
                <a:lnTo>
                  <a:pt x="5856835" y="12634"/>
                </a:lnTo>
                <a:cubicBezTo>
                  <a:pt x="5844011" y="15238"/>
                  <a:pt x="5835736" y="27742"/>
                  <a:pt x="5838326" y="40564"/>
                </a:cubicBezTo>
                <a:cubicBezTo>
                  <a:pt x="5840221" y="49886"/>
                  <a:pt x="5847517" y="57172"/>
                  <a:pt x="5856835" y="59065"/>
                </a:cubicBezTo>
                <a:close/>
                <a:moveTo>
                  <a:pt x="5861573" y="21636"/>
                </a:moveTo>
                <a:cubicBezTo>
                  <a:pt x="5869438" y="21636"/>
                  <a:pt x="5875786" y="28000"/>
                  <a:pt x="5875786" y="35850"/>
                </a:cubicBezTo>
                <a:cubicBezTo>
                  <a:pt x="5875786" y="43699"/>
                  <a:pt x="5869438" y="50063"/>
                  <a:pt x="5861573" y="50063"/>
                </a:cubicBezTo>
                <a:cubicBezTo>
                  <a:pt x="5853708" y="50063"/>
                  <a:pt x="5847359" y="43699"/>
                  <a:pt x="5847359" y="35850"/>
                </a:cubicBezTo>
                <a:cubicBezTo>
                  <a:pt x="5847264" y="28018"/>
                  <a:pt x="5853518" y="21584"/>
                  <a:pt x="5861352" y="21479"/>
                </a:cubicBezTo>
                <a:cubicBezTo>
                  <a:pt x="5861415" y="21478"/>
                  <a:pt x="5861510" y="21478"/>
                  <a:pt x="5861573" y="21478"/>
                </a:cubicBezTo>
                <a:close/>
                <a:moveTo>
                  <a:pt x="5705225" y="59065"/>
                </a:moveTo>
                <a:cubicBezTo>
                  <a:pt x="5718048" y="61679"/>
                  <a:pt x="5730556" y="53405"/>
                  <a:pt x="5733178" y="40585"/>
                </a:cubicBezTo>
                <a:cubicBezTo>
                  <a:pt x="5735768" y="27766"/>
                  <a:pt x="5727524" y="15255"/>
                  <a:pt x="5714700" y="12642"/>
                </a:cubicBezTo>
                <a:cubicBezTo>
                  <a:pt x="5701876" y="10029"/>
                  <a:pt x="5689369" y="18297"/>
                  <a:pt x="5686747" y="31112"/>
                </a:cubicBezTo>
                <a:lnTo>
                  <a:pt x="5638895" y="31112"/>
                </a:lnTo>
                <a:lnTo>
                  <a:pt x="5638895" y="0"/>
                </a:lnTo>
                <a:lnTo>
                  <a:pt x="5629419" y="0"/>
                </a:lnTo>
                <a:lnTo>
                  <a:pt x="5629419" y="40429"/>
                </a:lnTo>
                <a:lnTo>
                  <a:pt x="5686747" y="40429"/>
                </a:lnTo>
                <a:cubicBezTo>
                  <a:pt x="5688642" y="49736"/>
                  <a:pt x="5695907" y="57009"/>
                  <a:pt x="5705225" y="58907"/>
                </a:cubicBezTo>
                <a:close/>
                <a:moveTo>
                  <a:pt x="5709962" y="21636"/>
                </a:moveTo>
                <a:cubicBezTo>
                  <a:pt x="5717827" y="21636"/>
                  <a:pt x="5724176" y="28000"/>
                  <a:pt x="5724176" y="35850"/>
                </a:cubicBezTo>
                <a:cubicBezTo>
                  <a:pt x="5724176" y="43699"/>
                  <a:pt x="5717827" y="50063"/>
                  <a:pt x="5709962" y="50063"/>
                </a:cubicBezTo>
                <a:cubicBezTo>
                  <a:pt x="5702098" y="50063"/>
                  <a:pt x="5695749" y="43699"/>
                  <a:pt x="5695749" y="35850"/>
                </a:cubicBezTo>
                <a:cubicBezTo>
                  <a:pt x="5695654" y="28018"/>
                  <a:pt x="5701908" y="21584"/>
                  <a:pt x="5709741" y="21479"/>
                </a:cubicBezTo>
                <a:cubicBezTo>
                  <a:pt x="5709804" y="21478"/>
                  <a:pt x="5709899" y="21478"/>
                  <a:pt x="5709962" y="21478"/>
                </a:cubicBezTo>
                <a:close/>
                <a:moveTo>
                  <a:pt x="4189121" y="892922"/>
                </a:moveTo>
                <a:cubicBezTo>
                  <a:pt x="4201945" y="895540"/>
                  <a:pt x="4214453" y="887271"/>
                  <a:pt x="4217074" y="874454"/>
                </a:cubicBezTo>
                <a:cubicBezTo>
                  <a:pt x="4217074" y="874451"/>
                  <a:pt x="4217074" y="874448"/>
                  <a:pt x="4217074" y="874444"/>
                </a:cubicBezTo>
                <a:lnTo>
                  <a:pt x="4311420" y="874444"/>
                </a:lnTo>
                <a:lnTo>
                  <a:pt x="4463030" y="722834"/>
                </a:lnTo>
                <a:lnTo>
                  <a:pt x="4653333" y="722834"/>
                </a:lnTo>
                <a:lnTo>
                  <a:pt x="4653333" y="513738"/>
                </a:lnTo>
                <a:cubicBezTo>
                  <a:pt x="4666157" y="511123"/>
                  <a:pt x="4674432" y="498609"/>
                  <a:pt x="4671810" y="485791"/>
                </a:cubicBezTo>
                <a:cubicBezTo>
                  <a:pt x="4669189" y="472971"/>
                  <a:pt x="4656681" y="464702"/>
                  <a:pt x="4643857" y="467317"/>
                </a:cubicBezTo>
                <a:cubicBezTo>
                  <a:pt x="4631033" y="469932"/>
                  <a:pt x="4622758" y="482446"/>
                  <a:pt x="4625380" y="495267"/>
                </a:cubicBezTo>
                <a:cubicBezTo>
                  <a:pt x="4627275" y="504569"/>
                  <a:pt x="4634540" y="511840"/>
                  <a:pt x="4643857" y="513738"/>
                </a:cubicBezTo>
                <a:lnTo>
                  <a:pt x="4643857" y="713200"/>
                </a:lnTo>
                <a:lnTo>
                  <a:pt x="4459082" y="713200"/>
                </a:lnTo>
                <a:lnTo>
                  <a:pt x="4307472" y="864811"/>
                </a:lnTo>
                <a:lnTo>
                  <a:pt x="4216979" y="864811"/>
                </a:lnTo>
                <a:cubicBezTo>
                  <a:pt x="4214358" y="851993"/>
                  <a:pt x="4201850" y="843724"/>
                  <a:pt x="4189026" y="846346"/>
                </a:cubicBezTo>
                <a:cubicBezTo>
                  <a:pt x="4176202" y="848964"/>
                  <a:pt x="4167927" y="861482"/>
                  <a:pt x="4170549" y="874299"/>
                </a:cubicBezTo>
                <a:cubicBezTo>
                  <a:pt x="4172475" y="883598"/>
                  <a:pt x="4179740" y="890862"/>
                  <a:pt x="4189026" y="892764"/>
                </a:cubicBezTo>
                <a:close/>
                <a:moveTo>
                  <a:pt x="4634476" y="490681"/>
                </a:moveTo>
                <a:cubicBezTo>
                  <a:pt x="4634476" y="482832"/>
                  <a:pt x="4640825" y="476467"/>
                  <a:pt x="4648690" y="476467"/>
                </a:cubicBezTo>
                <a:cubicBezTo>
                  <a:pt x="4656555" y="476467"/>
                  <a:pt x="4662903" y="482832"/>
                  <a:pt x="4662903" y="490681"/>
                </a:cubicBezTo>
                <a:cubicBezTo>
                  <a:pt x="4662903" y="498530"/>
                  <a:pt x="4656555" y="504894"/>
                  <a:pt x="4648690" y="504894"/>
                </a:cubicBezTo>
                <a:cubicBezTo>
                  <a:pt x="4640825" y="504894"/>
                  <a:pt x="4634476" y="498533"/>
                  <a:pt x="4634476" y="490681"/>
                </a:cubicBezTo>
                <a:cubicBezTo>
                  <a:pt x="4634476" y="490630"/>
                  <a:pt x="4634476" y="490576"/>
                  <a:pt x="4634476" y="490523"/>
                </a:cubicBezTo>
                <a:close/>
                <a:moveTo>
                  <a:pt x="4193859" y="855493"/>
                </a:moveTo>
                <a:cubicBezTo>
                  <a:pt x="4201724" y="855493"/>
                  <a:pt x="4208072" y="861857"/>
                  <a:pt x="4208072" y="869707"/>
                </a:cubicBezTo>
                <a:cubicBezTo>
                  <a:pt x="4208072" y="877555"/>
                  <a:pt x="4201724" y="883920"/>
                  <a:pt x="4193859" y="883920"/>
                </a:cubicBezTo>
                <a:cubicBezTo>
                  <a:pt x="4185994" y="883920"/>
                  <a:pt x="4179645" y="877555"/>
                  <a:pt x="4179645" y="869707"/>
                </a:cubicBezTo>
                <a:cubicBezTo>
                  <a:pt x="4179550" y="861873"/>
                  <a:pt x="4185804" y="855443"/>
                  <a:pt x="4193637" y="855335"/>
                </a:cubicBezTo>
                <a:cubicBezTo>
                  <a:pt x="4193701" y="855335"/>
                  <a:pt x="4193795" y="855335"/>
                  <a:pt x="4193859" y="855335"/>
                </a:cubicBezTo>
                <a:close/>
                <a:moveTo>
                  <a:pt x="3412592" y="1926241"/>
                </a:moveTo>
                <a:cubicBezTo>
                  <a:pt x="3409970" y="1939062"/>
                  <a:pt x="3418245" y="1951573"/>
                  <a:pt x="3431069" y="1954185"/>
                </a:cubicBezTo>
                <a:cubicBezTo>
                  <a:pt x="3443893" y="1956797"/>
                  <a:pt x="3456401" y="1948525"/>
                  <a:pt x="3459022" y="1935704"/>
                </a:cubicBezTo>
                <a:cubicBezTo>
                  <a:pt x="3461612" y="1922890"/>
                  <a:pt x="3453368" y="1910382"/>
                  <a:pt x="3440545" y="1907764"/>
                </a:cubicBezTo>
                <a:lnTo>
                  <a:pt x="3440545" y="1774473"/>
                </a:lnTo>
                <a:lnTo>
                  <a:pt x="3355264" y="1774473"/>
                </a:lnTo>
                <a:lnTo>
                  <a:pt x="3355264" y="1850278"/>
                </a:lnTo>
                <a:lnTo>
                  <a:pt x="3127848" y="1850278"/>
                </a:lnTo>
                <a:lnTo>
                  <a:pt x="3127848" y="2077694"/>
                </a:lnTo>
                <a:lnTo>
                  <a:pt x="3004191" y="2077694"/>
                </a:lnTo>
                <a:cubicBezTo>
                  <a:pt x="3001576" y="2064876"/>
                  <a:pt x="2989062" y="2056604"/>
                  <a:pt x="2976244" y="2059223"/>
                </a:cubicBezTo>
                <a:cubicBezTo>
                  <a:pt x="2963424" y="2061838"/>
                  <a:pt x="2955155" y="2074352"/>
                  <a:pt x="2957770" y="2087169"/>
                </a:cubicBezTo>
                <a:cubicBezTo>
                  <a:pt x="2960388" y="2099987"/>
                  <a:pt x="2972899" y="2108259"/>
                  <a:pt x="2985720" y="2105641"/>
                </a:cubicBezTo>
                <a:cubicBezTo>
                  <a:pt x="2995022" y="2103742"/>
                  <a:pt x="3002293" y="2096471"/>
                  <a:pt x="3004191" y="2087169"/>
                </a:cubicBezTo>
                <a:lnTo>
                  <a:pt x="3137324" y="2087169"/>
                </a:lnTo>
                <a:lnTo>
                  <a:pt x="3137324" y="1859754"/>
                </a:lnTo>
                <a:lnTo>
                  <a:pt x="3364740" y="1859754"/>
                </a:lnTo>
                <a:lnTo>
                  <a:pt x="3364740" y="1783949"/>
                </a:lnTo>
                <a:lnTo>
                  <a:pt x="3431069" y="1783949"/>
                </a:lnTo>
                <a:lnTo>
                  <a:pt x="3431069" y="1907764"/>
                </a:lnTo>
                <a:cubicBezTo>
                  <a:pt x="3421814" y="1909640"/>
                  <a:pt x="3414550" y="1916838"/>
                  <a:pt x="3412592" y="1926083"/>
                </a:cubicBezTo>
                <a:close/>
                <a:moveTo>
                  <a:pt x="2980976" y="2096803"/>
                </a:moveTo>
                <a:cubicBezTo>
                  <a:pt x="2973127" y="2096803"/>
                  <a:pt x="2966762" y="2090438"/>
                  <a:pt x="2966762" y="2082589"/>
                </a:cubicBezTo>
                <a:cubicBezTo>
                  <a:pt x="2966762" y="2074740"/>
                  <a:pt x="2973127" y="2068376"/>
                  <a:pt x="2980976" y="2068376"/>
                </a:cubicBezTo>
                <a:cubicBezTo>
                  <a:pt x="2988825" y="2068376"/>
                  <a:pt x="2995189" y="2074740"/>
                  <a:pt x="2995189" y="2082589"/>
                </a:cubicBezTo>
                <a:cubicBezTo>
                  <a:pt x="2995085" y="2090369"/>
                  <a:pt x="2988758" y="2096629"/>
                  <a:pt x="2980976" y="2096645"/>
                </a:cubicBezTo>
                <a:close/>
                <a:moveTo>
                  <a:pt x="3435807" y="1916765"/>
                </a:moveTo>
                <a:cubicBezTo>
                  <a:pt x="3443672" y="1916765"/>
                  <a:pt x="3450020" y="1923130"/>
                  <a:pt x="3450020" y="1930979"/>
                </a:cubicBezTo>
                <a:cubicBezTo>
                  <a:pt x="3450020" y="1938828"/>
                  <a:pt x="3443672" y="1945192"/>
                  <a:pt x="3435807" y="1945192"/>
                </a:cubicBezTo>
                <a:cubicBezTo>
                  <a:pt x="3427942" y="1945192"/>
                  <a:pt x="3421593" y="1938828"/>
                  <a:pt x="3421593" y="1930979"/>
                </a:cubicBezTo>
                <a:cubicBezTo>
                  <a:pt x="3421499" y="1923146"/>
                  <a:pt x="3427752" y="1916712"/>
                  <a:pt x="3435586" y="1916608"/>
                </a:cubicBezTo>
                <a:cubicBezTo>
                  <a:pt x="3435649" y="1916608"/>
                  <a:pt x="3435744" y="1916608"/>
                  <a:pt x="3435807" y="1916608"/>
                </a:cubicBezTo>
                <a:close/>
                <a:moveTo>
                  <a:pt x="4871368" y="59065"/>
                </a:moveTo>
                <a:cubicBezTo>
                  <a:pt x="4884191" y="61684"/>
                  <a:pt x="4896699" y="53415"/>
                  <a:pt x="4899321" y="40597"/>
                </a:cubicBezTo>
                <a:cubicBezTo>
                  <a:pt x="4899321" y="40594"/>
                  <a:pt x="4899321" y="40591"/>
                  <a:pt x="4899321" y="40587"/>
                </a:cubicBezTo>
                <a:lnTo>
                  <a:pt x="5307721" y="40587"/>
                </a:lnTo>
                <a:cubicBezTo>
                  <a:pt x="5310343" y="53406"/>
                  <a:pt x="5322850" y="61677"/>
                  <a:pt x="5335674" y="59060"/>
                </a:cubicBezTo>
                <a:cubicBezTo>
                  <a:pt x="5348498" y="56443"/>
                  <a:pt x="5356773" y="43930"/>
                  <a:pt x="5354152" y="31112"/>
                </a:cubicBezTo>
                <a:cubicBezTo>
                  <a:pt x="5351530" y="18293"/>
                  <a:pt x="5339022" y="10022"/>
                  <a:pt x="5326199" y="12639"/>
                </a:cubicBezTo>
                <a:cubicBezTo>
                  <a:pt x="5316881" y="14538"/>
                  <a:pt x="5309616" y="21809"/>
                  <a:pt x="5307721" y="31112"/>
                </a:cubicBezTo>
                <a:lnTo>
                  <a:pt x="4899321" y="31112"/>
                </a:lnTo>
                <a:cubicBezTo>
                  <a:pt x="4896699" y="18294"/>
                  <a:pt x="4884191" y="10026"/>
                  <a:pt x="4871368" y="12646"/>
                </a:cubicBezTo>
                <a:cubicBezTo>
                  <a:pt x="4858544" y="15266"/>
                  <a:pt x="4850268" y="27781"/>
                  <a:pt x="4852890" y="40599"/>
                </a:cubicBezTo>
                <a:cubicBezTo>
                  <a:pt x="4854817" y="49898"/>
                  <a:pt x="4862081" y="57164"/>
                  <a:pt x="4871368" y="59065"/>
                </a:cubicBezTo>
                <a:close/>
                <a:moveTo>
                  <a:pt x="5330937" y="21478"/>
                </a:moveTo>
                <a:cubicBezTo>
                  <a:pt x="5338801" y="21478"/>
                  <a:pt x="5345150" y="27842"/>
                  <a:pt x="5345150" y="35692"/>
                </a:cubicBezTo>
                <a:cubicBezTo>
                  <a:pt x="5345150" y="43542"/>
                  <a:pt x="5338801" y="49905"/>
                  <a:pt x="5330937" y="49905"/>
                </a:cubicBezTo>
                <a:cubicBezTo>
                  <a:pt x="5323072" y="49905"/>
                  <a:pt x="5316723" y="43542"/>
                  <a:pt x="5316723" y="35692"/>
                </a:cubicBezTo>
                <a:cubicBezTo>
                  <a:pt x="5316691" y="27859"/>
                  <a:pt x="5323040" y="21496"/>
                  <a:pt x="5330873" y="21478"/>
                </a:cubicBezTo>
                <a:cubicBezTo>
                  <a:pt x="5330905" y="21478"/>
                  <a:pt x="5330905" y="21478"/>
                  <a:pt x="5330937" y="21478"/>
                </a:cubicBezTo>
                <a:close/>
                <a:moveTo>
                  <a:pt x="4876105" y="21478"/>
                </a:moveTo>
                <a:cubicBezTo>
                  <a:pt x="4883970" y="21478"/>
                  <a:pt x="4890319" y="27842"/>
                  <a:pt x="4890319" y="35692"/>
                </a:cubicBezTo>
                <a:cubicBezTo>
                  <a:pt x="4890319" y="43542"/>
                  <a:pt x="4883970" y="49905"/>
                  <a:pt x="4876105" y="49905"/>
                </a:cubicBezTo>
                <a:cubicBezTo>
                  <a:pt x="4868241" y="49905"/>
                  <a:pt x="4861892" y="43542"/>
                  <a:pt x="4861892" y="35692"/>
                </a:cubicBezTo>
                <a:cubicBezTo>
                  <a:pt x="4861860" y="27859"/>
                  <a:pt x="4868209" y="21496"/>
                  <a:pt x="4876042" y="21478"/>
                </a:cubicBezTo>
                <a:cubicBezTo>
                  <a:pt x="4876074" y="21478"/>
                  <a:pt x="4876074" y="21478"/>
                  <a:pt x="4876105" y="21478"/>
                </a:cubicBezTo>
                <a:close/>
                <a:moveTo>
                  <a:pt x="2445602" y="2029842"/>
                </a:moveTo>
                <a:cubicBezTo>
                  <a:pt x="2458419" y="2032460"/>
                  <a:pt x="2470933" y="2024191"/>
                  <a:pt x="2473552" y="2011374"/>
                </a:cubicBezTo>
                <a:cubicBezTo>
                  <a:pt x="2473555" y="2011370"/>
                  <a:pt x="2473555" y="2011367"/>
                  <a:pt x="2473555" y="2011364"/>
                </a:cubicBezTo>
                <a:lnTo>
                  <a:pt x="2606688" y="2011364"/>
                </a:lnTo>
                <a:lnTo>
                  <a:pt x="2606688" y="1708143"/>
                </a:lnTo>
                <a:lnTo>
                  <a:pt x="3185176" y="1708143"/>
                </a:lnTo>
                <a:cubicBezTo>
                  <a:pt x="3187798" y="1720961"/>
                  <a:pt x="3200305" y="1729233"/>
                  <a:pt x="3213129" y="1726615"/>
                </a:cubicBezTo>
                <a:cubicBezTo>
                  <a:pt x="3225953" y="1723999"/>
                  <a:pt x="3234228" y="1711485"/>
                  <a:pt x="3231607" y="1698668"/>
                </a:cubicBezTo>
                <a:cubicBezTo>
                  <a:pt x="3228985" y="1685850"/>
                  <a:pt x="3216477" y="1677578"/>
                  <a:pt x="3203654" y="1680197"/>
                </a:cubicBezTo>
                <a:cubicBezTo>
                  <a:pt x="3194336" y="1682095"/>
                  <a:pt x="3187071" y="1689366"/>
                  <a:pt x="3185176" y="1698668"/>
                </a:cubicBezTo>
                <a:lnTo>
                  <a:pt x="2597212" y="1698668"/>
                </a:lnTo>
                <a:lnTo>
                  <a:pt x="2597212" y="2001888"/>
                </a:lnTo>
                <a:lnTo>
                  <a:pt x="2473555" y="2001888"/>
                </a:lnTo>
                <a:cubicBezTo>
                  <a:pt x="2470936" y="1989071"/>
                  <a:pt x="2458419" y="1980802"/>
                  <a:pt x="2445602" y="1983424"/>
                </a:cubicBezTo>
                <a:cubicBezTo>
                  <a:pt x="2432784" y="1986042"/>
                  <a:pt x="2424515" y="1998559"/>
                  <a:pt x="2427137" y="2011377"/>
                </a:cubicBezTo>
                <a:cubicBezTo>
                  <a:pt x="2429038" y="2020675"/>
                  <a:pt x="2436303" y="2027940"/>
                  <a:pt x="2445602" y="2029842"/>
                </a:cubicBezTo>
                <a:close/>
                <a:moveTo>
                  <a:pt x="3208391" y="1689192"/>
                </a:moveTo>
                <a:cubicBezTo>
                  <a:pt x="3216256" y="1689192"/>
                  <a:pt x="3222605" y="1695557"/>
                  <a:pt x="3222605" y="1703406"/>
                </a:cubicBezTo>
                <a:cubicBezTo>
                  <a:pt x="3222605" y="1711254"/>
                  <a:pt x="3216256" y="1717619"/>
                  <a:pt x="3208391" y="1717619"/>
                </a:cubicBezTo>
                <a:cubicBezTo>
                  <a:pt x="3200526" y="1717619"/>
                  <a:pt x="3194178" y="1711254"/>
                  <a:pt x="3194178" y="1703406"/>
                </a:cubicBezTo>
                <a:cubicBezTo>
                  <a:pt x="3194146" y="1695572"/>
                  <a:pt x="3200495" y="1689211"/>
                  <a:pt x="3208328" y="1689192"/>
                </a:cubicBezTo>
                <a:cubicBezTo>
                  <a:pt x="3208360" y="1689192"/>
                  <a:pt x="3208360" y="1689192"/>
                  <a:pt x="3208391" y="1689192"/>
                </a:cubicBezTo>
                <a:close/>
                <a:moveTo>
                  <a:pt x="2450340" y="1992413"/>
                </a:moveTo>
                <a:cubicBezTo>
                  <a:pt x="2458188" y="1992413"/>
                  <a:pt x="2464553" y="1998777"/>
                  <a:pt x="2464553" y="2006626"/>
                </a:cubicBezTo>
                <a:cubicBezTo>
                  <a:pt x="2464553" y="2014475"/>
                  <a:pt x="2458188" y="2020840"/>
                  <a:pt x="2450340" y="2020840"/>
                </a:cubicBezTo>
                <a:cubicBezTo>
                  <a:pt x="2442490" y="2020840"/>
                  <a:pt x="2436126" y="2014475"/>
                  <a:pt x="2436126" y="2006626"/>
                </a:cubicBezTo>
                <a:cubicBezTo>
                  <a:pt x="2436107" y="1998793"/>
                  <a:pt x="2442443" y="1992432"/>
                  <a:pt x="2450276" y="1992413"/>
                </a:cubicBezTo>
                <a:cubicBezTo>
                  <a:pt x="2450298" y="1992413"/>
                  <a:pt x="2450317" y="1992413"/>
                  <a:pt x="2450340" y="1992413"/>
                </a:cubicBezTo>
                <a:close/>
                <a:moveTo>
                  <a:pt x="3050116" y="789006"/>
                </a:moveTo>
                <a:lnTo>
                  <a:pt x="2900433" y="938658"/>
                </a:lnTo>
                <a:lnTo>
                  <a:pt x="2900433" y="1301322"/>
                </a:lnTo>
                <a:cubicBezTo>
                  <a:pt x="2887615" y="1303938"/>
                  <a:pt x="2879343" y="1316452"/>
                  <a:pt x="2881962" y="1329269"/>
                </a:cubicBezTo>
                <a:cubicBezTo>
                  <a:pt x="2884577" y="1342090"/>
                  <a:pt x="2897091" y="1350359"/>
                  <a:pt x="2909908" y="1347743"/>
                </a:cubicBezTo>
                <a:cubicBezTo>
                  <a:pt x="2922729" y="1345128"/>
                  <a:pt x="2930998" y="1332614"/>
                  <a:pt x="2928380" y="1319793"/>
                </a:cubicBezTo>
                <a:cubicBezTo>
                  <a:pt x="2926481" y="1310492"/>
                  <a:pt x="2919210" y="1303221"/>
                  <a:pt x="2909908" y="1301322"/>
                </a:cubicBezTo>
                <a:lnTo>
                  <a:pt x="2909908" y="942543"/>
                </a:lnTo>
                <a:lnTo>
                  <a:pt x="3054001" y="798481"/>
                </a:lnTo>
                <a:lnTo>
                  <a:pt x="3288934" y="798481"/>
                </a:lnTo>
                <a:lnTo>
                  <a:pt x="3288934" y="513738"/>
                </a:lnTo>
                <a:cubicBezTo>
                  <a:pt x="3301758" y="511123"/>
                  <a:pt x="3310033" y="498609"/>
                  <a:pt x="3307412" y="485791"/>
                </a:cubicBezTo>
                <a:cubicBezTo>
                  <a:pt x="3304790" y="472971"/>
                  <a:pt x="3292282" y="464702"/>
                  <a:pt x="3279459" y="467317"/>
                </a:cubicBezTo>
                <a:cubicBezTo>
                  <a:pt x="3266635" y="469932"/>
                  <a:pt x="3258359" y="482446"/>
                  <a:pt x="3260981" y="495267"/>
                </a:cubicBezTo>
                <a:cubicBezTo>
                  <a:pt x="3262876" y="504569"/>
                  <a:pt x="3270141" y="511840"/>
                  <a:pt x="3279459" y="513738"/>
                </a:cubicBezTo>
                <a:lnTo>
                  <a:pt x="3279459" y="789006"/>
                </a:lnTo>
                <a:close/>
                <a:moveTo>
                  <a:pt x="2919384" y="1324380"/>
                </a:moveTo>
                <a:cubicBezTo>
                  <a:pt x="2919384" y="1332229"/>
                  <a:pt x="2913020" y="1338593"/>
                  <a:pt x="2905171" y="1338593"/>
                </a:cubicBezTo>
                <a:cubicBezTo>
                  <a:pt x="2897321" y="1338593"/>
                  <a:pt x="2890957" y="1332229"/>
                  <a:pt x="2890957" y="1324380"/>
                </a:cubicBezTo>
                <a:cubicBezTo>
                  <a:pt x="2890957" y="1316531"/>
                  <a:pt x="2897321" y="1310166"/>
                  <a:pt x="2905171" y="1310166"/>
                </a:cubicBezTo>
                <a:cubicBezTo>
                  <a:pt x="2913020" y="1310166"/>
                  <a:pt x="2919384" y="1316531"/>
                  <a:pt x="2919384" y="1324380"/>
                </a:cubicBezTo>
                <a:close/>
                <a:moveTo>
                  <a:pt x="3269983" y="490523"/>
                </a:moveTo>
                <a:cubicBezTo>
                  <a:pt x="3269983" y="482674"/>
                  <a:pt x="3276332" y="476309"/>
                  <a:pt x="3284197" y="476309"/>
                </a:cubicBezTo>
                <a:cubicBezTo>
                  <a:pt x="3292061" y="476309"/>
                  <a:pt x="3298410" y="482674"/>
                  <a:pt x="3298410" y="490523"/>
                </a:cubicBezTo>
                <a:cubicBezTo>
                  <a:pt x="3298410" y="498372"/>
                  <a:pt x="3292061" y="504736"/>
                  <a:pt x="3284197" y="504736"/>
                </a:cubicBezTo>
                <a:cubicBezTo>
                  <a:pt x="3276332" y="504736"/>
                  <a:pt x="3269983" y="498372"/>
                  <a:pt x="3269983" y="490523"/>
                </a:cubicBezTo>
                <a:close/>
                <a:moveTo>
                  <a:pt x="5383526" y="334175"/>
                </a:moveTo>
                <a:cubicBezTo>
                  <a:pt x="5380905" y="346995"/>
                  <a:pt x="5389180" y="359506"/>
                  <a:pt x="5402004" y="362118"/>
                </a:cubicBezTo>
                <a:cubicBezTo>
                  <a:pt x="5414827" y="364733"/>
                  <a:pt x="5427336" y="356458"/>
                  <a:pt x="5429957" y="343638"/>
                </a:cubicBezTo>
                <a:cubicBezTo>
                  <a:pt x="5432547" y="330823"/>
                  <a:pt x="5424303" y="318315"/>
                  <a:pt x="5411480" y="315697"/>
                </a:cubicBezTo>
                <a:lnTo>
                  <a:pt x="5411480" y="258369"/>
                </a:lnTo>
                <a:lnTo>
                  <a:pt x="5326199" y="258369"/>
                </a:lnTo>
                <a:lnTo>
                  <a:pt x="5326199" y="419455"/>
                </a:lnTo>
                <a:lnTo>
                  <a:pt x="5402004" y="419455"/>
                </a:lnTo>
                <a:lnTo>
                  <a:pt x="5402004" y="485785"/>
                </a:lnTo>
                <a:lnTo>
                  <a:pt x="5354152" y="485785"/>
                </a:lnTo>
                <a:cubicBezTo>
                  <a:pt x="5351530" y="472967"/>
                  <a:pt x="5339022" y="464695"/>
                  <a:pt x="5326199" y="467314"/>
                </a:cubicBezTo>
                <a:cubicBezTo>
                  <a:pt x="5313375" y="469929"/>
                  <a:pt x="5305099" y="482443"/>
                  <a:pt x="5307721" y="495261"/>
                </a:cubicBezTo>
                <a:cubicBezTo>
                  <a:pt x="5310343" y="508078"/>
                  <a:pt x="5322850" y="516350"/>
                  <a:pt x="5335674" y="513732"/>
                </a:cubicBezTo>
                <a:cubicBezTo>
                  <a:pt x="5344992" y="511833"/>
                  <a:pt x="5352257" y="504562"/>
                  <a:pt x="5354152" y="495261"/>
                </a:cubicBezTo>
                <a:lnTo>
                  <a:pt x="5411480" y="495261"/>
                </a:lnTo>
                <a:lnTo>
                  <a:pt x="5411480" y="409980"/>
                </a:lnTo>
                <a:lnTo>
                  <a:pt x="5335674" y="409980"/>
                </a:lnTo>
                <a:lnTo>
                  <a:pt x="5335674" y="267845"/>
                </a:lnTo>
                <a:lnTo>
                  <a:pt x="5402004" y="267845"/>
                </a:lnTo>
                <a:lnTo>
                  <a:pt x="5402004" y="315855"/>
                </a:lnTo>
                <a:cubicBezTo>
                  <a:pt x="5392749" y="317731"/>
                  <a:pt x="5385485" y="324929"/>
                  <a:pt x="5383526" y="334175"/>
                </a:cubicBezTo>
                <a:close/>
                <a:moveTo>
                  <a:pt x="5330937" y="504736"/>
                </a:moveTo>
                <a:cubicBezTo>
                  <a:pt x="5323072" y="504736"/>
                  <a:pt x="5316723" y="498372"/>
                  <a:pt x="5316723" y="490523"/>
                </a:cubicBezTo>
                <a:cubicBezTo>
                  <a:pt x="5316723" y="482674"/>
                  <a:pt x="5323072" y="476309"/>
                  <a:pt x="5330937" y="476309"/>
                </a:cubicBezTo>
                <a:cubicBezTo>
                  <a:pt x="5338801" y="476309"/>
                  <a:pt x="5345150" y="482674"/>
                  <a:pt x="5345150" y="490523"/>
                </a:cubicBezTo>
                <a:cubicBezTo>
                  <a:pt x="5345118" y="498365"/>
                  <a:pt x="5338770" y="504720"/>
                  <a:pt x="5330937" y="504736"/>
                </a:cubicBezTo>
                <a:close/>
                <a:moveTo>
                  <a:pt x="5406742" y="324699"/>
                </a:moveTo>
                <a:cubicBezTo>
                  <a:pt x="5414606" y="324699"/>
                  <a:pt x="5420955" y="331063"/>
                  <a:pt x="5420955" y="338912"/>
                </a:cubicBezTo>
                <a:cubicBezTo>
                  <a:pt x="5420955" y="346761"/>
                  <a:pt x="5414606" y="353126"/>
                  <a:pt x="5406742" y="353126"/>
                </a:cubicBezTo>
                <a:cubicBezTo>
                  <a:pt x="5398877" y="353126"/>
                  <a:pt x="5392528" y="346761"/>
                  <a:pt x="5392528" y="338912"/>
                </a:cubicBezTo>
                <a:cubicBezTo>
                  <a:pt x="5392497" y="331079"/>
                  <a:pt x="5398845" y="324718"/>
                  <a:pt x="5406678" y="324699"/>
                </a:cubicBezTo>
                <a:cubicBezTo>
                  <a:pt x="5406710" y="324699"/>
                  <a:pt x="5406710" y="324699"/>
                  <a:pt x="5406742" y="324699"/>
                </a:cubicBezTo>
                <a:close/>
                <a:moveTo>
                  <a:pt x="3054001" y="2238780"/>
                </a:moveTo>
                <a:lnTo>
                  <a:pt x="3288934" y="2238780"/>
                </a:lnTo>
                <a:lnTo>
                  <a:pt x="3288934" y="1954037"/>
                </a:lnTo>
                <a:cubicBezTo>
                  <a:pt x="3301758" y="1951421"/>
                  <a:pt x="3310033" y="1938907"/>
                  <a:pt x="3307412" y="1926090"/>
                </a:cubicBezTo>
                <a:cubicBezTo>
                  <a:pt x="3304790" y="1913269"/>
                  <a:pt x="3292282" y="1905000"/>
                  <a:pt x="3279459" y="1907615"/>
                </a:cubicBezTo>
                <a:cubicBezTo>
                  <a:pt x="3266635" y="1910234"/>
                  <a:pt x="3258359" y="1922745"/>
                  <a:pt x="3260981" y="1935565"/>
                </a:cubicBezTo>
                <a:cubicBezTo>
                  <a:pt x="3262876" y="1944867"/>
                  <a:pt x="3270141" y="1952138"/>
                  <a:pt x="3279459" y="1954037"/>
                </a:cubicBezTo>
                <a:lnTo>
                  <a:pt x="3279459" y="2229304"/>
                </a:lnTo>
                <a:lnTo>
                  <a:pt x="3050116" y="2229304"/>
                </a:lnTo>
                <a:lnTo>
                  <a:pt x="2900433" y="2378956"/>
                </a:lnTo>
                <a:lnTo>
                  <a:pt x="2900433" y="2741621"/>
                </a:lnTo>
                <a:cubicBezTo>
                  <a:pt x="2887615" y="2744236"/>
                  <a:pt x="2879343" y="2756750"/>
                  <a:pt x="2881962" y="2769568"/>
                </a:cubicBezTo>
                <a:cubicBezTo>
                  <a:pt x="2884577" y="2782388"/>
                  <a:pt x="2897091" y="2790657"/>
                  <a:pt x="2909908" y="2788042"/>
                </a:cubicBezTo>
                <a:cubicBezTo>
                  <a:pt x="2922729" y="2785423"/>
                  <a:pt x="2930998" y="2772912"/>
                  <a:pt x="2928380" y="2760092"/>
                </a:cubicBezTo>
                <a:cubicBezTo>
                  <a:pt x="2926481" y="2750790"/>
                  <a:pt x="2919210" y="2743519"/>
                  <a:pt x="2909908" y="2741621"/>
                </a:cubicBezTo>
                <a:lnTo>
                  <a:pt x="2909908" y="2382841"/>
                </a:lnTo>
                <a:close/>
                <a:moveTo>
                  <a:pt x="3269983" y="1930821"/>
                </a:moveTo>
                <a:cubicBezTo>
                  <a:pt x="3269983" y="1922972"/>
                  <a:pt x="3276332" y="1916608"/>
                  <a:pt x="3284197" y="1916608"/>
                </a:cubicBezTo>
                <a:cubicBezTo>
                  <a:pt x="3292061" y="1916608"/>
                  <a:pt x="3298410" y="1922972"/>
                  <a:pt x="3298410" y="1930821"/>
                </a:cubicBezTo>
                <a:cubicBezTo>
                  <a:pt x="3298410" y="1938670"/>
                  <a:pt x="3292061" y="1945035"/>
                  <a:pt x="3284197" y="1945035"/>
                </a:cubicBezTo>
                <a:cubicBezTo>
                  <a:pt x="3276332" y="1945035"/>
                  <a:pt x="3269983" y="1938670"/>
                  <a:pt x="3269983" y="1930821"/>
                </a:cubicBezTo>
                <a:close/>
                <a:moveTo>
                  <a:pt x="2919384" y="2764678"/>
                </a:moveTo>
                <a:cubicBezTo>
                  <a:pt x="2919384" y="2772527"/>
                  <a:pt x="2913020" y="2778892"/>
                  <a:pt x="2905171" y="2778892"/>
                </a:cubicBezTo>
                <a:cubicBezTo>
                  <a:pt x="2897321" y="2778892"/>
                  <a:pt x="2890957" y="2772527"/>
                  <a:pt x="2890957" y="2764678"/>
                </a:cubicBezTo>
                <a:cubicBezTo>
                  <a:pt x="2890957" y="2756829"/>
                  <a:pt x="2897321" y="2750465"/>
                  <a:pt x="2905171" y="2750465"/>
                </a:cubicBezTo>
                <a:cubicBezTo>
                  <a:pt x="2913020" y="2750465"/>
                  <a:pt x="2919384" y="2756829"/>
                  <a:pt x="2919384" y="2764678"/>
                </a:cubicBezTo>
                <a:close/>
                <a:moveTo>
                  <a:pt x="2048098" y="1319642"/>
                </a:moveTo>
                <a:cubicBezTo>
                  <a:pt x="2045486" y="1332462"/>
                  <a:pt x="2053758" y="1344973"/>
                  <a:pt x="2066579" y="1347586"/>
                </a:cubicBezTo>
                <a:cubicBezTo>
                  <a:pt x="2079396" y="1350198"/>
                  <a:pt x="2091907" y="1341925"/>
                  <a:pt x="2094522" y="1329105"/>
                </a:cubicBezTo>
                <a:cubicBezTo>
                  <a:pt x="2097135" y="1316291"/>
                  <a:pt x="2088865" y="1303783"/>
                  <a:pt x="2076051" y="1301164"/>
                </a:cubicBezTo>
                <a:lnTo>
                  <a:pt x="2076051" y="1092226"/>
                </a:lnTo>
                <a:lnTo>
                  <a:pt x="2018724" y="1092226"/>
                </a:lnTo>
                <a:cubicBezTo>
                  <a:pt x="2016108" y="1079409"/>
                  <a:pt x="2003594" y="1071137"/>
                  <a:pt x="1990777" y="1073755"/>
                </a:cubicBezTo>
                <a:cubicBezTo>
                  <a:pt x="1977956" y="1076370"/>
                  <a:pt x="1969687" y="1088885"/>
                  <a:pt x="1972302" y="1101702"/>
                </a:cubicBezTo>
                <a:cubicBezTo>
                  <a:pt x="1974921" y="1114519"/>
                  <a:pt x="1987432" y="1122792"/>
                  <a:pt x="2000252" y="1120173"/>
                </a:cubicBezTo>
                <a:cubicBezTo>
                  <a:pt x="2009554" y="1118275"/>
                  <a:pt x="2016825" y="1111004"/>
                  <a:pt x="2018724" y="1101702"/>
                </a:cubicBezTo>
                <a:lnTo>
                  <a:pt x="2066576" y="1101702"/>
                </a:lnTo>
                <a:lnTo>
                  <a:pt x="2066576" y="1301322"/>
                </a:lnTo>
                <a:cubicBezTo>
                  <a:pt x="2057315" y="1303198"/>
                  <a:pt x="2050053" y="1310397"/>
                  <a:pt x="2048098" y="1319642"/>
                </a:cubicBezTo>
                <a:close/>
                <a:moveTo>
                  <a:pt x="1995508" y="1111178"/>
                </a:moveTo>
                <a:cubicBezTo>
                  <a:pt x="1987659" y="1111178"/>
                  <a:pt x="1981295" y="1104813"/>
                  <a:pt x="1981295" y="1096964"/>
                </a:cubicBezTo>
                <a:cubicBezTo>
                  <a:pt x="1981295" y="1089115"/>
                  <a:pt x="1987659" y="1082751"/>
                  <a:pt x="1995508" y="1082751"/>
                </a:cubicBezTo>
                <a:cubicBezTo>
                  <a:pt x="2003357" y="1082751"/>
                  <a:pt x="2009722" y="1089115"/>
                  <a:pt x="2009722" y="1096964"/>
                </a:cubicBezTo>
                <a:cubicBezTo>
                  <a:pt x="2009706" y="1104807"/>
                  <a:pt x="2003351" y="1111159"/>
                  <a:pt x="1995508" y="1111178"/>
                </a:cubicBezTo>
                <a:close/>
                <a:moveTo>
                  <a:pt x="2071314" y="1310166"/>
                </a:moveTo>
                <a:cubicBezTo>
                  <a:pt x="2079163" y="1310166"/>
                  <a:pt x="2085527" y="1316531"/>
                  <a:pt x="2085527" y="1324380"/>
                </a:cubicBezTo>
                <a:cubicBezTo>
                  <a:pt x="2085527" y="1332229"/>
                  <a:pt x="2079163" y="1338593"/>
                  <a:pt x="2071314" y="1338593"/>
                </a:cubicBezTo>
                <a:cubicBezTo>
                  <a:pt x="2063464" y="1338593"/>
                  <a:pt x="2057100" y="1332229"/>
                  <a:pt x="2057100" y="1324380"/>
                </a:cubicBezTo>
                <a:cubicBezTo>
                  <a:pt x="2057081" y="1316547"/>
                  <a:pt x="2063417" y="1310185"/>
                  <a:pt x="2071250" y="1310166"/>
                </a:cubicBezTo>
                <a:cubicBezTo>
                  <a:pt x="2071273" y="1310166"/>
                  <a:pt x="2071291" y="1310166"/>
                  <a:pt x="2071314" y="1310166"/>
                </a:cubicBezTo>
                <a:close/>
                <a:moveTo>
                  <a:pt x="3582679" y="968569"/>
                </a:moveTo>
                <a:cubicBezTo>
                  <a:pt x="3595503" y="971181"/>
                  <a:pt x="3608011" y="962909"/>
                  <a:pt x="3610633" y="950088"/>
                </a:cubicBezTo>
                <a:cubicBezTo>
                  <a:pt x="3613222" y="937271"/>
                  <a:pt x="3604979" y="924760"/>
                  <a:pt x="3592155" y="922145"/>
                </a:cubicBezTo>
                <a:cubicBezTo>
                  <a:pt x="3579331" y="919533"/>
                  <a:pt x="3566823" y="927802"/>
                  <a:pt x="3564202" y="940616"/>
                </a:cubicBezTo>
                <a:lnTo>
                  <a:pt x="3155801" y="940616"/>
                </a:lnTo>
                <a:cubicBezTo>
                  <a:pt x="3153186" y="927799"/>
                  <a:pt x="3140672" y="919526"/>
                  <a:pt x="3127855" y="922145"/>
                </a:cubicBezTo>
                <a:cubicBezTo>
                  <a:pt x="3115034" y="924760"/>
                  <a:pt x="3106765" y="937274"/>
                  <a:pt x="3109380" y="950092"/>
                </a:cubicBezTo>
                <a:cubicBezTo>
                  <a:pt x="3111999" y="962909"/>
                  <a:pt x="3124510" y="971181"/>
                  <a:pt x="3137330" y="968563"/>
                </a:cubicBezTo>
                <a:cubicBezTo>
                  <a:pt x="3146632" y="966664"/>
                  <a:pt x="3153903" y="959394"/>
                  <a:pt x="3155801" y="950092"/>
                </a:cubicBezTo>
                <a:lnTo>
                  <a:pt x="3564202" y="950092"/>
                </a:lnTo>
                <a:cubicBezTo>
                  <a:pt x="3566097" y="959397"/>
                  <a:pt x="3573361" y="966671"/>
                  <a:pt x="3582679" y="968569"/>
                </a:cubicBezTo>
                <a:close/>
                <a:moveTo>
                  <a:pt x="3587417" y="931140"/>
                </a:moveTo>
                <a:cubicBezTo>
                  <a:pt x="3595282" y="931140"/>
                  <a:pt x="3601631" y="937505"/>
                  <a:pt x="3601631" y="945354"/>
                </a:cubicBezTo>
                <a:cubicBezTo>
                  <a:pt x="3601631" y="953203"/>
                  <a:pt x="3595282" y="959567"/>
                  <a:pt x="3587417" y="959567"/>
                </a:cubicBezTo>
                <a:cubicBezTo>
                  <a:pt x="3579552" y="959567"/>
                  <a:pt x="3573204" y="953203"/>
                  <a:pt x="3573204" y="945354"/>
                </a:cubicBezTo>
                <a:cubicBezTo>
                  <a:pt x="3573172" y="937521"/>
                  <a:pt x="3579521" y="931159"/>
                  <a:pt x="3587354" y="931140"/>
                </a:cubicBezTo>
                <a:cubicBezTo>
                  <a:pt x="3587386" y="931140"/>
                  <a:pt x="3587386" y="931140"/>
                  <a:pt x="3587417" y="931140"/>
                </a:cubicBezTo>
                <a:close/>
                <a:moveTo>
                  <a:pt x="3132586" y="959567"/>
                </a:moveTo>
                <a:cubicBezTo>
                  <a:pt x="3124737" y="959567"/>
                  <a:pt x="3118373" y="953203"/>
                  <a:pt x="3118373" y="945354"/>
                </a:cubicBezTo>
                <a:cubicBezTo>
                  <a:pt x="3118373" y="937505"/>
                  <a:pt x="3124737" y="931140"/>
                  <a:pt x="3132586" y="931140"/>
                </a:cubicBezTo>
                <a:cubicBezTo>
                  <a:pt x="3140435" y="931140"/>
                  <a:pt x="3146800" y="937505"/>
                  <a:pt x="3146800" y="945354"/>
                </a:cubicBezTo>
                <a:cubicBezTo>
                  <a:pt x="3146784" y="953196"/>
                  <a:pt x="3140429" y="959548"/>
                  <a:pt x="3132586" y="959567"/>
                </a:cubicBezTo>
                <a:close/>
                <a:moveTo>
                  <a:pt x="3506874" y="1044374"/>
                </a:moveTo>
                <a:cubicBezTo>
                  <a:pt x="3519698" y="1046986"/>
                  <a:pt x="3532206" y="1038714"/>
                  <a:pt x="3534827" y="1025894"/>
                </a:cubicBezTo>
                <a:cubicBezTo>
                  <a:pt x="3537417" y="1013076"/>
                  <a:pt x="3529173" y="1000565"/>
                  <a:pt x="3516350" y="997950"/>
                </a:cubicBezTo>
                <a:cubicBezTo>
                  <a:pt x="3503526" y="995338"/>
                  <a:pt x="3491018" y="1003607"/>
                  <a:pt x="3488397" y="1016421"/>
                </a:cubicBezTo>
                <a:lnTo>
                  <a:pt x="3079996" y="1016421"/>
                </a:lnTo>
                <a:cubicBezTo>
                  <a:pt x="3077381" y="1003604"/>
                  <a:pt x="3064867" y="995331"/>
                  <a:pt x="3052049" y="997950"/>
                </a:cubicBezTo>
                <a:cubicBezTo>
                  <a:pt x="3039229" y="1000565"/>
                  <a:pt x="3030960" y="1013079"/>
                  <a:pt x="3033575" y="1025897"/>
                </a:cubicBezTo>
                <a:cubicBezTo>
                  <a:pt x="3036194" y="1038714"/>
                  <a:pt x="3048705" y="1046986"/>
                  <a:pt x="3061525" y="1044368"/>
                </a:cubicBezTo>
                <a:cubicBezTo>
                  <a:pt x="3070827" y="1042470"/>
                  <a:pt x="3078098" y="1035199"/>
                  <a:pt x="3079996" y="1025897"/>
                </a:cubicBezTo>
                <a:lnTo>
                  <a:pt x="3488397" y="1025897"/>
                </a:lnTo>
                <a:cubicBezTo>
                  <a:pt x="3490292" y="1035202"/>
                  <a:pt x="3497556" y="1042476"/>
                  <a:pt x="3506874" y="1044374"/>
                </a:cubicBezTo>
                <a:close/>
                <a:moveTo>
                  <a:pt x="3511612" y="1006945"/>
                </a:moveTo>
                <a:cubicBezTo>
                  <a:pt x="3519477" y="1006945"/>
                  <a:pt x="3525826" y="1013310"/>
                  <a:pt x="3525826" y="1021159"/>
                </a:cubicBezTo>
                <a:cubicBezTo>
                  <a:pt x="3525826" y="1029008"/>
                  <a:pt x="3519477" y="1035372"/>
                  <a:pt x="3511612" y="1035372"/>
                </a:cubicBezTo>
                <a:cubicBezTo>
                  <a:pt x="3503747" y="1035372"/>
                  <a:pt x="3497399" y="1029008"/>
                  <a:pt x="3497399" y="1021159"/>
                </a:cubicBezTo>
                <a:cubicBezTo>
                  <a:pt x="3497367" y="1013326"/>
                  <a:pt x="3503716" y="1006964"/>
                  <a:pt x="3511549" y="1006945"/>
                </a:cubicBezTo>
                <a:cubicBezTo>
                  <a:pt x="3511580" y="1006945"/>
                  <a:pt x="3511580" y="1006945"/>
                  <a:pt x="3511612" y="1006945"/>
                </a:cubicBezTo>
                <a:close/>
                <a:moveTo>
                  <a:pt x="3056781" y="1035372"/>
                </a:moveTo>
                <a:cubicBezTo>
                  <a:pt x="3048932" y="1035372"/>
                  <a:pt x="3042568" y="1029008"/>
                  <a:pt x="3042568" y="1021159"/>
                </a:cubicBezTo>
                <a:cubicBezTo>
                  <a:pt x="3042568" y="1013310"/>
                  <a:pt x="3048932" y="1006945"/>
                  <a:pt x="3056781" y="1006945"/>
                </a:cubicBezTo>
                <a:cubicBezTo>
                  <a:pt x="3064630" y="1006945"/>
                  <a:pt x="3070994" y="1013310"/>
                  <a:pt x="3070994" y="1021159"/>
                </a:cubicBezTo>
                <a:cubicBezTo>
                  <a:pt x="3070979" y="1029002"/>
                  <a:pt x="3064624" y="1035353"/>
                  <a:pt x="3056781" y="1035372"/>
                </a:cubicBezTo>
                <a:close/>
                <a:moveTo>
                  <a:pt x="2673017" y="2712088"/>
                </a:moveTo>
                <a:cubicBezTo>
                  <a:pt x="2685835" y="2714707"/>
                  <a:pt x="2698349" y="2706438"/>
                  <a:pt x="2700967" y="2693620"/>
                </a:cubicBezTo>
                <a:cubicBezTo>
                  <a:pt x="2700970" y="2693617"/>
                  <a:pt x="2700970" y="2693614"/>
                  <a:pt x="2700970" y="2693611"/>
                </a:cubicBezTo>
                <a:lnTo>
                  <a:pt x="2748822" y="2693611"/>
                </a:lnTo>
                <a:lnTo>
                  <a:pt x="2748822" y="2921026"/>
                </a:lnTo>
                <a:lnTo>
                  <a:pt x="2806150" y="2921026"/>
                </a:lnTo>
                <a:cubicBezTo>
                  <a:pt x="2808765" y="2933844"/>
                  <a:pt x="2821279" y="2942116"/>
                  <a:pt x="2834097" y="2939498"/>
                </a:cubicBezTo>
                <a:cubicBezTo>
                  <a:pt x="2846917" y="2936882"/>
                  <a:pt x="2855187" y="2924368"/>
                  <a:pt x="2852571" y="2911551"/>
                </a:cubicBezTo>
                <a:cubicBezTo>
                  <a:pt x="2849953" y="2898733"/>
                  <a:pt x="2837442" y="2890461"/>
                  <a:pt x="2824621" y="2893080"/>
                </a:cubicBezTo>
                <a:cubicBezTo>
                  <a:pt x="2815319" y="2894978"/>
                  <a:pt x="2808048" y="2902249"/>
                  <a:pt x="2806150" y="2911551"/>
                </a:cubicBezTo>
                <a:lnTo>
                  <a:pt x="2758298" y="2911551"/>
                </a:lnTo>
                <a:lnTo>
                  <a:pt x="2758298" y="2684135"/>
                </a:lnTo>
                <a:lnTo>
                  <a:pt x="2700970" y="2684135"/>
                </a:lnTo>
                <a:cubicBezTo>
                  <a:pt x="2698352" y="2671318"/>
                  <a:pt x="2685835" y="2663049"/>
                  <a:pt x="2673017" y="2665670"/>
                </a:cubicBezTo>
                <a:cubicBezTo>
                  <a:pt x="2660200" y="2668289"/>
                  <a:pt x="2651931" y="2680806"/>
                  <a:pt x="2654552" y="2693623"/>
                </a:cubicBezTo>
                <a:cubicBezTo>
                  <a:pt x="2656454" y="2702922"/>
                  <a:pt x="2663718" y="2710187"/>
                  <a:pt x="2673017" y="2712088"/>
                </a:cubicBezTo>
                <a:close/>
                <a:moveTo>
                  <a:pt x="2829365" y="2902075"/>
                </a:moveTo>
                <a:cubicBezTo>
                  <a:pt x="2837214" y="2902075"/>
                  <a:pt x="2843579" y="2908439"/>
                  <a:pt x="2843579" y="2916288"/>
                </a:cubicBezTo>
                <a:cubicBezTo>
                  <a:pt x="2843579" y="2924137"/>
                  <a:pt x="2837214" y="2930502"/>
                  <a:pt x="2829365" y="2930502"/>
                </a:cubicBezTo>
                <a:cubicBezTo>
                  <a:pt x="2821516" y="2930502"/>
                  <a:pt x="2815152" y="2924137"/>
                  <a:pt x="2815152" y="2916288"/>
                </a:cubicBezTo>
                <a:cubicBezTo>
                  <a:pt x="2815133" y="2908455"/>
                  <a:pt x="2821469" y="2902094"/>
                  <a:pt x="2829302" y="2902075"/>
                </a:cubicBezTo>
                <a:cubicBezTo>
                  <a:pt x="2829324" y="2902075"/>
                  <a:pt x="2829343" y="2902075"/>
                  <a:pt x="2829365" y="2902075"/>
                </a:cubicBezTo>
                <a:close/>
                <a:moveTo>
                  <a:pt x="2677755" y="2674659"/>
                </a:moveTo>
                <a:cubicBezTo>
                  <a:pt x="2685604" y="2674659"/>
                  <a:pt x="2691969" y="2681024"/>
                  <a:pt x="2691969" y="2688873"/>
                </a:cubicBezTo>
                <a:cubicBezTo>
                  <a:pt x="2691969" y="2696722"/>
                  <a:pt x="2685604" y="2703086"/>
                  <a:pt x="2677755" y="2703086"/>
                </a:cubicBezTo>
                <a:cubicBezTo>
                  <a:pt x="2669906" y="2703086"/>
                  <a:pt x="2663542" y="2696722"/>
                  <a:pt x="2663542" y="2688873"/>
                </a:cubicBezTo>
                <a:cubicBezTo>
                  <a:pt x="2663523" y="2681040"/>
                  <a:pt x="2669859" y="2674679"/>
                  <a:pt x="2677692" y="2674659"/>
                </a:cubicBezTo>
                <a:cubicBezTo>
                  <a:pt x="2677714" y="2674659"/>
                  <a:pt x="2677733" y="2674659"/>
                  <a:pt x="2677755" y="2674659"/>
                </a:cubicBezTo>
                <a:close/>
                <a:moveTo>
                  <a:pt x="5098783" y="2333062"/>
                </a:moveTo>
                <a:cubicBezTo>
                  <a:pt x="5100331" y="2333375"/>
                  <a:pt x="5101942" y="2333536"/>
                  <a:pt x="5103521" y="2333536"/>
                </a:cubicBezTo>
                <a:cubicBezTo>
                  <a:pt x="5116597" y="2333536"/>
                  <a:pt x="5127210" y="2322930"/>
                  <a:pt x="5127210" y="2309847"/>
                </a:cubicBezTo>
                <a:cubicBezTo>
                  <a:pt x="5127210" y="2308322"/>
                  <a:pt x="5127052" y="2306799"/>
                  <a:pt x="5126768" y="2305299"/>
                </a:cubicBezTo>
                <a:cubicBezTo>
                  <a:pt x="5124273" y="2292459"/>
                  <a:pt x="5111828" y="2284083"/>
                  <a:pt x="5098972" y="2286587"/>
                </a:cubicBezTo>
                <a:cubicBezTo>
                  <a:pt x="5089592" y="2288423"/>
                  <a:pt x="5082232" y="2295731"/>
                  <a:pt x="5080306" y="2305109"/>
                </a:cubicBezTo>
                <a:lnTo>
                  <a:pt x="4533055" y="2305109"/>
                </a:lnTo>
                <a:lnTo>
                  <a:pt x="4416537" y="2421597"/>
                </a:lnTo>
                <a:lnTo>
                  <a:pt x="4416537" y="2893231"/>
                </a:lnTo>
                <a:cubicBezTo>
                  <a:pt x="4403713" y="2895846"/>
                  <a:pt x="4395437" y="2908360"/>
                  <a:pt x="4398059" y="2921178"/>
                </a:cubicBezTo>
                <a:cubicBezTo>
                  <a:pt x="4400681" y="2933998"/>
                  <a:pt x="4413188" y="2942268"/>
                  <a:pt x="4426012" y="2939652"/>
                </a:cubicBezTo>
                <a:cubicBezTo>
                  <a:pt x="4438836" y="2937034"/>
                  <a:pt x="4447111" y="2924523"/>
                  <a:pt x="4444490" y="2911702"/>
                </a:cubicBezTo>
                <a:cubicBezTo>
                  <a:pt x="4442595" y="2902400"/>
                  <a:pt x="4435330" y="2895129"/>
                  <a:pt x="4426012" y="2893231"/>
                </a:cubicBezTo>
                <a:lnTo>
                  <a:pt x="4426012" y="2425766"/>
                </a:lnTo>
                <a:lnTo>
                  <a:pt x="4536940" y="2314869"/>
                </a:lnTo>
                <a:lnTo>
                  <a:pt x="5080211" y="2314869"/>
                </a:lnTo>
                <a:cubicBezTo>
                  <a:pt x="5082232" y="2324092"/>
                  <a:pt x="5089528" y="2331240"/>
                  <a:pt x="5098783" y="2333062"/>
                </a:cubicBezTo>
                <a:close/>
                <a:moveTo>
                  <a:pt x="5098783" y="2296423"/>
                </a:moveTo>
                <a:cubicBezTo>
                  <a:pt x="5106174" y="2293817"/>
                  <a:pt x="5114291" y="2297706"/>
                  <a:pt x="5116913" y="2305109"/>
                </a:cubicBezTo>
                <a:cubicBezTo>
                  <a:pt x="5119503" y="2312516"/>
                  <a:pt x="5115618" y="2320630"/>
                  <a:pt x="5108227" y="2323236"/>
                </a:cubicBezTo>
                <a:cubicBezTo>
                  <a:pt x="5100805" y="2325842"/>
                  <a:pt x="5092719" y="2321957"/>
                  <a:pt x="5090097" y="2314553"/>
                </a:cubicBezTo>
                <a:cubicBezTo>
                  <a:pt x="5087507" y="2307150"/>
                  <a:pt x="5091392" y="2299045"/>
                  <a:pt x="5098783" y="2296423"/>
                </a:cubicBezTo>
                <a:close/>
                <a:moveTo>
                  <a:pt x="4435488" y="2916288"/>
                </a:moveTo>
                <a:cubicBezTo>
                  <a:pt x="4435488" y="2924137"/>
                  <a:pt x="4429139" y="2930502"/>
                  <a:pt x="4421274" y="2930502"/>
                </a:cubicBezTo>
                <a:cubicBezTo>
                  <a:pt x="4413410" y="2930502"/>
                  <a:pt x="4407061" y="2924137"/>
                  <a:pt x="4407061" y="2916288"/>
                </a:cubicBezTo>
                <a:cubicBezTo>
                  <a:pt x="4407061" y="2908439"/>
                  <a:pt x="4413410" y="2902075"/>
                  <a:pt x="4421274" y="2902075"/>
                </a:cubicBezTo>
                <a:cubicBezTo>
                  <a:pt x="4429139" y="2902075"/>
                  <a:pt x="4435488" y="2908439"/>
                  <a:pt x="4435488" y="2916288"/>
                </a:cubicBezTo>
                <a:close/>
                <a:moveTo>
                  <a:pt x="5022978" y="1057103"/>
                </a:moveTo>
                <a:lnTo>
                  <a:pt x="5022978" y="1395447"/>
                </a:lnTo>
                <a:lnTo>
                  <a:pt x="4899321" y="1395447"/>
                </a:lnTo>
                <a:cubicBezTo>
                  <a:pt x="4896699" y="1382630"/>
                  <a:pt x="4884191" y="1374357"/>
                  <a:pt x="4871368" y="1376976"/>
                </a:cubicBezTo>
                <a:cubicBezTo>
                  <a:pt x="4858544" y="1379591"/>
                  <a:pt x="4850268" y="1392105"/>
                  <a:pt x="4852890" y="1404923"/>
                </a:cubicBezTo>
                <a:cubicBezTo>
                  <a:pt x="4855512" y="1417740"/>
                  <a:pt x="4868019" y="1426012"/>
                  <a:pt x="4880843" y="1423394"/>
                </a:cubicBezTo>
                <a:cubicBezTo>
                  <a:pt x="4890161" y="1421496"/>
                  <a:pt x="4897426" y="1414225"/>
                  <a:pt x="4899321" y="1404923"/>
                </a:cubicBezTo>
                <a:lnTo>
                  <a:pt x="5032454" y="1404923"/>
                </a:lnTo>
                <a:lnTo>
                  <a:pt x="5032454" y="1060988"/>
                </a:lnTo>
                <a:lnTo>
                  <a:pt x="5259869" y="833573"/>
                </a:lnTo>
                <a:lnTo>
                  <a:pt x="5259869" y="741154"/>
                </a:lnTo>
                <a:cubicBezTo>
                  <a:pt x="5272693" y="738538"/>
                  <a:pt x="5280968" y="726024"/>
                  <a:pt x="5278347" y="713207"/>
                </a:cubicBezTo>
                <a:cubicBezTo>
                  <a:pt x="5275725" y="700386"/>
                  <a:pt x="5263217" y="692117"/>
                  <a:pt x="5250394" y="694732"/>
                </a:cubicBezTo>
                <a:cubicBezTo>
                  <a:pt x="5237570" y="697348"/>
                  <a:pt x="5229294" y="709862"/>
                  <a:pt x="5231916" y="722682"/>
                </a:cubicBezTo>
                <a:cubicBezTo>
                  <a:pt x="5233811" y="731984"/>
                  <a:pt x="5241076" y="739255"/>
                  <a:pt x="5250394" y="741154"/>
                </a:cubicBezTo>
                <a:lnTo>
                  <a:pt x="5250394" y="829593"/>
                </a:lnTo>
                <a:close/>
                <a:moveTo>
                  <a:pt x="4876105" y="1414398"/>
                </a:moveTo>
                <a:cubicBezTo>
                  <a:pt x="4868241" y="1414398"/>
                  <a:pt x="4861892" y="1408034"/>
                  <a:pt x="4861892" y="1400185"/>
                </a:cubicBezTo>
                <a:cubicBezTo>
                  <a:pt x="4861892" y="1392336"/>
                  <a:pt x="4868241" y="1385971"/>
                  <a:pt x="4876105" y="1385971"/>
                </a:cubicBezTo>
                <a:cubicBezTo>
                  <a:pt x="4883970" y="1385971"/>
                  <a:pt x="4890319" y="1392336"/>
                  <a:pt x="4890319" y="1400185"/>
                </a:cubicBezTo>
                <a:cubicBezTo>
                  <a:pt x="4890287" y="1408028"/>
                  <a:pt x="4883939" y="1414379"/>
                  <a:pt x="4876105" y="1414398"/>
                </a:cubicBezTo>
                <a:close/>
                <a:moveTo>
                  <a:pt x="5240918" y="717938"/>
                </a:moveTo>
                <a:cubicBezTo>
                  <a:pt x="5240918" y="710089"/>
                  <a:pt x="5247267" y="703725"/>
                  <a:pt x="5255131" y="703725"/>
                </a:cubicBezTo>
                <a:cubicBezTo>
                  <a:pt x="5262996" y="703725"/>
                  <a:pt x="5269345" y="710089"/>
                  <a:pt x="5269345" y="717938"/>
                </a:cubicBezTo>
                <a:cubicBezTo>
                  <a:pt x="5269345" y="725787"/>
                  <a:pt x="5262996" y="732152"/>
                  <a:pt x="5255131" y="732152"/>
                </a:cubicBezTo>
                <a:cubicBezTo>
                  <a:pt x="5247267" y="732152"/>
                  <a:pt x="5240918" y="725787"/>
                  <a:pt x="5240918" y="717938"/>
                </a:cubicBezTo>
                <a:close/>
                <a:moveTo>
                  <a:pt x="5004501" y="2380914"/>
                </a:moveTo>
                <a:lnTo>
                  <a:pt x="4596100" y="2380914"/>
                </a:lnTo>
                <a:cubicBezTo>
                  <a:pt x="4593479" y="2368097"/>
                  <a:pt x="4580970" y="2359825"/>
                  <a:pt x="4568147" y="2362443"/>
                </a:cubicBezTo>
                <a:cubicBezTo>
                  <a:pt x="4555323" y="2365059"/>
                  <a:pt x="4547048" y="2377573"/>
                  <a:pt x="4549669" y="2390390"/>
                </a:cubicBezTo>
                <a:cubicBezTo>
                  <a:pt x="4552291" y="2403207"/>
                  <a:pt x="4564799" y="2411480"/>
                  <a:pt x="4577623" y="2408861"/>
                </a:cubicBezTo>
                <a:cubicBezTo>
                  <a:pt x="4586940" y="2406963"/>
                  <a:pt x="4594205" y="2399692"/>
                  <a:pt x="4596100" y="2390390"/>
                </a:cubicBezTo>
                <a:lnTo>
                  <a:pt x="5004501" y="2390390"/>
                </a:lnTo>
                <a:cubicBezTo>
                  <a:pt x="5007122" y="2403207"/>
                  <a:pt x="5019630" y="2411480"/>
                  <a:pt x="5032454" y="2408861"/>
                </a:cubicBezTo>
                <a:cubicBezTo>
                  <a:pt x="5045277" y="2406246"/>
                  <a:pt x="5053553" y="2393732"/>
                  <a:pt x="5050931" y="2380914"/>
                </a:cubicBezTo>
                <a:cubicBezTo>
                  <a:pt x="5048310" y="2368097"/>
                  <a:pt x="5035802" y="2359825"/>
                  <a:pt x="5022978" y="2362443"/>
                </a:cubicBezTo>
                <a:cubicBezTo>
                  <a:pt x="5013660" y="2364341"/>
                  <a:pt x="5006396" y="2371612"/>
                  <a:pt x="5004501" y="2380914"/>
                </a:cubicBezTo>
                <a:close/>
                <a:moveTo>
                  <a:pt x="4572885" y="2399866"/>
                </a:moveTo>
                <a:cubicBezTo>
                  <a:pt x="4565020" y="2399866"/>
                  <a:pt x="4558671" y="2393501"/>
                  <a:pt x="4558671" y="2385652"/>
                </a:cubicBezTo>
                <a:cubicBezTo>
                  <a:pt x="4558671" y="2377803"/>
                  <a:pt x="4565020" y="2371439"/>
                  <a:pt x="4572885" y="2371439"/>
                </a:cubicBezTo>
                <a:cubicBezTo>
                  <a:pt x="4580749" y="2371439"/>
                  <a:pt x="4587098" y="2377803"/>
                  <a:pt x="4587098" y="2385652"/>
                </a:cubicBezTo>
                <a:cubicBezTo>
                  <a:pt x="4587067" y="2393495"/>
                  <a:pt x="4580718" y="2399847"/>
                  <a:pt x="4572885" y="2399866"/>
                </a:cubicBezTo>
                <a:close/>
                <a:moveTo>
                  <a:pt x="5041929" y="2385652"/>
                </a:moveTo>
                <a:cubicBezTo>
                  <a:pt x="5041929" y="2393501"/>
                  <a:pt x="5035581" y="2399866"/>
                  <a:pt x="5027716" y="2399866"/>
                </a:cubicBezTo>
                <a:cubicBezTo>
                  <a:pt x="5019851" y="2399866"/>
                  <a:pt x="5013502" y="2393501"/>
                  <a:pt x="5013502" y="2385652"/>
                </a:cubicBezTo>
                <a:cubicBezTo>
                  <a:pt x="5013502" y="2377803"/>
                  <a:pt x="5019851" y="2371439"/>
                  <a:pt x="5027716" y="2371439"/>
                </a:cubicBezTo>
                <a:cubicBezTo>
                  <a:pt x="5035581" y="2371439"/>
                  <a:pt x="5041929" y="2377803"/>
                  <a:pt x="5041929" y="2385652"/>
                </a:cubicBezTo>
                <a:close/>
                <a:moveTo>
                  <a:pt x="2597212" y="2636283"/>
                </a:moveTo>
                <a:cubicBezTo>
                  <a:pt x="2610029" y="2638902"/>
                  <a:pt x="2622544" y="2630633"/>
                  <a:pt x="2625162" y="2617815"/>
                </a:cubicBezTo>
                <a:cubicBezTo>
                  <a:pt x="2625165" y="2617812"/>
                  <a:pt x="2625165" y="2617809"/>
                  <a:pt x="2625165" y="2617806"/>
                </a:cubicBezTo>
                <a:lnTo>
                  <a:pt x="2758298" y="2617806"/>
                </a:lnTo>
                <a:lnTo>
                  <a:pt x="2758298" y="2390390"/>
                </a:lnTo>
                <a:lnTo>
                  <a:pt x="2806150" y="2390390"/>
                </a:lnTo>
                <a:cubicBezTo>
                  <a:pt x="2808765" y="2403207"/>
                  <a:pt x="2821279" y="2411480"/>
                  <a:pt x="2834097" y="2408861"/>
                </a:cubicBezTo>
                <a:cubicBezTo>
                  <a:pt x="2846917" y="2406246"/>
                  <a:pt x="2855187" y="2393732"/>
                  <a:pt x="2852571" y="2380914"/>
                </a:cubicBezTo>
                <a:cubicBezTo>
                  <a:pt x="2849953" y="2368097"/>
                  <a:pt x="2837442" y="2359825"/>
                  <a:pt x="2824621" y="2362443"/>
                </a:cubicBezTo>
                <a:cubicBezTo>
                  <a:pt x="2815319" y="2364341"/>
                  <a:pt x="2808048" y="2371612"/>
                  <a:pt x="2806150" y="2380914"/>
                </a:cubicBezTo>
                <a:lnTo>
                  <a:pt x="2748822" y="2380914"/>
                </a:lnTo>
                <a:lnTo>
                  <a:pt x="2748822" y="2608330"/>
                </a:lnTo>
                <a:lnTo>
                  <a:pt x="2625165" y="2608330"/>
                </a:lnTo>
                <a:cubicBezTo>
                  <a:pt x="2622547" y="2595513"/>
                  <a:pt x="2610029" y="2587244"/>
                  <a:pt x="2597212" y="2589865"/>
                </a:cubicBezTo>
                <a:cubicBezTo>
                  <a:pt x="2584395" y="2592484"/>
                  <a:pt x="2576126" y="2605001"/>
                  <a:pt x="2578747" y="2617818"/>
                </a:cubicBezTo>
                <a:cubicBezTo>
                  <a:pt x="2580649" y="2627117"/>
                  <a:pt x="2587913" y="2634382"/>
                  <a:pt x="2597212" y="2636283"/>
                </a:cubicBezTo>
                <a:close/>
                <a:moveTo>
                  <a:pt x="2829365" y="2371439"/>
                </a:moveTo>
                <a:cubicBezTo>
                  <a:pt x="2837214" y="2371439"/>
                  <a:pt x="2843579" y="2377803"/>
                  <a:pt x="2843579" y="2385652"/>
                </a:cubicBezTo>
                <a:cubicBezTo>
                  <a:pt x="2843579" y="2393501"/>
                  <a:pt x="2837214" y="2399866"/>
                  <a:pt x="2829365" y="2399866"/>
                </a:cubicBezTo>
                <a:cubicBezTo>
                  <a:pt x="2821516" y="2399866"/>
                  <a:pt x="2815152" y="2393501"/>
                  <a:pt x="2815152" y="2385652"/>
                </a:cubicBezTo>
                <a:cubicBezTo>
                  <a:pt x="2815133" y="2377819"/>
                  <a:pt x="2821469" y="2371458"/>
                  <a:pt x="2829302" y="2371439"/>
                </a:cubicBezTo>
                <a:cubicBezTo>
                  <a:pt x="2829324" y="2371439"/>
                  <a:pt x="2829343" y="2371439"/>
                  <a:pt x="2829365" y="2371439"/>
                </a:cubicBezTo>
                <a:close/>
                <a:moveTo>
                  <a:pt x="2601950" y="2598854"/>
                </a:moveTo>
                <a:cubicBezTo>
                  <a:pt x="2609799" y="2598854"/>
                  <a:pt x="2616163" y="2605219"/>
                  <a:pt x="2616163" y="2613068"/>
                </a:cubicBezTo>
                <a:cubicBezTo>
                  <a:pt x="2616163" y="2620917"/>
                  <a:pt x="2609799" y="2627281"/>
                  <a:pt x="2601950" y="2627281"/>
                </a:cubicBezTo>
                <a:cubicBezTo>
                  <a:pt x="2594101" y="2627281"/>
                  <a:pt x="2587736" y="2620917"/>
                  <a:pt x="2587736" y="2613068"/>
                </a:cubicBezTo>
                <a:cubicBezTo>
                  <a:pt x="2587717" y="2605235"/>
                  <a:pt x="2594054" y="2598873"/>
                  <a:pt x="2601887" y="2598854"/>
                </a:cubicBezTo>
                <a:cubicBezTo>
                  <a:pt x="2601909" y="2598854"/>
                  <a:pt x="2601928" y="2598854"/>
                  <a:pt x="2601950" y="2598854"/>
                </a:cubicBezTo>
                <a:close/>
                <a:moveTo>
                  <a:pt x="1412282" y="1025897"/>
                </a:moveTo>
                <a:cubicBezTo>
                  <a:pt x="1414894" y="1013076"/>
                  <a:pt x="1406622" y="1000565"/>
                  <a:pt x="1393801" y="997953"/>
                </a:cubicBezTo>
                <a:cubicBezTo>
                  <a:pt x="1380984" y="995338"/>
                  <a:pt x="1368473" y="1003613"/>
                  <a:pt x="1365858" y="1016434"/>
                </a:cubicBezTo>
                <a:cubicBezTo>
                  <a:pt x="1363246" y="1029248"/>
                  <a:pt x="1371515" y="1041756"/>
                  <a:pt x="1384329" y="1044374"/>
                </a:cubicBezTo>
                <a:lnTo>
                  <a:pt x="1384329" y="1404923"/>
                </a:lnTo>
                <a:lnTo>
                  <a:pt x="1460134" y="1404923"/>
                </a:lnTo>
                <a:lnTo>
                  <a:pt x="1460134" y="1452933"/>
                </a:lnTo>
                <a:cubicBezTo>
                  <a:pt x="1447317" y="1455548"/>
                  <a:pt x="1439045" y="1468062"/>
                  <a:pt x="1441663" y="1480879"/>
                </a:cubicBezTo>
                <a:cubicBezTo>
                  <a:pt x="1444278" y="1493700"/>
                  <a:pt x="1456792" y="1501969"/>
                  <a:pt x="1469610" y="1499354"/>
                </a:cubicBezTo>
                <a:cubicBezTo>
                  <a:pt x="1482427" y="1496739"/>
                  <a:pt x="1490699" y="1484224"/>
                  <a:pt x="1488081" y="1471404"/>
                </a:cubicBezTo>
                <a:cubicBezTo>
                  <a:pt x="1486183" y="1462102"/>
                  <a:pt x="1478912" y="1454831"/>
                  <a:pt x="1469610" y="1452933"/>
                </a:cubicBezTo>
                <a:lnTo>
                  <a:pt x="1469610" y="1395447"/>
                </a:lnTo>
                <a:lnTo>
                  <a:pt x="1393805" y="1395447"/>
                </a:lnTo>
                <a:lnTo>
                  <a:pt x="1393805" y="1044374"/>
                </a:lnTo>
                <a:cubicBezTo>
                  <a:pt x="1403116" y="1042485"/>
                  <a:pt x="1410393" y="1035208"/>
                  <a:pt x="1412282" y="1025897"/>
                </a:cubicBezTo>
                <a:close/>
                <a:moveTo>
                  <a:pt x="1479085" y="1475990"/>
                </a:moveTo>
                <a:cubicBezTo>
                  <a:pt x="1479085" y="1483839"/>
                  <a:pt x="1472721" y="1490203"/>
                  <a:pt x="1464872" y="1490203"/>
                </a:cubicBezTo>
                <a:cubicBezTo>
                  <a:pt x="1457023" y="1490203"/>
                  <a:pt x="1450659" y="1483839"/>
                  <a:pt x="1450659" y="1475990"/>
                </a:cubicBezTo>
                <a:cubicBezTo>
                  <a:pt x="1450659" y="1468141"/>
                  <a:pt x="1457023" y="1461777"/>
                  <a:pt x="1464872" y="1461777"/>
                </a:cubicBezTo>
                <a:cubicBezTo>
                  <a:pt x="1472721" y="1461777"/>
                  <a:pt x="1479085" y="1468141"/>
                  <a:pt x="1479085" y="1475990"/>
                </a:cubicBezTo>
                <a:close/>
                <a:moveTo>
                  <a:pt x="1389067" y="1035372"/>
                </a:moveTo>
                <a:cubicBezTo>
                  <a:pt x="1381218" y="1035372"/>
                  <a:pt x="1374853" y="1029008"/>
                  <a:pt x="1374853" y="1021159"/>
                </a:cubicBezTo>
                <a:cubicBezTo>
                  <a:pt x="1374853" y="1013310"/>
                  <a:pt x="1381218" y="1006945"/>
                  <a:pt x="1389067" y="1006945"/>
                </a:cubicBezTo>
                <a:cubicBezTo>
                  <a:pt x="1396916" y="1006945"/>
                  <a:pt x="1403280" y="1013310"/>
                  <a:pt x="1403280" y="1021159"/>
                </a:cubicBezTo>
                <a:cubicBezTo>
                  <a:pt x="1403264" y="1029002"/>
                  <a:pt x="1396910" y="1035353"/>
                  <a:pt x="1389067" y="1035372"/>
                </a:cubicBezTo>
                <a:close/>
                <a:moveTo>
                  <a:pt x="3971181" y="2349676"/>
                </a:moveTo>
                <a:lnTo>
                  <a:pt x="3971181" y="2087169"/>
                </a:lnTo>
                <a:lnTo>
                  <a:pt x="4122791" y="2087169"/>
                </a:lnTo>
                <a:lnTo>
                  <a:pt x="4122791" y="1783949"/>
                </a:lnTo>
                <a:lnTo>
                  <a:pt x="4701280" y="1783949"/>
                </a:lnTo>
                <a:cubicBezTo>
                  <a:pt x="4703901" y="1796766"/>
                  <a:pt x="4716409" y="1805038"/>
                  <a:pt x="4729233" y="1802420"/>
                </a:cubicBezTo>
                <a:cubicBezTo>
                  <a:pt x="4742056" y="1799805"/>
                  <a:pt x="4750332" y="1787290"/>
                  <a:pt x="4747710" y="1774473"/>
                </a:cubicBezTo>
                <a:cubicBezTo>
                  <a:pt x="4745089" y="1761656"/>
                  <a:pt x="4732581" y="1753383"/>
                  <a:pt x="4719757" y="1756002"/>
                </a:cubicBezTo>
                <a:cubicBezTo>
                  <a:pt x="4710439" y="1757900"/>
                  <a:pt x="4703175" y="1765171"/>
                  <a:pt x="4701280" y="1774473"/>
                </a:cubicBezTo>
                <a:lnTo>
                  <a:pt x="4113316" y="1774473"/>
                </a:lnTo>
                <a:lnTo>
                  <a:pt x="4113316" y="2077694"/>
                </a:lnTo>
                <a:lnTo>
                  <a:pt x="3961705" y="2077694"/>
                </a:lnTo>
                <a:lnTo>
                  <a:pt x="3961705" y="2345791"/>
                </a:lnTo>
                <a:lnTo>
                  <a:pt x="3734290" y="2573207"/>
                </a:lnTo>
                <a:lnTo>
                  <a:pt x="3734290" y="2590010"/>
                </a:lnTo>
                <a:cubicBezTo>
                  <a:pt x="3721466" y="2592626"/>
                  <a:pt x="3713191" y="2605140"/>
                  <a:pt x="3715812" y="2617957"/>
                </a:cubicBezTo>
                <a:cubicBezTo>
                  <a:pt x="3718434" y="2630778"/>
                  <a:pt x="3730942" y="2639047"/>
                  <a:pt x="3743765" y="2636432"/>
                </a:cubicBezTo>
                <a:cubicBezTo>
                  <a:pt x="3756589" y="2633813"/>
                  <a:pt x="3764864" y="2621302"/>
                  <a:pt x="3762243" y="2608482"/>
                </a:cubicBezTo>
                <a:cubicBezTo>
                  <a:pt x="3760348" y="2599180"/>
                  <a:pt x="3753083" y="2591909"/>
                  <a:pt x="3743765" y="2590010"/>
                </a:cubicBezTo>
                <a:lnTo>
                  <a:pt x="3743765" y="2577376"/>
                </a:lnTo>
                <a:close/>
                <a:moveTo>
                  <a:pt x="4724495" y="1764997"/>
                </a:moveTo>
                <a:cubicBezTo>
                  <a:pt x="4732360" y="1764997"/>
                  <a:pt x="4738709" y="1771362"/>
                  <a:pt x="4738709" y="1779211"/>
                </a:cubicBezTo>
                <a:cubicBezTo>
                  <a:pt x="4738709" y="1787060"/>
                  <a:pt x="4732360" y="1793424"/>
                  <a:pt x="4724495" y="1793424"/>
                </a:cubicBezTo>
                <a:cubicBezTo>
                  <a:pt x="4716630" y="1793424"/>
                  <a:pt x="4710282" y="1787060"/>
                  <a:pt x="4710282" y="1779211"/>
                </a:cubicBezTo>
                <a:cubicBezTo>
                  <a:pt x="4710250" y="1771378"/>
                  <a:pt x="4716599" y="1765016"/>
                  <a:pt x="4724432" y="1764997"/>
                </a:cubicBezTo>
                <a:cubicBezTo>
                  <a:pt x="4724463" y="1764997"/>
                  <a:pt x="4724463" y="1764997"/>
                  <a:pt x="4724495" y="1764997"/>
                </a:cubicBezTo>
                <a:close/>
                <a:moveTo>
                  <a:pt x="3753241" y="2613068"/>
                </a:moveTo>
                <a:cubicBezTo>
                  <a:pt x="3753241" y="2620917"/>
                  <a:pt x="3746892" y="2627281"/>
                  <a:pt x="3739028" y="2627281"/>
                </a:cubicBezTo>
                <a:cubicBezTo>
                  <a:pt x="3731163" y="2627281"/>
                  <a:pt x="3724814" y="2620917"/>
                  <a:pt x="3724814" y="2613068"/>
                </a:cubicBezTo>
                <a:cubicBezTo>
                  <a:pt x="3724814" y="2605219"/>
                  <a:pt x="3731163" y="2598854"/>
                  <a:pt x="3739028" y="2598854"/>
                </a:cubicBezTo>
                <a:cubicBezTo>
                  <a:pt x="3746892" y="2598854"/>
                  <a:pt x="3753241" y="2605219"/>
                  <a:pt x="3753241" y="2613068"/>
                </a:cubicBezTo>
                <a:close/>
                <a:moveTo>
                  <a:pt x="3734290" y="2257257"/>
                </a:moveTo>
                <a:cubicBezTo>
                  <a:pt x="3747113" y="2259869"/>
                  <a:pt x="3759621" y="2251597"/>
                  <a:pt x="3762243" y="2238777"/>
                </a:cubicBezTo>
                <a:cubicBezTo>
                  <a:pt x="3764833" y="2225959"/>
                  <a:pt x="3756589" y="2213448"/>
                  <a:pt x="3743765" y="2210833"/>
                </a:cubicBezTo>
                <a:cubicBezTo>
                  <a:pt x="3730942" y="2208221"/>
                  <a:pt x="3718434" y="2216490"/>
                  <a:pt x="3715812" y="2229304"/>
                </a:cubicBezTo>
                <a:lnTo>
                  <a:pt x="3364740" y="2229304"/>
                </a:lnTo>
                <a:lnTo>
                  <a:pt x="3364740" y="1954037"/>
                </a:lnTo>
                <a:cubicBezTo>
                  <a:pt x="3377563" y="1951421"/>
                  <a:pt x="3385838" y="1938907"/>
                  <a:pt x="3383217" y="1926090"/>
                </a:cubicBezTo>
                <a:cubicBezTo>
                  <a:pt x="3380596" y="1913269"/>
                  <a:pt x="3368087" y="1905000"/>
                  <a:pt x="3355264" y="1907615"/>
                </a:cubicBezTo>
                <a:cubicBezTo>
                  <a:pt x="3342440" y="1910234"/>
                  <a:pt x="3334165" y="1922745"/>
                  <a:pt x="3336786" y="1935565"/>
                </a:cubicBezTo>
                <a:cubicBezTo>
                  <a:pt x="3338682" y="1944867"/>
                  <a:pt x="3345946" y="1952138"/>
                  <a:pt x="3355264" y="1954037"/>
                </a:cubicBezTo>
                <a:lnTo>
                  <a:pt x="3355264" y="2238780"/>
                </a:lnTo>
                <a:lnTo>
                  <a:pt x="3715812" y="2238780"/>
                </a:lnTo>
                <a:cubicBezTo>
                  <a:pt x="3717707" y="2248082"/>
                  <a:pt x="3724972" y="2255353"/>
                  <a:pt x="3734290" y="2257257"/>
                </a:cubicBezTo>
                <a:close/>
                <a:moveTo>
                  <a:pt x="3739028" y="2219828"/>
                </a:moveTo>
                <a:cubicBezTo>
                  <a:pt x="3746892" y="2219828"/>
                  <a:pt x="3753241" y="2226193"/>
                  <a:pt x="3753241" y="2234042"/>
                </a:cubicBezTo>
                <a:cubicBezTo>
                  <a:pt x="3753241" y="2241891"/>
                  <a:pt x="3746892" y="2248255"/>
                  <a:pt x="3739028" y="2248255"/>
                </a:cubicBezTo>
                <a:cubicBezTo>
                  <a:pt x="3731163" y="2248255"/>
                  <a:pt x="3724814" y="2241891"/>
                  <a:pt x="3724814" y="2234042"/>
                </a:cubicBezTo>
                <a:cubicBezTo>
                  <a:pt x="3724783" y="2226209"/>
                  <a:pt x="3731131" y="2219847"/>
                  <a:pt x="3738964" y="2219828"/>
                </a:cubicBezTo>
                <a:cubicBezTo>
                  <a:pt x="3738996" y="2219828"/>
                  <a:pt x="3738996" y="2219828"/>
                  <a:pt x="3739028" y="2219828"/>
                </a:cubicBezTo>
                <a:close/>
                <a:moveTo>
                  <a:pt x="3345788" y="1930821"/>
                </a:moveTo>
                <a:cubicBezTo>
                  <a:pt x="3345788" y="1922972"/>
                  <a:pt x="3352137" y="1916608"/>
                  <a:pt x="3360002" y="1916608"/>
                </a:cubicBezTo>
                <a:cubicBezTo>
                  <a:pt x="3367866" y="1916608"/>
                  <a:pt x="3374215" y="1922972"/>
                  <a:pt x="3374215" y="1930821"/>
                </a:cubicBezTo>
                <a:cubicBezTo>
                  <a:pt x="3374215" y="1938670"/>
                  <a:pt x="3367866" y="1945035"/>
                  <a:pt x="3360002" y="1945035"/>
                </a:cubicBezTo>
                <a:cubicBezTo>
                  <a:pt x="3352137" y="1945035"/>
                  <a:pt x="3345788" y="1938670"/>
                  <a:pt x="3345788" y="1930821"/>
                </a:cubicBezTo>
                <a:close/>
                <a:moveTo>
                  <a:pt x="474667" y="1774473"/>
                </a:moveTo>
                <a:lnTo>
                  <a:pt x="474667" y="1850278"/>
                </a:lnTo>
                <a:lnTo>
                  <a:pt x="247251" y="1850278"/>
                </a:lnTo>
                <a:lnTo>
                  <a:pt x="247251" y="2077694"/>
                </a:lnTo>
                <a:lnTo>
                  <a:pt x="123594" y="2077694"/>
                </a:lnTo>
                <a:cubicBezTo>
                  <a:pt x="120977" y="2064876"/>
                  <a:pt x="108465" y="2056604"/>
                  <a:pt x="95646" y="2059223"/>
                </a:cubicBezTo>
                <a:cubicBezTo>
                  <a:pt x="82827" y="2061838"/>
                  <a:pt x="74556" y="2074352"/>
                  <a:pt x="77173" y="2087169"/>
                </a:cubicBezTo>
                <a:cubicBezTo>
                  <a:pt x="79790" y="2099987"/>
                  <a:pt x="92303" y="2108259"/>
                  <a:pt x="105121" y="2105641"/>
                </a:cubicBezTo>
                <a:cubicBezTo>
                  <a:pt x="114424" y="2103742"/>
                  <a:pt x="121695" y="2096471"/>
                  <a:pt x="123594" y="2087169"/>
                </a:cubicBezTo>
                <a:lnTo>
                  <a:pt x="256727" y="2087169"/>
                </a:lnTo>
                <a:lnTo>
                  <a:pt x="256727" y="1859754"/>
                </a:lnTo>
                <a:lnTo>
                  <a:pt x="484142" y="1859754"/>
                </a:lnTo>
                <a:lnTo>
                  <a:pt x="484142" y="1783949"/>
                </a:lnTo>
                <a:lnTo>
                  <a:pt x="550472" y="1783949"/>
                </a:lnTo>
                <a:lnTo>
                  <a:pt x="550472" y="1907764"/>
                </a:lnTo>
                <a:cubicBezTo>
                  <a:pt x="537655" y="1910379"/>
                  <a:pt x="529382" y="1922893"/>
                  <a:pt x="532001" y="1935711"/>
                </a:cubicBezTo>
                <a:cubicBezTo>
                  <a:pt x="534616" y="1948531"/>
                  <a:pt x="547130" y="1956800"/>
                  <a:pt x="559948" y="1954185"/>
                </a:cubicBezTo>
                <a:cubicBezTo>
                  <a:pt x="572765" y="1951566"/>
                  <a:pt x="581037" y="1939055"/>
                  <a:pt x="578419" y="1926235"/>
                </a:cubicBezTo>
                <a:cubicBezTo>
                  <a:pt x="576521" y="1916933"/>
                  <a:pt x="569250" y="1909662"/>
                  <a:pt x="559948" y="1907764"/>
                </a:cubicBezTo>
                <a:lnTo>
                  <a:pt x="559948" y="1774473"/>
                </a:lnTo>
                <a:close/>
                <a:moveTo>
                  <a:pt x="100379" y="2096645"/>
                </a:moveTo>
                <a:cubicBezTo>
                  <a:pt x="92529" y="2096645"/>
                  <a:pt x="86165" y="2090280"/>
                  <a:pt x="86165" y="2082431"/>
                </a:cubicBezTo>
                <a:cubicBezTo>
                  <a:pt x="86165" y="2074582"/>
                  <a:pt x="92529" y="2068218"/>
                  <a:pt x="100379" y="2068218"/>
                </a:cubicBezTo>
                <a:cubicBezTo>
                  <a:pt x="108229" y="2068218"/>
                  <a:pt x="114592" y="2074582"/>
                  <a:pt x="114592" y="2082431"/>
                </a:cubicBezTo>
                <a:cubicBezTo>
                  <a:pt x="114575" y="2090274"/>
                  <a:pt x="108221" y="2096626"/>
                  <a:pt x="100379" y="2096645"/>
                </a:cubicBezTo>
                <a:close/>
                <a:moveTo>
                  <a:pt x="569423" y="1930821"/>
                </a:moveTo>
                <a:cubicBezTo>
                  <a:pt x="569423" y="1938670"/>
                  <a:pt x="563059" y="1945035"/>
                  <a:pt x="555210" y="1945035"/>
                </a:cubicBezTo>
                <a:cubicBezTo>
                  <a:pt x="547361" y="1945035"/>
                  <a:pt x="540996" y="1938670"/>
                  <a:pt x="540996" y="1930821"/>
                </a:cubicBezTo>
                <a:cubicBezTo>
                  <a:pt x="540996" y="1922972"/>
                  <a:pt x="547361" y="1916608"/>
                  <a:pt x="555210" y="1916608"/>
                </a:cubicBezTo>
                <a:cubicBezTo>
                  <a:pt x="563059" y="1916608"/>
                  <a:pt x="569423" y="1922972"/>
                  <a:pt x="569423" y="1930821"/>
                </a:cubicBezTo>
                <a:close/>
                <a:moveTo>
                  <a:pt x="2748822" y="3015309"/>
                </a:moveTo>
                <a:cubicBezTo>
                  <a:pt x="2761640" y="3017927"/>
                  <a:pt x="2774154" y="3009658"/>
                  <a:pt x="2776772" y="2996841"/>
                </a:cubicBezTo>
                <a:cubicBezTo>
                  <a:pt x="2776776" y="2996838"/>
                  <a:pt x="2776776" y="2996835"/>
                  <a:pt x="2776776" y="2996831"/>
                </a:cubicBezTo>
                <a:lnTo>
                  <a:pt x="3061519" y="2996831"/>
                </a:lnTo>
                <a:lnTo>
                  <a:pt x="3061519" y="2636283"/>
                </a:lnTo>
                <a:cubicBezTo>
                  <a:pt x="3074339" y="2633668"/>
                  <a:pt x="3082608" y="2621154"/>
                  <a:pt x="3079990" y="2608336"/>
                </a:cubicBezTo>
                <a:cubicBezTo>
                  <a:pt x="3077375" y="2595516"/>
                  <a:pt x="3064861" y="2587247"/>
                  <a:pt x="3052043" y="2589862"/>
                </a:cubicBezTo>
                <a:cubicBezTo>
                  <a:pt x="3039226" y="2592480"/>
                  <a:pt x="3030954" y="2604991"/>
                  <a:pt x="3033572" y="2617812"/>
                </a:cubicBezTo>
                <a:cubicBezTo>
                  <a:pt x="3035470" y="2627114"/>
                  <a:pt x="3042741" y="2634385"/>
                  <a:pt x="3052043" y="2636283"/>
                </a:cubicBezTo>
                <a:lnTo>
                  <a:pt x="3052043" y="2987356"/>
                </a:lnTo>
                <a:lnTo>
                  <a:pt x="2776776" y="2987356"/>
                </a:lnTo>
                <a:cubicBezTo>
                  <a:pt x="2774157" y="2974538"/>
                  <a:pt x="2761640" y="2966269"/>
                  <a:pt x="2748822" y="2968891"/>
                </a:cubicBezTo>
                <a:cubicBezTo>
                  <a:pt x="2736005" y="2971509"/>
                  <a:pt x="2727736" y="2984027"/>
                  <a:pt x="2730358" y="2996844"/>
                </a:cubicBezTo>
                <a:cubicBezTo>
                  <a:pt x="2732259" y="3006143"/>
                  <a:pt x="2739524" y="3013407"/>
                  <a:pt x="2748822" y="3015309"/>
                </a:cubicBezTo>
                <a:close/>
                <a:moveTo>
                  <a:pt x="3042568" y="2613068"/>
                </a:moveTo>
                <a:cubicBezTo>
                  <a:pt x="3042568" y="2605219"/>
                  <a:pt x="3048932" y="2598854"/>
                  <a:pt x="3056781" y="2598854"/>
                </a:cubicBezTo>
                <a:cubicBezTo>
                  <a:pt x="3064630" y="2598854"/>
                  <a:pt x="3070994" y="2605219"/>
                  <a:pt x="3070994" y="2613068"/>
                </a:cubicBezTo>
                <a:cubicBezTo>
                  <a:pt x="3070994" y="2620917"/>
                  <a:pt x="3064630" y="2627281"/>
                  <a:pt x="3056781" y="2627281"/>
                </a:cubicBezTo>
                <a:cubicBezTo>
                  <a:pt x="3048932" y="2627281"/>
                  <a:pt x="3042568" y="2620917"/>
                  <a:pt x="3042568" y="2613068"/>
                </a:cubicBezTo>
                <a:close/>
                <a:moveTo>
                  <a:pt x="2753560" y="2977880"/>
                </a:moveTo>
                <a:cubicBezTo>
                  <a:pt x="2761409" y="2977880"/>
                  <a:pt x="2767774" y="2984245"/>
                  <a:pt x="2767774" y="2992094"/>
                </a:cubicBezTo>
                <a:cubicBezTo>
                  <a:pt x="2767774" y="2999943"/>
                  <a:pt x="2761409" y="3006307"/>
                  <a:pt x="2753560" y="3006307"/>
                </a:cubicBezTo>
                <a:cubicBezTo>
                  <a:pt x="2745711" y="3006307"/>
                  <a:pt x="2739347" y="2999943"/>
                  <a:pt x="2739347" y="2992094"/>
                </a:cubicBezTo>
                <a:cubicBezTo>
                  <a:pt x="2739328" y="2984260"/>
                  <a:pt x="2745664" y="2977899"/>
                  <a:pt x="2753497" y="2977880"/>
                </a:cubicBezTo>
                <a:cubicBezTo>
                  <a:pt x="2753519" y="2977880"/>
                  <a:pt x="2753538" y="2977880"/>
                  <a:pt x="2753560" y="2977880"/>
                </a:cubicBezTo>
                <a:close/>
                <a:moveTo>
                  <a:pt x="3506874" y="2105647"/>
                </a:moveTo>
                <a:cubicBezTo>
                  <a:pt x="3519698" y="2108265"/>
                  <a:pt x="3532206" y="2099996"/>
                  <a:pt x="3534827" y="2087179"/>
                </a:cubicBezTo>
                <a:cubicBezTo>
                  <a:pt x="3534827" y="2087176"/>
                  <a:pt x="3534827" y="2087173"/>
                  <a:pt x="3534827" y="2087169"/>
                </a:cubicBezTo>
                <a:lnTo>
                  <a:pt x="3627278" y="2087169"/>
                </a:lnTo>
                <a:lnTo>
                  <a:pt x="3703083" y="2011364"/>
                </a:lnTo>
                <a:lnTo>
                  <a:pt x="3715718" y="2011364"/>
                </a:lnTo>
                <a:cubicBezTo>
                  <a:pt x="3718339" y="2024181"/>
                  <a:pt x="3730847" y="2032454"/>
                  <a:pt x="3743671" y="2029835"/>
                </a:cubicBezTo>
                <a:cubicBezTo>
                  <a:pt x="3756494" y="2027220"/>
                  <a:pt x="3764770" y="2014706"/>
                  <a:pt x="3762148" y="2001888"/>
                </a:cubicBezTo>
                <a:cubicBezTo>
                  <a:pt x="3759527" y="1989071"/>
                  <a:pt x="3747019" y="1980799"/>
                  <a:pt x="3734195" y="1983417"/>
                </a:cubicBezTo>
                <a:cubicBezTo>
                  <a:pt x="3724877" y="1985315"/>
                  <a:pt x="3717613" y="1992586"/>
                  <a:pt x="3715718" y="2001888"/>
                </a:cubicBezTo>
                <a:lnTo>
                  <a:pt x="3699104" y="2001888"/>
                </a:lnTo>
                <a:lnTo>
                  <a:pt x="3658390" y="2042634"/>
                </a:lnTo>
                <a:lnTo>
                  <a:pt x="3658390" y="2042634"/>
                </a:lnTo>
                <a:lnTo>
                  <a:pt x="3623298" y="2077757"/>
                </a:lnTo>
                <a:lnTo>
                  <a:pt x="3534859" y="2077757"/>
                </a:lnTo>
                <a:cubicBezTo>
                  <a:pt x="3532237" y="2064939"/>
                  <a:pt x="3519729" y="2056670"/>
                  <a:pt x="3506906" y="2059292"/>
                </a:cubicBezTo>
                <a:cubicBezTo>
                  <a:pt x="3494082" y="2061910"/>
                  <a:pt x="3485807" y="2074428"/>
                  <a:pt x="3488428" y="2087245"/>
                </a:cubicBezTo>
                <a:cubicBezTo>
                  <a:pt x="3490355" y="2096544"/>
                  <a:pt x="3497620" y="2103809"/>
                  <a:pt x="3506906" y="2105710"/>
                </a:cubicBezTo>
                <a:close/>
                <a:moveTo>
                  <a:pt x="3739028" y="1992413"/>
                </a:moveTo>
                <a:cubicBezTo>
                  <a:pt x="3746892" y="1992413"/>
                  <a:pt x="3753241" y="1998777"/>
                  <a:pt x="3753241" y="2006626"/>
                </a:cubicBezTo>
                <a:cubicBezTo>
                  <a:pt x="3753241" y="2014475"/>
                  <a:pt x="3746892" y="2020840"/>
                  <a:pt x="3739028" y="2020840"/>
                </a:cubicBezTo>
                <a:cubicBezTo>
                  <a:pt x="3731163" y="2020840"/>
                  <a:pt x="3724814" y="2014475"/>
                  <a:pt x="3724814" y="2006626"/>
                </a:cubicBezTo>
                <a:cubicBezTo>
                  <a:pt x="3724783" y="1998793"/>
                  <a:pt x="3731131" y="1992432"/>
                  <a:pt x="3738964" y="1992413"/>
                </a:cubicBezTo>
                <a:cubicBezTo>
                  <a:pt x="3738996" y="1992413"/>
                  <a:pt x="3738996" y="1992413"/>
                  <a:pt x="3739028" y="1992413"/>
                </a:cubicBezTo>
                <a:close/>
                <a:moveTo>
                  <a:pt x="3511612" y="2068218"/>
                </a:moveTo>
                <a:cubicBezTo>
                  <a:pt x="3519477" y="2068218"/>
                  <a:pt x="3525826" y="2074582"/>
                  <a:pt x="3525826" y="2082431"/>
                </a:cubicBezTo>
                <a:cubicBezTo>
                  <a:pt x="3525826" y="2090280"/>
                  <a:pt x="3519477" y="2096645"/>
                  <a:pt x="3511612" y="2096645"/>
                </a:cubicBezTo>
                <a:cubicBezTo>
                  <a:pt x="3503747" y="2096645"/>
                  <a:pt x="3497399" y="2090280"/>
                  <a:pt x="3497399" y="2082431"/>
                </a:cubicBezTo>
                <a:cubicBezTo>
                  <a:pt x="3497367" y="2074598"/>
                  <a:pt x="3503716" y="2068237"/>
                  <a:pt x="3511549" y="2068218"/>
                </a:cubicBezTo>
                <a:cubicBezTo>
                  <a:pt x="3511580" y="2068218"/>
                  <a:pt x="3511580" y="2068218"/>
                  <a:pt x="3511612" y="2068218"/>
                </a:cubicBezTo>
                <a:close/>
                <a:moveTo>
                  <a:pt x="742796" y="2077694"/>
                </a:moveTo>
                <a:lnTo>
                  <a:pt x="654357" y="2077694"/>
                </a:lnTo>
                <a:cubicBezTo>
                  <a:pt x="651741" y="2064876"/>
                  <a:pt x="639227" y="2056604"/>
                  <a:pt x="626410" y="2059223"/>
                </a:cubicBezTo>
                <a:cubicBezTo>
                  <a:pt x="613589" y="2061838"/>
                  <a:pt x="605320" y="2074352"/>
                  <a:pt x="607935" y="2087169"/>
                </a:cubicBezTo>
                <a:cubicBezTo>
                  <a:pt x="610551" y="2099987"/>
                  <a:pt x="623065" y="2108259"/>
                  <a:pt x="635885" y="2105641"/>
                </a:cubicBezTo>
                <a:cubicBezTo>
                  <a:pt x="645187" y="2103742"/>
                  <a:pt x="652458" y="2096471"/>
                  <a:pt x="654357" y="2087169"/>
                </a:cubicBezTo>
                <a:lnTo>
                  <a:pt x="746681" y="2087169"/>
                </a:lnTo>
                <a:lnTo>
                  <a:pt x="777888" y="2055931"/>
                </a:lnTo>
                <a:lnTo>
                  <a:pt x="822486" y="2011364"/>
                </a:lnTo>
                <a:lnTo>
                  <a:pt x="835120" y="2011364"/>
                </a:lnTo>
                <a:cubicBezTo>
                  <a:pt x="837736" y="2024181"/>
                  <a:pt x="850250" y="2032454"/>
                  <a:pt x="863067" y="2029835"/>
                </a:cubicBezTo>
                <a:cubicBezTo>
                  <a:pt x="875888" y="2027220"/>
                  <a:pt x="884157" y="2014706"/>
                  <a:pt x="881542" y="2001888"/>
                </a:cubicBezTo>
                <a:cubicBezTo>
                  <a:pt x="878926" y="1989071"/>
                  <a:pt x="866412" y="1980799"/>
                  <a:pt x="853592" y="1983417"/>
                </a:cubicBezTo>
                <a:cubicBezTo>
                  <a:pt x="844290" y="1985315"/>
                  <a:pt x="837019" y="1992586"/>
                  <a:pt x="835120" y="2001888"/>
                </a:cubicBezTo>
                <a:lnTo>
                  <a:pt x="818507" y="2001888"/>
                </a:lnTo>
                <a:lnTo>
                  <a:pt x="777793" y="2042634"/>
                </a:lnTo>
                <a:lnTo>
                  <a:pt x="777793" y="2042634"/>
                </a:lnTo>
                <a:close/>
                <a:moveTo>
                  <a:pt x="631015" y="2096645"/>
                </a:moveTo>
                <a:cubicBezTo>
                  <a:pt x="623166" y="2096645"/>
                  <a:pt x="616802" y="2090280"/>
                  <a:pt x="616802" y="2082431"/>
                </a:cubicBezTo>
                <a:cubicBezTo>
                  <a:pt x="616802" y="2074582"/>
                  <a:pt x="623166" y="2068218"/>
                  <a:pt x="631015" y="2068218"/>
                </a:cubicBezTo>
                <a:cubicBezTo>
                  <a:pt x="638864" y="2068218"/>
                  <a:pt x="645228" y="2074582"/>
                  <a:pt x="645228" y="2082431"/>
                </a:cubicBezTo>
                <a:cubicBezTo>
                  <a:pt x="645213" y="2090274"/>
                  <a:pt x="638858" y="2096626"/>
                  <a:pt x="631015" y="2096645"/>
                </a:cubicBezTo>
                <a:close/>
                <a:moveTo>
                  <a:pt x="858431" y="1992413"/>
                </a:moveTo>
                <a:cubicBezTo>
                  <a:pt x="866280" y="1992413"/>
                  <a:pt x="872644" y="1998777"/>
                  <a:pt x="872644" y="2006626"/>
                </a:cubicBezTo>
                <a:cubicBezTo>
                  <a:pt x="872644" y="2014475"/>
                  <a:pt x="866280" y="2020840"/>
                  <a:pt x="858431" y="2020840"/>
                </a:cubicBezTo>
                <a:cubicBezTo>
                  <a:pt x="850582" y="2020840"/>
                  <a:pt x="844217" y="2014475"/>
                  <a:pt x="844217" y="2006626"/>
                </a:cubicBezTo>
                <a:cubicBezTo>
                  <a:pt x="844198" y="1998793"/>
                  <a:pt x="850534" y="1992432"/>
                  <a:pt x="858367" y="1992413"/>
                </a:cubicBezTo>
                <a:cubicBezTo>
                  <a:pt x="858389" y="1992413"/>
                  <a:pt x="858408" y="1992413"/>
                  <a:pt x="858431" y="1992413"/>
                </a:cubicBezTo>
                <a:close/>
                <a:moveTo>
                  <a:pt x="559948" y="2029842"/>
                </a:moveTo>
                <a:cubicBezTo>
                  <a:pt x="572765" y="2027226"/>
                  <a:pt x="581037" y="2014712"/>
                  <a:pt x="578419" y="2001895"/>
                </a:cubicBezTo>
                <a:cubicBezTo>
                  <a:pt x="575804" y="1989074"/>
                  <a:pt x="563289" y="1980805"/>
                  <a:pt x="550472" y="1983420"/>
                </a:cubicBezTo>
                <a:cubicBezTo>
                  <a:pt x="537655" y="1986039"/>
                  <a:pt x="529382" y="1998550"/>
                  <a:pt x="532001" y="2011370"/>
                </a:cubicBezTo>
                <a:cubicBezTo>
                  <a:pt x="533899" y="2020672"/>
                  <a:pt x="541170" y="2027943"/>
                  <a:pt x="550472" y="2029842"/>
                </a:cubicBezTo>
                <a:lnTo>
                  <a:pt x="550472" y="2162974"/>
                </a:lnTo>
                <a:lnTo>
                  <a:pt x="822486" y="2162974"/>
                </a:lnTo>
                <a:lnTo>
                  <a:pt x="938974" y="2046456"/>
                </a:lnTo>
                <a:lnTo>
                  <a:pt x="938974" y="1547057"/>
                </a:lnTo>
                <a:lnTo>
                  <a:pt x="578425" y="1547057"/>
                </a:lnTo>
                <a:cubicBezTo>
                  <a:pt x="575810" y="1534240"/>
                  <a:pt x="563296" y="1525968"/>
                  <a:pt x="550478" y="1528586"/>
                </a:cubicBezTo>
                <a:cubicBezTo>
                  <a:pt x="537658" y="1531201"/>
                  <a:pt x="529389" y="1543716"/>
                  <a:pt x="532004" y="1556533"/>
                </a:cubicBezTo>
                <a:cubicBezTo>
                  <a:pt x="534622" y="1569350"/>
                  <a:pt x="547133" y="1577623"/>
                  <a:pt x="559954" y="1575004"/>
                </a:cubicBezTo>
                <a:cubicBezTo>
                  <a:pt x="569256" y="1573106"/>
                  <a:pt x="576527" y="1565835"/>
                  <a:pt x="578425" y="1556533"/>
                </a:cubicBezTo>
                <a:lnTo>
                  <a:pt x="929498" y="1556533"/>
                </a:lnTo>
                <a:lnTo>
                  <a:pt x="929498" y="2042571"/>
                </a:lnTo>
                <a:lnTo>
                  <a:pt x="818601" y="2153499"/>
                </a:lnTo>
                <a:lnTo>
                  <a:pt x="559948" y="2153499"/>
                </a:lnTo>
                <a:close/>
                <a:moveTo>
                  <a:pt x="555210" y="1566009"/>
                </a:moveTo>
                <a:cubicBezTo>
                  <a:pt x="547361" y="1566009"/>
                  <a:pt x="540996" y="1559644"/>
                  <a:pt x="540996" y="1551795"/>
                </a:cubicBezTo>
                <a:cubicBezTo>
                  <a:pt x="540996" y="1543946"/>
                  <a:pt x="547361" y="1537582"/>
                  <a:pt x="555210" y="1537582"/>
                </a:cubicBezTo>
                <a:cubicBezTo>
                  <a:pt x="563059" y="1537582"/>
                  <a:pt x="569423" y="1543946"/>
                  <a:pt x="569423" y="1551795"/>
                </a:cubicBezTo>
                <a:cubicBezTo>
                  <a:pt x="569407" y="1559638"/>
                  <a:pt x="563052" y="1565990"/>
                  <a:pt x="555210" y="1566009"/>
                </a:cubicBezTo>
                <a:close/>
                <a:moveTo>
                  <a:pt x="540996" y="2006626"/>
                </a:moveTo>
                <a:cubicBezTo>
                  <a:pt x="540996" y="1998777"/>
                  <a:pt x="547361" y="1992413"/>
                  <a:pt x="555210" y="1992413"/>
                </a:cubicBezTo>
                <a:cubicBezTo>
                  <a:pt x="563059" y="1992413"/>
                  <a:pt x="569423" y="1998777"/>
                  <a:pt x="569423" y="2006626"/>
                </a:cubicBezTo>
                <a:cubicBezTo>
                  <a:pt x="569423" y="2014475"/>
                  <a:pt x="563059" y="2020840"/>
                  <a:pt x="555210" y="2020840"/>
                </a:cubicBezTo>
                <a:cubicBezTo>
                  <a:pt x="547361" y="2020840"/>
                  <a:pt x="540996" y="2014475"/>
                  <a:pt x="540996" y="2006626"/>
                </a:cubicBezTo>
                <a:close/>
                <a:moveTo>
                  <a:pt x="4823516" y="495261"/>
                </a:moveTo>
                <a:cubicBezTo>
                  <a:pt x="4826137" y="482440"/>
                  <a:pt x="4817862" y="469929"/>
                  <a:pt x="4805038" y="467317"/>
                </a:cubicBezTo>
                <a:cubicBezTo>
                  <a:pt x="4792214" y="464702"/>
                  <a:pt x="4779706" y="472977"/>
                  <a:pt x="4777085" y="485798"/>
                </a:cubicBezTo>
                <a:cubicBezTo>
                  <a:pt x="4774495" y="498612"/>
                  <a:pt x="4782739" y="511120"/>
                  <a:pt x="4795562" y="513738"/>
                </a:cubicBezTo>
                <a:lnTo>
                  <a:pt x="4795562" y="798481"/>
                </a:lnTo>
                <a:lnTo>
                  <a:pt x="5156111" y="798481"/>
                </a:lnTo>
                <a:cubicBezTo>
                  <a:pt x="5158732" y="811299"/>
                  <a:pt x="5171240" y="819571"/>
                  <a:pt x="5184064" y="816952"/>
                </a:cubicBezTo>
                <a:cubicBezTo>
                  <a:pt x="5196888" y="814337"/>
                  <a:pt x="5205163" y="801823"/>
                  <a:pt x="5202541" y="789006"/>
                </a:cubicBezTo>
                <a:cubicBezTo>
                  <a:pt x="5199920" y="776188"/>
                  <a:pt x="5187412" y="767916"/>
                  <a:pt x="5174588" y="770534"/>
                </a:cubicBezTo>
                <a:cubicBezTo>
                  <a:pt x="5165270" y="772433"/>
                  <a:pt x="5158006" y="779704"/>
                  <a:pt x="5156111" y="789006"/>
                </a:cubicBezTo>
                <a:lnTo>
                  <a:pt x="4805038" y="789006"/>
                </a:lnTo>
                <a:lnTo>
                  <a:pt x="4805038" y="513738"/>
                </a:lnTo>
                <a:cubicBezTo>
                  <a:pt x="4814356" y="511849"/>
                  <a:pt x="4821620" y="504572"/>
                  <a:pt x="4823516" y="495261"/>
                </a:cubicBezTo>
                <a:close/>
                <a:moveTo>
                  <a:pt x="5179326" y="779530"/>
                </a:moveTo>
                <a:cubicBezTo>
                  <a:pt x="5187191" y="779530"/>
                  <a:pt x="5193540" y="785894"/>
                  <a:pt x="5193540" y="793743"/>
                </a:cubicBezTo>
                <a:cubicBezTo>
                  <a:pt x="5193540" y="801592"/>
                  <a:pt x="5187191" y="807957"/>
                  <a:pt x="5179326" y="807957"/>
                </a:cubicBezTo>
                <a:cubicBezTo>
                  <a:pt x="5171461" y="807957"/>
                  <a:pt x="5165113" y="801592"/>
                  <a:pt x="5165113" y="793743"/>
                </a:cubicBezTo>
                <a:cubicBezTo>
                  <a:pt x="5165081" y="785910"/>
                  <a:pt x="5171430" y="779549"/>
                  <a:pt x="5179263" y="779530"/>
                </a:cubicBezTo>
                <a:cubicBezTo>
                  <a:pt x="5179295" y="779530"/>
                  <a:pt x="5179295" y="779530"/>
                  <a:pt x="5179326" y="779530"/>
                </a:cubicBezTo>
                <a:close/>
                <a:moveTo>
                  <a:pt x="4800300" y="504736"/>
                </a:moveTo>
                <a:cubicBezTo>
                  <a:pt x="4792436" y="504736"/>
                  <a:pt x="4786087" y="498372"/>
                  <a:pt x="4786087" y="490523"/>
                </a:cubicBezTo>
                <a:cubicBezTo>
                  <a:pt x="4786087" y="482674"/>
                  <a:pt x="4792436" y="476309"/>
                  <a:pt x="4800300" y="476309"/>
                </a:cubicBezTo>
                <a:cubicBezTo>
                  <a:pt x="4808165" y="476309"/>
                  <a:pt x="4814514" y="482674"/>
                  <a:pt x="4814514" y="490523"/>
                </a:cubicBezTo>
                <a:cubicBezTo>
                  <a:pt x="4814482" y="498365"/>
                  <a:pt x="4808133" y="504720"/>
                  <a:pt x="4800300" y="504736"/>
                </a:cubicBezTo>
                <a:close/>
                <a:moveTo>
                  <a:pt x="3658485" y="1095006"/>
                </a:moveTo>
                <a:lnTo>
                  <a:pt x="3658485" y="1404923"/>
                </a:lnTo>
                <a:lnTo>
                  <a:pt x="3791618" y="1404923"/>
                </a:lnTo>
                <a:cubicBezTo>
                  <a:pt x="3794239" y="1417740"/>
                  <a:pt x="3806747" y="1426012"/>
                  <a:pt x="3819571" y="1423394"/>
                </a:cubicBezTo>
                <a:cubicBezTo>
                  <a:pt x="3832394" y="1420779"/>
                  <a:pt x="3840670" y="1408264"/>
                  <a:pt x="3838048" y="1395447"/>
                </a:cubicBezTo>
                <a:cubicBezTo>
                  <a:pt x="3835427" y="1382630"/>
                  <a:pt x="3822918" y="1374357"/>
                  <a:pt x="3810095" y="1376976"/>
                </a:cubicBezTo>
                <a:cubicBezTo>
                  <a:pt x="3800777" y="1378874"/>
                  <a:pt x="3793513" y="1386145"/>
                  <a:pt x="3791618" y="1395447"/>
                </a:cubicBezTo>
                <a:lnTo>
                  <a:pt x="3667960" y="1395447"/>
                </a:lnTo>
                <a:lnTo>
                  <a:pt x="3667960" y="1098891"/>
                </a:lnTo>
                <a:lnTo>
                  <a:pt x="3895376" y="871475"/>
                </a:lnTo>
                <a:lnTo>
                  <a:pt x="3895376" y="665348"/>
                </a:lnTo>
                <a:cubicBezTo>
                  <a:pt x="3908199" y="662733"/>
                  <a:pt x="3916475" y="650219"/>
                  <a:pt x="3913853" y="637402"/>
                </a:cubicBezTo>
                <a:cubicBezTo>
                  <a:pt x="3911232" y="624581"/>
                  <a:pt x="3898724" y="616312"/>
                  <a:pt x="3885900" y="618927"/>
                </a:cubicBezTo>
                <a:cubicBezTo>
                  <a:pt x="3873076" y="621542"/>
                  <a:pt x="3864801" y="634057"/>
                  <a:pt x="3867423" y="646877"/>
                </a:cubicBezTo>
                <a:cubicBezTo>
                  <a:pt x="3869318" y="656179"/>
                  <a:pt x="3876582" y="663450"/>
                  <a:pt x="3885900" y="665348"/>
                </a:cubicBezTo>
                <a:lnTo>
                  <a:pt x="3885900" y="867496"/>
                </a:lnTo>
                <a:close/>
                <a:moveTo>
                  <a:pt x="3814833" y="1385971"/>
                </a:moveTo>
                <a:cubicBezTo>
                  <a:pt x="3822698" y="1385971"/>
                  <a:pt x="3829046" y="1392336"/>
                  <a:pt x="3829046" y="1400185"/>
                </a:cubicBezTo>
                <a:cubicBezTo>
                  <a:pt x="3829046" y="1408034"/>
                  <a:pt x="3822698" y="1414398"/>
                  <a:pt x="3814833" y="1414398"/>
                </a:cubicBezTo>
                <a:cubicBezTo>
                  <a:pt x="3806968" y="1414398"/>
                  <a:pt x="3800619" y="1408034"/>
                  <a:pt x="3800619" y="1400185"/>
                </a:cubicBezTo>
                <a:cubicBezTo>
                  <a:pt x="3800588" y="1392352"/>
                  <a:pt x="3806936" y="1385990"/>
                  <a:pt x="3814770" y="1385971"/>
                </a:cubicBezTo>
                <a:cubicBezTo>
                  <a:pt x="3814801" y="1385971"/>
                  <a:pt x="3814801" y="1385971"/>
                  <a:pt x="3814833" y="1385971"/>
                </a:cubicBezTo>
                <a:close/>
                <a:moveTo>
                  <a:pt x="3876425" y="642133"/>
                </a:moveTo>
                <a:cubicBezTo>
                  <a:pt x="3876425" y="634284"/>
                  <a:pt x="3882773" y="627920"/>
                  <a:pt x="3890638" y="627920"/>
                </a:cubicBezTo>
                <a:cubicBezTo>
                  <a:pt x="3898503" y="627920"/>
                  <a:pt x="3904851" y="634284"/>
                  <a:pt x="3904851" y="642133"/>
                </a:cubicBezTo>
                <a:cubicBezTo>
                  <a:pt x="3904851" y="649982"/>
                  <a:pt x="3898503" y="656347"/>
                  <a:pt x="3890638" y="656347"/>
                </a:cubicBezTo>
                <a:cubicBezTo>
                  <a:pt x="3882773" y="656347"/>
                  <a:pt x="3876425" y="649982"/>
                  <a:pt x="3876425" y="642133"/>
                </a:cubicBezTo>
                <a:close/>
                <a:moveTo>
                  <a:pt x="2881955" y="1471252"/>
                </a:moveTo>
                <a:cubicBezTo>
                  <a:pt x="2879343" y="1484073"/>
                  <a:pt x="2887615" y="1496584"/>
                  <a:pt x="2900436" y="1499196"/>
                </a:cubicBezTo>
                <a:cubicBezTo>
                  <a:pt x="2913253" y="1501808"/>
                  <a:pt x="2925764" y="1493536"/>
                  <a:pt x="2928380" y="1480715"/>
                </a:cubicBezTo>
                <a:cubicBezTo>
                  <a:pt x="2930992" y="1467901"/>
                  <a:pt x="2922723" y="1455393"/>
                  <a:pt x="2909908" y="1452775"/>
                </a:cubicBezTo>
                <a:lnTo>
                  <a:pt x="2909908" y="1395447"/>
                </a:lnTo>
                <a:lnTo>
                  <a:pt x="2834103" y="1395447"/>
                </a:lnTo>
                <a:lnTo>
                  <a:pt x="2834103" y="1044374"/>
                </a:lnTo>
                <a:cubicBezTo>
                  <a:pt x="2846924" y="1041759"/>
                  <a:pt x="2855193" y="1029245"/>
                  <a:pt x="2852574" y="1016427"/>
                </a:cubicBezTo>
                <a:cubicBezTo>
                  <a:pt x="2849959" y="1003607"/>
                  <a:pt x="2837445" y="995338"/>
                  <a:pt x="2824628" y="997953"/>
                </a:cubicBezTo>
                <a:cubicBezTo>
                  <a:pt x="2811810" y="1000568"/>
                  <a:pt x="2803538" y="1013083"/>
                  <a:pt x="2806156" y="1025903"/>
                </a:cubicBezTo>
                <a:cubicBezTo>
                  <a:pt x="2808055" y="1035205"/>
                  <a:pt x="2815326" y="1042476"/>
                  <a:pt x="2824628" y="1044374"/>
                </a:cubicBezTo>
                <a:lnTo>
                  <a:pt x="2824628" y="1404923"/>
                </a:lnTo>
                <a:lnTo>
                  <a:pt x="2900433" y="1404923"/>
                </a:lnTo>
                <a:lnTo>
                  <a:pt x="2900433" y="1452933"/>
                </a:lnTo>
                <a:cubicBezTo>
                  <a:pt x="2891172" y="1454809"/>
                  <a:pt x="2883910" y="1462007"/>
                  <a:pt x="2881955" y="1471252"/>
                </a:cubicBezTo>
                <a:close/>
                <a:moveTo>
                  <a:pt x="2815152" y="1021159"/>
                </a:moveTo>
                <a:cubicBezTo>
                  <a:pt x="2815152" y="1013310"/>
                  <a:pt x="2821516" y="1006945"/>
                  <a:pt x="2829365" y="1006945"/>
                </a:cubicBezTo>
                <a:cubicBezTo>
                  <a:pt x="2837214" y="1006945"/>
                  <a:pt x="2843579" y="1013310"/>
                  <a:pt x="2843579" y="1021159"/>
                </a:cubicBezTo>
                <a:cubicBezTo>
                  <a:pt x="2843579" y="1029008"/>
                  <a:pt x="2837214" y="1035372"/>
                  <a:pt x="2829365" y="1035372"/>
                </a:cubicBezTo>
                <a:cubicBezTo>
                  <a:pt x="2821516" y="1035372"/>
                  <a:pt x="2815152" y="1029008"/>
                  <a:pt x="2815152" y="1021159"/>
                </a:cubicBezTo>
                <a:close/>
                <a:moveTo>
                  <a:pt x="2905171" y="1461777"/>
                </a:moveTo>
                <a:cubicBezTo>
                  <a:pt x="2913020" y="1461777"/>
                  <a:pt x="2919384" y="1468141"/>
                  <a:pt x="2919384" y="1475990"/>
                </a:cubicBezTo>
                <a:cubicBezTo>
                  <a:pt x="2919384" y="1483839"/>
                  <a:pt x="2913020" y="1490203"/>
                  <a:pt x="2905171" y="1490203"/>
                </a:cubicBezTo>
                <a:cubicBezTo>
                  <a:pt x="2897321" y="1490203"/>
                  <a:pt x="2890957" y="1483839"/>
                  <a:pt x="2890957" y="1475990"/>
                </a:cubicBezTo>
                <a:cubicBezTo>
                  <a:pt x="2890938" y="1468157"/>
                  <a:pt x="2897274" y="1461796"/>
                  <a:pt x="2905107" y="1461777"/>
                </a:cubicBezTo>
                <a:cubicBezTo>
                  <a:pt x="2905130" y="1461777"/>
                  <a:pt x="2905148" y="1461777"/>
                  <a:pt x="2905171" y="1461777"/>
                </a:cubicBezTo>
                <a:close/>
                <a:moveTo>
                  <a:pt x="2673017" y="1271790"/>
                </a:moveTo>
                <a:cubicBezTo>
                  <a:pt x="2685835" y="1274408"/>
                  <a:pt x="2698349" y="1266139"/>
                  <a:pt x="2700967" y="1253322"/>
                </a:cubicBezTo>
                <a:cubicBezTo>
                  <a:pt x="2700970" y="1253319"/>
                  <a:pt x="2700970" y="1253315"/>
                  <a:pt x="2700970" y="1253312"/>
                </a:cubicBezTo>
                <a:lnTo>
                  <a:pt x="2748822" y="1253312"/>
                </a:lnTo>
                <a:lnTo>
                  <a:pt x="2748822" y="1480728"/>
                </a:lnTo>
                <a:lnTo>
                  <a:pt x="2806150" y="1480728"/>
                </a:lnTo>
                <a:cubicBezTo>
                  <a:pt x="2808765" y="1493545"/>
                  <a:pt x="2821279" y="1501817"/>
                  <a:pt x="2834097" y="1499199"/>
                </a:cubicBezTo>
                <a:cubicBezTo>
                  <a:pt x="2846917" y="1496584"/>
                  <a:pt x="2855187" y="1484070"/>
                  <a:pt x="2852571" y="1471252"/>
                </a:cubicBezTo>
                <a:cubicBezTo>
                  <a:pt x="2849953" y="1458435"/>
                  <a:pt x="2837442" y="1450163"/>
                  <a:pt x="2824621" y="1452781"/>
                </a:cubicBezTo>
                <a:cubicBezTo>
                  <a:pt x="2815319" y="1454679"/>
                  <a:pt x="2808048" y="1461950"/>
                  <a:pt x="2806150" y="1471252"/>
                </a:cubicBezTo>
                <a:lnTo>
                  <a:pt x="2758298" y="1471252"/>
                </a:lnTo>
                <a:lnTo>
                  <a:pt x="2758298" y="1243837"/>
                </a:lnTo>
                <a:lnTo>
                  <a:pt x="2700970" y="1243837"/>
                </a:lnTo>
                <a:cubicBezTo>
                  <a:pt x="2698352" y="1231019"/>
                  <a:pt x="2685835" y="1222750"/>
                  <a:pt x="2673017" y="1225372"/>
                </a:cubicBezTo>
                <a:cubicBezTo>
                  <a:pt x="2660200" y="1227990"/>
                  <a:pt x="2651931" y="1240508"/>
                  <a:pt x="2654552" y="1253325"/>
                </a:cubicBezTo>
                <a:cubicBezTo>
                  <a:pt x="2656454" y="1262624"/>
                  <a:pt x="2663718" y="1269888"/>
                  <a:pt x="2673017" y="1271790"/>
                </a:cubicBezTo>
                <a:close/>
                <a:moveTo>
                  <a:pt x="2829365" y="1461777"/>
                </a:moveTo>
                <a:cubicBezTo>
                  <a:pt x="2837214" y="1461777"/>
                  <a:pt x="2843579" y="1468141"/>
                  <a:pt x="2843579" y="1475990"/>
                </a:cubicBezTo>
                <a:cubicBezTo>
                  <a:pt x="2843579" y="1483839"/>
                  <a:pt x="2837214" y="1490203"/>
                  <a:pt x="2829365" y="1490203"/>
                </a:cubicBezTo>
                <a:cubicBezTo>
                  <a:pt x="2821516" y="1490203"/>
                  <a:pt x="2815152" y="1483839"/>
                  <a:pt x="2815152" y="1475990"/>
                </a:cubicBezTo>
                <a:cubicBezTo>
                  <a:pt x="2815133" y="1468157"/>
                  <a:pt x="2821469" y="1461796"/>
                  <a:pt x="2829302" y="1461777"/>
                </a:cubicBezTo>
                <a:cubicBezTo>
                  <a:pt x="2829324" y="1461777"/>
                  <a:pt x="2829343" y="1461777"/>
                  <a:pt x="2829365" y="1461777"/>
                </a:cubicBezTo>
                <a:close/>
                <a:moveTo>
                  <a:pt x="2677755" y="1234361"/>
                </a:moveTo>
                <a:cubicBezTo>
                  <a:pt x="2685604" y="1234361"/>
                  <a:pt x="2691969" y="1240726"/>
                  <a:pt x="2691969" y="1248574"/>
                </a:cubicBezTo>
                <a:cubicBezTo>
                  <a:pt x="2691969" y="1256424"/>
                  <a:pt x="2685604" y="1262788"/>
                  <a:pt x="2677755" y="1262788"/>
                </a:cubicBezTo>
                <a:cubicBezTo>
                  <a:pt x="2669906" y="1262788"/>
                  <a:pt x="2663542" y="1256424"/>
                  <a:pt x="2663542" y="1248574"/>
                </a:cubicBezTo>
                <a:cubicBezTo>
                  <a:pt x="2663523" y="1240741"/>
                  <a:pt x="2669859" y="1234380"/>
                  <a:pt x="2677692" y="1234361"/>
                </a:cubicBezTo>
                <a:cubicBezTo>
                  <a:pt x="2677714" y="1234361"/>
                  <a:pt x="2677733" y="1234361"/>
                  <a:pt x="2677755" y="1234361"/>
                </a:cubicBezTo>
                <a:close/>
                <a:moveTo>
                  <a:pt x="3913853" y="485785"/>
                </a:moveTo>
                <a:cubicBezTo>
                  <a:pt x="3911232" y="472967"/>
                  <a:pt x="3898724" y="464695"/>
                  <a:pt x="3885900" y="467314"/>
                </a:cubicBezTo>
                <a:cubicBezTo>
                  <a:pt x="3873076" y="469929"/>
                  <a:pt x="3864801" y="482443"/>
                  <a:pt x="3867423" y="495261"/>
                </a:cubicBezTo>
                <a:cubicBezTo>
                  <a:pt x="3870044" y="508078"/>
                  <a:pt x="3882552" y="516350"/>
                  <a:pt x="3895376" y="513732"/>
                </a:cubicBezTo>
                <a:cubicBezTo>
                  <a:pt x="3904693" y="511833"/>
                  <a:pt x="3911958" y="504562"/>
                  <a:pt x="3913853" y="495261"/>
                </a:cubicBezTo>
                <a:lnTo>
                  <a:pt x="3971181" y="495261"/>
                </a:lnTo>
                <a:lnTo>
                  <a:pt x="3971181" y="409980"/>
                </a:lnTo>
                <a:lnTo>
                  <a:pt x="3895376" y="409980"/>
                </a:lnTo>
                <a:lnTo>
                  <a:pt x="3895376" y="267845"/>
                </a:lnTo>
                <a:lnTo>
                  <a:pt x="3961705" y="267845"/>
                </a:lnTo>
                <a:lnTo>
                  <a:pt x="3961705" y="315855"/>
                </a:lnTo>
                <a:cubicBezTo>
                  <a:pt x="3948881" y="318470"/>
                  <a:pt x="3940606" y="330984"/>
                  <a:pt x="3943228" y="343802"/>
                </a:cubicBezTo>
                <a:cubicBezTo>
                  <a:pt x="3945849" y="356622"/>
                  <a:pt x="3958357" y="364891"/>
                  <a:pt x="3971181" y="362276"/>
                </a:cubicBezTo>
                <a:cubicBezTo>
                  <a:pt x="3984004" y="359661"/>
                  <a:pt x="3992280" y="347147"/>
                  <a:pt x="3989658" y="334326"/>
                </a:cubicBezTo>
                <a:cubicBezTo>
                  <a:pt x="3987763" y="325024"/>
                  <a:pt x="3980499" y="317753"/>
                  <a:pt x="3971181" y="315855"/>
                </a:cubicBezTo>
                <a:lnTo>
                  <a:pt x="3971181" y="258369"/>
                </a:lnTo>
                <a:lnTo>
                  <a:pt x="3885900" y="258369"/>
                </a:lnTo>
                <a:lnTo>
                  <a:pt x="3885900" y="419455"/>
                </a:lnTo>
                <a:lnTo>
                  <a:pt x="3961705" y="419455"/>
                </a:lnTo>
                <a:lnTo>
                  <a:pt x="3961705" y="485785"/>
                </a:lnTo>
                <a:close/>
                <a:moveTo>
                  <a:pt x="3890638" y="504736"/>
                </a:moveTo>
                <a:cubicBezTo>
                  <a:pt x="3882773" y="504736"/>
                  <a:pt x="3876425" y="498372"/>
                  <a:pt x="3876425" y="490523"/>
                </a:cubicBezTo>
                <a:cubicBezTo>
                  <a:pt x="3876425" y="482674"/>
                  <a:pt x="3882773" y="476309"/>
                  <a:pt x="3890638" y="476309"/>
                </a:cubicBezTo>
                <a:cubicBezTo>
                  <a:pt x="3898503" y="476309"/>
                  <a:pt x="3904851" y="482674"/>
                  <a:pt x="3904851" y="490523"/>
                </a:cubicBezTo>
                <a:cubicBezTo>
                  <a:pt x="3904820" y="498365"/>
                  <a:pt x="3898471" y="504720"/>
                  <a:pt x="3890638" y="504736"/>
                </a:cubicBezTo>
                <a:close/>
                <a:moveTo>
                  <a:pt x="3980657" y="338912"/>
                </a:moveTo>
                <a:cubicBezTo>
                  <a:pt x="3980657" y="346761"/>
                  <a:pt x="3974308" y="353126"/>
                  <a:pt x="3966443" y="353126"/>
                </a:cubicBezTo>
                <a:cubicBezTo>
                  <a:pt x="3958578" y="353126"/>
                  <a:pt x="3952230" y="346761"/>
                  <a:pt x="3952230" y="338912"/>
                </a:cubicBezTo>
                <a:cubicBezTo>
                  <a:pt x="3952230" y="331063"/>
                  <a:pt x="3958578" y="324699"/>
                  <a:pt x="3966443" y="324699"/>
                </a:cubicBezTo>
                <a:cubicBezTo>
                  <a:pt x="3974308" y="324699"/>
                  <a:pt x="3980657" y="331063"/>
                  <a:pt x="3980657" y="338912"/>
                </a:cubicBezTo>
                <a:close/>
                <a:moveTo>
                  <a:pt x="3582679" y="1057103"/>
                </a:moveTo>
                <a:lnTo>
                  <a:pt x="3582679" y="1395447"/>
                </a:lnTo>
                <a:lnTo>
                  <a:pt x="3459022" y="1395447"/>
                </a:lnTo>
                <a:cubicBezTo>
                  <a:pt x="3456401" y="1382630"/>
                  <a:pt x="3443893" y="1374357"/>
                  <a:pt x="3431069" y="1376976"/>
                </a:cubicBezTo>
                <a:cubicBezTo>
                  <a:pt x="3418245" y="1379591"/>
                  <a:pt x="3409970" y="1392105"/>
                  <a:pt x="3412592" y="1404923"/>
                </a:cubicBezTo>
                <a:cubicBezTo>
                  <a:pt x="3415213" y="1417740"/>
                  <a:pt x="3427721" y="1426012"/>
                  <a:pt x="3440545" y="1423394"/>
                </a:cubicBezTo>
                <a:cubicBezTo>
                  <a:pt x="3449862" y="1421496"/>
                  <a:pt x="3457127" y="1414225"/>
                  <a:pt x="3459022" y="1404923"/>
                </a:cubicBezTo>
                <a:lnTo>
                  <a:pt x="3592155" y="1404923"/>
                </a:lnTo>
                <a:lnTo>
                  <a:pt x="3592155" y="1060988"/>
                </a:lnTo>
                <a:lnTo>
                  <a:pt x="3819571" y="833573"/>
                </a:lnTo>
                <a:lnTo>
                  <a:pt x="3819571" y="741154"/>
                </a:lnTo>
                <a:cubicBezTo>
                  <a:pt x="3832394" y="738538"/>
                  <a:pt x="3840670" y="726024"/>
                  <a:pt x="3838048" y="713207"/>
                </a:cubicBezTo>
                <a:cubicBezTo>
                  <a:pt x="3835427" y="700386"/>
                  <a:pt x="3822918" y="692117"/>
                  <a:pt x="3810095" y="694732"/>
                </a:cubicBezTo>
                <a:cubicBezTo>
                  <a:pt x="3797271" y="697348"/>
                  <a:pt x="3788996" y="709862"/>
                  <a:pt x="3791618" y="722682"/>
                </a:cubicBezTo>
                <a:cubicBezTo>
                  <a:pt x="3793513" y="731984"/>
                  <a:pt x="3800777" y="739255"/>
                  <a:pt x="3810095" y="741154"/>
                </a:cubicBezTo>
                <a:lnTo>
                  <a:pt x="3810095" y="829593"/>
                </a:lnTo>
                <a:close/>
                <a:moveTo>
                  <a:pt x="3435807" y="1414398"/>
                </a:moveTo>
                <a:cubicBezTo>
                  <a:pt x="3427942" y="1414398"/>
                  <a:pt x="3421593" y="1408034"/>
                  <a:pt x="3421593" y="1400185"/>
                </a:cubicBezTo>
                <a:cubicBezTo>
                  <a:pt x="3421593" y="1392336"/>
                  <a:pt x="3427942" y="1385971"/>
                  <a:pt x="3435807" y="1385971"/>
                </a:cubicBezTo>
                <a:cubicBezTo>
                  <a:pt x="3443672" y="1385971"/>
                  <a:pt x="3450020" y="1392336"/>
                  <a:pt x="3450020" y="1400185"/>
                </a:cubicBezTo>
                <a:cubicBezTo>
                  <a:pt x="3449989" y="1408028"/>
                  <a:pt x="3443640" y="1414379"/>
                  <a:pt x="3435807" y="1414398"/>
                </a:cubicBezTo>
                <a:close/>
                <a:moveTo>
                  <a:pt x="3800619" y="717938"/>
                </a:moveTo>
                <a:cubicBezTo>
                  <a:pt x="3800619" y="710089"/>
                  <a:pt x="3806968" y="703725"/>
                  <a:pt x="3814833" y="703725"/>
                </a:cubicBezTo>
                <a:cubicBezTo>
                  <a:pt x="3822698" y="703725"/>
                  <a:pt x="3829046" y="710089"/>
                  <a:pt x="3829046" y="717938"/>
                </a:cubicBezTo>
                <a:cubicBezTo>
                  <a:pt x="3829046" y="725787"/>
                  <a:pt x="3822698" y="732152"/>
                  <a:pt x="3814833" y="732152"/>
                </a:cubicBezTo>
                <a:cubicBezTo>
                  <a:pt x="3806968" y="732152"/>
                  <a:pt x="3800619" y="725787"/>
                  <a:pt x="3800619" y="717938"/>
                </a:cubicBezTo>
                <a:close/>
                <a:moveTo>
                  <a:pt x="2606688" y="1149712"/>
                </a:moveTo>
                <a:cubicBezTo>
                  <a:pt x="2593867" y="1147100"/>
                  <a:pt x="2581356" y="1155372"/>
                  <a:pt x="2578744" y="1168193"/>
                </a:cubicBezTo>
                <a:cubicBezTo>
                  <a:pt x="2576132" y="1181010"/>
                  <a:pt x="2584404" y="1193521"/>
                  <a:pt x="2597225" y="1196136"/>
                </a:cubicBezTo>
                <a:cubicBezTo>
                  <a:pt x="2610039" y="1198748"/>
                  <a:pt x="2622547" y="1190479"/>
                  <a:pt x="2625165" y="1177665"/>
                </a:cubicBezTo>
                <a:lnTo>
                  <a:pt x="2758298" y="1177665"/>
                </a:lnTo>
                <a:lnTo>
                  <a:pt x="2758298" y="950250"/>
                </a:lnTo>
                <a:lnTo>
                  <a:pt x="2806150" y="950250"/>
                </a:lnTo>
                <a:cubicBezTo>
                  <a:pt x="2808765" y="963067"/>
                  <a:pt x="2821279" y="971339"/>
                  <a:pt x="2834097" y="968721"/>
                </a:cubicBezTo>
                <a:cubicBezTo>
                  <a:pt x="2846917" y="966105"/>
                  <a:pt x="2855187" y="953591"/>
                  <a:pt x="2852571" y="940774"/>
                </a:cubicBezTo>
                <a:cubicBezTo>
                  <a:pt x="2849953" y="927956"/>
                  <a:pt x="2837442" y="919684"/>
                  <a:pt x="2824621" y="922303"/>
                </a:cubicBezTo>
                <a:cubicBezTo>
                  <a:pt x="2815319" y="924201"/>
                  <a:pt x="2808048" y="931472"/>
                  <a:pt x="2806150" y="940774"/>
                </a:cubicBezTo>
                <a:lnTo>
                  <a:pt x="2748822" y="940774"/>
                </a:lnTo>
                <a:lnTo>
                  <a:pt x="2748822" y="1168189"/>
                </a:lnTo>
                <a:lnTo>
                  <a:pt x="2625165" y="1168189"/>
                </a:lnTo>
                <a:cubicBezTo>
                  <a:pt x="2623276" y="1158878"/>
                  <a:pt x="2615999" y="1151601"/>
                  <a:pt x="2606688" y="1149712"/>
                </a:cubicBezTo>
                <a:close/>
                <a:moveTo>
                  <a:pt x="2601950" y="1187141"/>
                </a:moveTo>
                <a:cubicBezTo>
                  <a:pt x="2594101" y="1187141"/>
                  <a:pt x="2587736" y="1180776"/>
                  <a:pt x="2587736" y="1172927"/>
                </a:cubicBezTo>
                <a:cubicBezTo>
                  <a:pt x="2587736" y="1165078"/>
                  <a:pt x="2594101" y="1158714"/>
                  <a:pt x="2601950" y="1158714"/>
                </a:cubicBezTo>
                <a:cubicBezTo>
                  <a:pt x="2609799" y="1158714"/>
                  <a:pt x="2616163" y="1165078"/>
                  <a:pt x="2616163" y="1172927"/>
                </a:cubicBezTo>
                <a:cubicBezTo>
                  <a:pt x="2616059" y="1180707"/>
                  <a:pt x="2609733" y="1186967"/>
                  <a:pt x="2601950" y="1186983"/>
                </a:cubicBezTo>
                <a:close/>
                <a:moveTo>
                  <a:pt x="2829365" y="931298"/>
                </a:moveTo>
                <a:cubicBezTo>
                  <a:pt x="2837214" y="931298"/>
                  <a:pt x="2843579" y="937663"/>
                  <a:pt x="2843579" y="945512"/>
                </a:cubicBezTo>
                <a:cubicBezTo>
                  <a:pt x="2843579" y="953361"/>
                  <a:pt x="2837214" y="959725"/>
                  <a:pt x="2829365" y="959725"/>
                </a:cubicBezTo>
                <a:cubicBezTo>
                  <a:pt x="2821516" y="959725"/>
                  <a:pt x="2815152" y="953361"/>
                  <a:pt x="2815152" y="945512"/>
                </a:cubicBezTo>
                <a:cubicBezTo>
                  <a:pt x="2815048" y="937678"/>
                  <a:pt x="2821311" y="931248"/>
                  <a:pt x="2829144" y="931140"/>
                </a:cubicBezTo>
                <a:cubicBezTo>
                  <a:pt x="2829217" y="931140"/>
                  <a:pt x="2829293" y="931140"/>
                  <a:pt x="2829365" y="931140"/>
                </a:cubicBezTo>
                <a:close/>
                <a:moveTo>
                  <a:pt x="3885900" y="589701"/>
                </a:moveTo>
                <a:cubicBezTo>
                  <a:pt x="3898724" y="592320"/>
                  <a:pt x="3911232" y="584050"/>
                  <a:pt x="3913853" y="571233"/>
                </a:cubicBezTo>
                <a:cubicBezTo>
                  <a:pt x="3913853" y="571230"/>
                  <a:pt x="3913853" y="571227"/>
                  <a:pt x="3913853" y="571224"/>
                </a:cubicBezTo>
                <a:lnTo>
                  <a:pt x="4046986" y="571224"/>
                </a:lnTo>
                <a:lnTo>
                  <a:pt x="4046986" y="268003"/>
                </a:lnTo>
                <a:lnTo>
                  <a:pt x="4625475" y="268003"/>
                </a:lnTo>
                <a:cubicBezTo>
                  <a:pt x="4628096" y="280822"/>
                  <a:pt x="4640604" y="289092"/>
                  <a:pt x="4653428" y="286476"/>
                </a:cubicBezTo>
                <a:cubicBezTo>
                  <a:pt x="4666251" y="283859"/>
                  <a:pt x="4674527" y="271346"/>
                  <a:pt x="4671905" y="258527"/>
                </a:cubicBezTo>
                <a:cubicBezTo>
                  <a:pt x="4669284" y="245708"/>
                  <a:pt x="4656776" y="237438"/>
                  <a:pt x="4643952" y="240054"/>
                </a:cubicBezTo>
                <a:cubicBezTo>
                  <a:pt x="4634634" y="241954"/>
                  <a:pt x="4627370" y="249224"/>
                  <a:pt x="4625475" y="258527"/>
                </a:cubicBezTo>
                <a:lnTo>
                  <a:pt x="4037511" y="258527"/>
                </a:lnTo>
                <a:lnTo>
                  <a:pt x="4037511" y="561748"/>
                </a:lnTo>
                <a:lnTo>
                  <a:pt x="3913853" y="561748"/>
                </a:lnTo>
                <a:cubicBezTo>
                  <a:pt x="3911232" y="548931"/>
                  <a:pt x="3898724" y="540661"/>
                  <a:pt x="3885900" y="543283"/>
                </a:cubicBezTo>
                <a:cubicBezTo>
                  <a:pt x="3873076" y="545902"/>
                  <a:pt x="3864801" y="558419"/>
                  <a:pt x="3867423" y="571236"/>
                </a:cubicBezTo>
                <a:cubicBezTo>
                  <a:pt x="3869349" y="580535"/>
                  <a:pt x="3876614" y="587800"/>
                  <a:pt x="3885900" y="589701"/>
                </a:cubicBezTo>
                <a:close/>
                <a:moveTo>
                  <a:pt x="4648690" y="248894"/>
                </a:moveTo>
                <a:cubicBezTo>
                  <a:pt x="4656555" y="248894"/>
                  <a:pt x="4662903" y="255257"/>
                  <a:pt x="4662903" y="263107"/>
                </a:cubicBezTo>
                <a:cubicBezTo>
                  <a:pt x="4662903" y="270957"/>
                  <a:pt x="4656555" y="277321"/>
                  <a:pt x="4648690" y="277321"/>
                </a:cubicBezTo>
                <a:cubicBezTo>
                  <a:pt x="4640825" y="277321"/>
                  <a:pt x="4634476" y="270957"/>
                  <a:pt x="4634476" y="263107"/>
                </a:cubicBezTo>
                <a:cubicBezTo>
                  <a:pt x="4634445" y="255275"/>
                  <a:pt x="4640794" y="248911"/>
                  <a:pt x="4648627" y="248894"/>
                </a:cubicBezTo>
                <a:cubicBezTo>
                  <a:pt x="4648658" y="248894"/>
                  <a:pt x="4648658" y="248894"/>
                  <a:pt x="4648690" y="248894"/>
                </a:cubicBezTo>
                <a:close/>
                <a:moveTo>
                  <a:pt x="3890638" y="552114"/>
                </a:moveTo>
                <a:cubicBezTo>
                  <a:pt x="3898503" y="552114"/>
                  <a:pt x="3904851" y="558479"/>
                  <a:pt x="3904851" y="566328"/>
                </a:cubicBezTo>
                <a:cubicBezTo>
                  <a:pt x="3904851" y="574177"/>
                  <a:pt x="3898503" y="580541"/>
                  <a:pt x="3890638" y="580541"/>
                </a:cubicBezTo>
                <a:cubicBezTo>
                  <a:pt x="3882773" y="580541"/>
                  <a:pt x="3876425" y="574177"/>
                  <a:pt x="3876425" y="566328"/>
                </a:cubicBezTo>
                <a:cubicBezTo>
                  <a:pt x="3876393" y="558495"/>
                  <a:pt x="3882742" y="552133"/>
                  <a:pt x="3890575" y="552114"/>
                </a:cubicBezTo>
                <a:cubicBezTo>
                  <a:pt x="3890606" y="552114"/>
                  <a:pt x="3890606" y="552114"/>
                  <a:pt x="3890638" y="552114"/>
                </a:cubicBezTo>
                <a:close/>
                <a:moveTo>
                  <a:pt x="3383217" y="495261"/>
                </a:moveTo>
                <a:cubicBezTo>
                  <a:pt x="3385838" y="482440"/>
                  <a:pt x="3377563" y="469929"/>
                  <a:pt x="3364740" y="467317"/>
                </a:cubicBezTo>
                <a:cubicBezTo>
                  <a:pt x="3351916" y="464702"/>
                  <a:pt x="3339408" y="472977"/>
                  <a:pt x="3336786" y="485798"/>
                </a:cubicBezTo>
                <a:cubicBezTo>
                  <a:pt x="3334196" y="498612"/>
                  <a:pt x="3342440" y="511120"/>
                  <a:pt x="3355264" y="513738"/>
                </a:cubicBezTo>
                <a:lnTo>
                  <a:pt x="3355264" y="798481"/>
                </a:lnTo>
                <a:lnTo>
                  <a:pt x="3715812" y="798481"/>
                </a:lnTo>
                <a:cubicBezTo>
                  <a:pt x="3718434" y="811299"/>
                  <a:pt x="3730942" y="819571"/>
                  <a:pt x="3743765" y="816952"/>
                </a:cubicBezTo>
                <a:cubicBezTo>
                  <a:pt x="3756589" y="814337"/>
                  <a:pt x="3764864" y="801823"/>
                  <a:pt x="3762243" y="789006"/>
                </a:cubicBezTo>
                <a:cubicBezTo>
                  <a:pt x="3759621" y="776188"/>
                  <a:pt x="3747113" y="767916"/>
                  <a:pt x="3734290" y="770534"/>
                </a:cubicBezTo>
                <a:cubicBezTo>
                  <a:pt x="3724972" y="772433"/>
                  <a:pt x="3717707" y="779704"/>
                  <a:pt x="3715812" y="789006"/>
                </a:cubicBezTo>
                <a:lnTo>
                  <a:pt x="3364740" y="789006"/>
                </a:lnTo>
                <a:lnTo>
                  <a:pt x="3364740" y="513738"/>
                </a:lnTo>
                <a:cubicBezTo>
                  <a:pt x="3374057" y="511849"/>
                  <a:pt x="3381322" y="504572"/>
                  <a:pt x="3383217" y="495261"/>
                </a:cubicBezTo>
                <a:close/>
                <a:moveTo>
                  <a:pt x="3739028" y="779530"/>
                </a:moveTo>
                <a:cubicBezTo>
                  <a:pt x="3746892" y="779530"/>
                  <a:pt x="3753241" y="785894"/>
                  <a:pt x="3753241" y="793743"/>
                </a:cubicBezTo>
                <a:cubicBezTo>
                  <a:pt x="3753241" y="801592"/>
                  <a:pt x="3746892" y="807957"/>
                  <a:pt x="3739028" y="807957"/>
                </a:cubicBezTo>
                <a:cubicBezTo>
                  <a:pt x="3731163" y="807957"/>
                  <a:pt x="3724814" y="801592"/>
                  <a:pt x="3724814" y="793743"/>
                </a:cubicBezTo>
                <a:cubicBezTo>
                  <a:pt x="3724783" y="785910"/>
                  <a:pt x="3731131" y="779549"/>
                  <a:pt x="3738964" y="779530"/>
                </a:cubicBezTo>
                <a:cubicBezTo>
                  <a:pt x="3738996" y="779530"/>
                  <a:pt x="3738996" y="779530"/>
                  <a:pt x="3739028" y="779530"/>
                </a:cubicBezTo>
                <a:close/>
                <a:moveTo>
                  <a:pt x="3360002" y="504736"/>
                </a:moveTo>
                <a:cubicBezTo>
                  <a:pt x="3352137" y="504736"/>
                  <a:pt x="3345788" y="498372"/>
                  <a:pt x="3345788" y="490523"/>
                </a:cubicBezTo>
                <a:cubicBezTo>
                  <a:pt x="3345788" y="482674"/>
                  <a:pt x="3352137" y="476309"/>
                  <a:pt x="3360002" y="476309"/>
                </a:cubicBezTo>
                <a:cubicBezTo>
                  <a:pt x="3367866" y="476309"/>
                  <a:pt x="3374215" y="482674"/>
                  <a:pt x="3374215" y="490523"/>
                </a:cubicBezTo>
                <a:cubicBezTo>
                  <a:pt x="3374184" y="498365"/>
                  <a:pt x="3367835" y="504720"/>
                  <a:pt x="3360002" y="504736"/>
                </a:cubicBezTo>
                <a:close/>
                <a:moveTo>
                  <a:pt x="3506874" y="2011364"/>
                </a:moveTo>
                <a:lnTo>
                  <a:pt x="3564202" y="2011364"/>
                </a:lnTo>
                <a:cubicBezTo>
                  <a:pt x="3566823" y="2024181"/>
                  <a:pt x="3579331" y="2032454"/>
                  <a:pt x="3592155" y="2029835"/>
                </a:cubicBezTo>
                <a:cubicBezTo>
                  <a:pt x="3604979" y="2027220"/>
                  <a:pt x="3613254" y="2014706"/>
                  <a:pt x="3610633" y="2001888"/>
                </a:cubicBezTo>
                <a:cubicBezTo>
                  <a:pt x="3608011" y="1989071"/>
                  <a:pt x="3595503" y="1980799"/>
                  <a:pt x="3582679" y="1983417"/>
                </a:cubicBezTo>
                <a:cubicBezTo>
                  <a:pt x="3573361" y="1985315"/>
                  <a:pt x="3566097" y="1992586"/>
                  <a:pt x="3564202" y="2001888"/>
                </a:cubicBezTo>
                <a:lnTo>
                  <a:pt x="3516350" y="2001888"/>
                </a:lnTo>
                <a:lnTo>
                  <a:pt x="3516350" y="1698668"/>
                </a:lnTo>
                <a:lnTo>
                  <a:pt x="3288934" y="1698668"/>
                </a:lnTo>
                <a:lnTo>
                  <a:pt x="3288934" y="1253312"/>
                </a:lnTo>
                <a:lnTo>
                  <a:pt x="3336786" y="1253312"/>
                </a:lnTo>
                <a:cubicBezTo>
                  <a:pt x="3339408" y="1266130"/>
                  <a:pt x="3351916" y="1274402"/>
                  <a:pt x="3364740" y="1271784"/>
                </a:cubicBezTo>
                <a:cubicBezTo>
                  <a:pt x="3377563" y="1269168"/>
                  <a:pt x="3385838" y="1256654"/>
                  <a:pt x="3383217" y="1243837"/>
                </a:cubicBezTo>
                <a:cubicBezTo>
                  <a:pt x="3380596" y="1231019"/>
                  <a:pt x="3368087" y="1222747"/>
                  <a:pt x="3355264" y="1225365"/>
                </a:cubicBezTo>
                <a:cubicBezTo>
                  <a:pt x="3345946" y="1227264"/>
                  <a:pt x="3338682" y="1234535"/>
                  <a:pt x="3336786" y="1243837"/>
                </a:cubicBezTo>
                <a:lnTo>
                  <a:pt x="3279459" y="1243837"/>
                </a:lnTo>
                <a:lnTo>
                  <a:pt x="3279459" y="1708143"/>
                </a:lnTo>
                <a:lnTo>
                  <a:pt x="3506874" y="1708143"/>
                </a:lnTo>
                <a:close/>
                <a:moveTo>
                  <a:pt x="3587417" y="1992413"/>
                </a:moveTo>
                <a:cubicBezTo>
                  <a:pt x="3595282" y="1992413"/>
                  <a:pt x="3601631" y="1998777"/>
                  <a:pt x="3601631" y="2006626"/>
                </a:cubicBezTo>
                <a:cubicBezTo>
                  <a:pt x="3601631" y="2014475"/>
                  <a:pt x="3595282" y="2020840"/>
                  <a:pt x="3587417" y="2020840"/>
                </a:cubicBezTo>
                <a:cubicBezTo>
                  <a:pt x="3579552" y="2020840"/>
                  <a:pt x="3573204" y="2014475"/>
                  <a:pt x="3573204" y="2006626"/>
                </a:cubicBezTo>
                <a:cubicBezTo>
                  <a:pt x="3573172" y="1998793"/>
                  <a:pt x="3579521" y="1992432"/>
                  <a:pt x="3587354" y="1992413"/>
                </a:cubicBezTo>
                <a:cubicBezTo>
                  <a:pt x="3587386" y="1992413"/>
                  <a:pt x="3587386" y="1992413"/>
                  <a:pt x="3587417" y="1992413"/>
                </a:cubicBezTo>
                <a:close/>
                <a:moveTo>
                  <a:pt x="3360002" y="1234361"/>
                </a:moveTo>
                <a:cubicBezTo>
                  <a:pt x="3367866" y="1234361"/>
                  <a:pt x="3374215" y="1240726"/>
                  <a:pt x="3374215" y="1248574"/>
                </a:cubicBezTo>
                <a:cubicBezTo>
                  <a:pt x="3374215" y="1256424"/>
                  <a:pt x="3367866" y="1262788"/>
                  <a:pt x="3360002" y="1262788"/>
                </a:cubicBezTo>
                <a:cubicBezTo>
                  <a:pt x="3352137" y="1262788"/>
                  <a:pt x="3345788" y="1256424"/>
                  <a:pt x="3345788" y="1248574"/>
                </a:cubicBezTo>
                <a:cubicBezTo>
                  <a:pt x="3345757" y="1240741"/>
                  <a:pt x="3352105" y="1234380"/>
                  <a:pt x="3359938" y="1234361"/>
                </a:cubicBezTo>
                <a:cubicBezTo>
                  <a:pt x="3359970" y="1234361"/>
                  <a:pt x="3359970" y="1234361"/>
                  <a:pt x="3360002" y="1234361"/>
                </a:cubicBezTo>
                <a:close/>
                <a:moveTo>
                  <a:pt x="3355264" y="334175"/>
                </a:moveTo>
                <a:lnTo>
                  <a:pt x="3355264" y="409980"/>
                </a:lnTo>
                <a:lnTo>
                  <a:pt x="3127848" y="409980"/>
                </a:lnTo>
                <a:lnTo>
                  <a:pt x="3127848" y="637395"/>
                </a:lnTo>
                <a:lnTo>
                  <a:pt x="3004191" y="637395"/>
                </a:lnTo>
                <a:cubicBezTo>
                  <a:pt x="3001576" y="624578"/>
                  <a:pt x="2989062" y="616306"/>
                  <a:pt x="2976244" y="618924"/>
                </a:cubicBezTo>
                <a:cubicBezTo>
                  <a:pt x="2963424" y="621539"/>
                  <a:pt x="2955155" y="634054"/>
                  <a:pt x="2957770" y="646871"/>
                </a:cubicBezTo>
                <a:cubicBezTo>
                  <a:pt x="2960388" y="659688"/>
                  <a:pt x="2972899" y="667961"/>
                  <a:pt x="2985720" y="665342"/>
                </a:cubicBezTo>
                <a:cubicBezTo>
                  <a:pt x="2995022" y="663444"/>
                  <a:pt x="3002293" y="656173"/>
                  <a:pt x="3004191" y="646871"/>
                </a:cubicBezTo>
                <a:lnTo>
                  <a:pt x="3137324" y="646871"/>
                </a:lnTo>
                <a:lnTo>
                  <a:pt x="3137324" y="419455"/>
                </a:lnTo>
                <a:lnTo>
                  <a:pt x="3364740" y="419455"/>
                </a:lnTo>
                <a:lnTo>
                  <a:pt x="3364740" y="343650"/>
                </a:lnTo>
                <a:lnTo>
                  <a:pt x="3431069" y="343650"/>
                </a:lnTo>
                <a:lnTo>
                  <a:pt x="3431069" y="467465"/>
                </a:lnTo>
                <a:cubicBezTo>
                  <a:pt x="3418245" y="470081"/>
                  <a:pt x="3409970" y="482595"/>
                  <a:pt x="3412592" y="495412"/>
                </a:cubicBezTo>
                <a:cubicBezTo>
                  <a:pt x="3415213" y="508233"/>
                  <a:pt x="3427721" y="516502"/>
                  <a:pt x="3440545" y="513886"/>
                </a:cubicBezTo>
                <a:cubicBezTo>
                  <a:pt x="3453368" y="511268"/>
                  <a:pt x="3461644" y="498757"/>
                  <a:pt x="3459022" y="485936"/>
                </a:cubicBezTo>
                <a:cubicBezTo>
                  <a:pt x="3457127" y="476635"/>
                  <a:pt x="3449862" y="469364"/>
                  <a:pt x="3440545" y="467465"/>
                </a:cubicBezTo>
                <a:lnTo>
                  <a:pt x="3440545" y="334175"/>
                </a:lnTo>
                <a:close/>
                <a:moveTo>
                  <a:pt x="2980976" y="656347"/>
                </a:moveTo>
                <a:cubicBezTo>
                  <a:pt x="2973127" y="656347"/>
                  <a:pt x="2966762" y="649982"/>
                  <a:pt x="2966762" y="642133"/>
                </a:cubicBezTo>
                <a:cubicBezTo>
                  <a:pt x="2966762" y="634284"/>
                  <a:pt x="2973127" y="627920"/>
                  <a:pt x="2980976" y="627920"/>
                </a:cubicBezTo>
                <a:cubicBezTo>
                  <a:pt x="2988825" y="627920"/>
                  <a:pt x="2995189" y="634284"/>
                  <a:pt x="2995189" y="642133"/>
                </a:cubicBezTo>
                <a:cubicBezTo>
                  <a:pt x="2995173" y="649976"/>
                  <a:pt x="2988818" y="656331"/>
                  <a:pt x="2980976" y="656347"/>
                </a:cubicBezTo>
                <a:close/>
                <a:moveTo>
                  <a:pt x="3450020" y="490523"/>
                </a:moveTo>
                <a:cubicBezTo>
                  <a:pt x="3450020" y="498372"/>
                  <a:pt x="3443672" y="504736"/>
                  <a:pt x="3435807" y="504736"/>
                </a:cubicBezTo>
                <a:cubicBezTo>
                  <a:pt x="3427942" y="504736"/>
                  <a:pt x="3421593" y="498372"/>
                  <a:pt x="3421593" y="490523"/>
                </a:cubicBezTo>
                <a:cubicBezTo>
                  <a:pt x="3421593" y="482674"/>
                  <a:pt x="3427942" y="476309"/>
                  <a:pt x="3435807" y="476309"/>
                </a:cubicBezTo>
                <a:cubicBezTo>
                  <a:pt x="3443672" y="476309"/>
                  <a:pt x="3450020" y="482674"/>
                  <a:pt x="3450020" y="490523"/>
                </a:cubicBezTo>
                <a:close/>
                <a:moveTo>
                  <a:pt x="2445602" y="2560478"/>
                </a:moveTo>
                <a:cubicBezTo>
                  <a:pt x="2458419" y="2563096"/>
                  <a:pt x="2470933" y="2554827"/>
                  <a:pt x="2473552" y="2542010"/>
                </a:cubicBezTo>
                <a:cubicBezTo>
                  <a:pt x="2473555" y="2542007"/>
                  <a:pt x="2473555" y="2542004"/>
                  <a:pt x="2473555" y="2542000"/>
                </a:cubicBezTo>
                <a:lnTo>
                  <a:pt x="2682493" y="2542000"/>
                </a:lnTo>
                <a:lnTo>
                  <a:pt x="2682493" y="2333062"/>
                </a:lnTo>
                <a:cubicBezTo>
                  <a:pt x="2695313" y="2330447"/>
                  <a:pt x="2703582" y="2317933"/>
                  <a:pt x="2700964" y="2305116"/>
                </a:cubicBezTo>
                <a:cubicBezTo>
                  <a:pt x="2698349" y="2292295"/>
                  <a:pt x="2685835" y="2284026"/>
                  <a:pt x="2673017" y="2286641"/>
                </a:cubicBezTo>
                <a:cubicBezTo>
                  <a:pt x="2660200" y="2289260"/>
                  <a:pt x="2651928" y="2301771"/>
                  <a:pt x="2654546" y="2314591"/>
                </a:cubicBezTo>
                <a:cubicBezTo>
                  <a:pt x="2656444" y="2323893"/>
                  <a:pt x="2663715" y="2331164"/>
                  <a:pt x="2673017" y="2333062"/>
                </a:cubicBezTo>
                <a:lnTo>
                  <a:pt x="2673017" y="2532525"/>
                </a:lnTo>
                <a:lnTo>
                  <a:pt x="2473555" y="2532525"/>
                </a:lnTo>
                <a:cubicBezTo>
                  <a:pt x="2470936" y="2519707"/>
                  <a:pt x="2458419" y="2511438"/>
                  <a:pt x="2445602" y="2514060"/>
                </a:cubicBezTo>
                <a:cubicBezTo>
                  <a:pt x="2432784" y="2516678"/>
                  <a:pt x="2424515" y="2529196"/>
                  <a:pt x="2427137" y="2542013"/>
                </a:cubicBezTo>
                <a:cubicBezTo>
                  <a:pt x="2429038" y="2551312"/>
                  <a:pt x="2436303" y="2558576"/>
                  <a:pt x="2445602" y="2560478"/>
                </a:cubicBezTo>
                <a:close/>
                <a:moveTo>
                  <a:pt x="2663542" y="2309847"/>
                </a:moveTo>
                <a:cubicBezTo>
                  <a:pt x="2663542" y="2301998"/>
                  <a:pt x="2669906" y="2295634"/>
                  <a:pt x="2677755" y="2295634"/>
                </a:cubicBezTo>
                <a:cubicBezTo>
                  <a:pt x="2685604" y="2295634"/>
                  <a:pt x="2691969" y="2301998"/>
                  <a:pt x="2691969" y="2309847"/>
                </a:cubicBezTo>
                <a:cubicBezTo>
                  <a:pt x="2691969" y="2317696"/>
                  <a:pt x="2685604" y="2324060"/>
                  <a:pt x="2677755" y="2324060"/>
                </a:cubicBezTo>
                <a:cubicBezTo>
                  <a:pt x="2669906" y="2324060"/>
                  <a:pt x="2663542" y="2317696"/>
                  <a:pt x="2663542" y="2309847"/>
                </a:cubicBezTo>
                <a:close/>
                <a:moveTo>
                  <a:pt x="2450340" y="2523049"/>
                </a:moveTo>
                <a:cubicBezTo>
                  <a:pt x="2458188" y="2523049"/>
                  <a:pt x="2464553" y="2529414"/>
                  <a:pt x="2464553" y="2537263"/>
                </a:cubicBezTo>
                <a:cubicBezTo>
                  <a:pt x="2464553" y="2545112"/>
                  <a:pt x="2458188" y="2551476"/>
                  <a:pt x="2450340" y="2551476"/>
                </a:cubicBezTo>
                <a:cubicBezTo>
                  <a:pt x="2442490" y="2551476"/>
                  <a:pt x="2436126" y="2545112"/>
                  <a:pt x="2436126" y="2537263"/>
                </a:cubicBezTo>
                <a:cubicBezTo>
                  <a:pt x="2436107" y="2529429"/>
                  <a:pt x="2442443" y="2523068"/>
                  <a:pt x="2450276" y="2523049"/>
                </a:cubicBezTo>
                <a:cubicBezTo>
                  <a:pt x="2450298" y="2523049"/>
                  <a:pt x="2450317" y="2523049"/>
                  <a:pt x="2450340" y="2523049"/>
                </a:cubicBezTo>
                <a:close/>
                <a:moveTo>
                  <a:pt x="3658485" y="892764"/>
                </a:moveTo>
                <a:cubicBezTo>
                  <a:pt x="3660032" y="893077"/>
                  <a:pt x="3661643" y="893238"/>
                  <a:pt x="3663222" y="893238"/>
                </a:cubicBezTo>
                <a:cubicBezTo>
                  <a:pt x="3676299" y="893238"/>
                  <a:pt x="3686912" y="882631"/>
                  <a:pt x="3686912" y="869549"/>
                </a:cubicBezTo>
                <a:cubicBezTo>
                  <a:pt x="3686912" y="868023"/>
                  <a:pt x="3686753" y="866501"/>
                  <a:pt x="3686469" y="865000"/>
                </a:cubicBezTo>
                <a:cubicBezTo>
                  <a:pt x="3683974" y="852161"/>
                  <a:pt x="3671529" y="843784"/>
                  <a:pt x="3658674" y="846289"/>
                </a:cubicBezTo>
                <a:cubicBezTo>
                  <a:pt x="3649293" y="848124"/>
                  <a:pt x="3641934" y="855433"/>
                  <a:pt x="3640007" y="864811"/>
                </a:cubicBezTo>
                <a:lnTo>
                  <a:pt x="3092757" y="864811"/>
                </a:lnTo>
                <a:lnTo>
                  <a:pt x="2976238" y="981298"/>
                </a:lnTo>
                <a:lnTo>
                  <a:pt x="2976238" y="1452933"/>
                </a:lnTo>
                <a:cubicBezTo>
                  <a:pt x="2963420" y="1455548"/>
                  <a:pt x="2955148" y="1468062"/>
                  <a:pt x="2957767" y="1480879"/>
                </a:cubicBezTo>
                <a:cubicBezTo>
                  <a:pt x="2960382" y="1493700"/>
                  <a:pt x="2972896" y="1501969"/>
                  <a:pt x="2985714" y="1499354"/>
                </a:cubicBezTo>
                <a:cubicBezTo>
                  <a:pt x="2998534" y="1496739"/>
                  <a:pt x="3006803" y="1484224"/>
                  <a:pt x="3004185" y="1471404"/>
                </a:cubicBezTo>
                <a:cubicBezTo>
                  <a:pt x="3002286" y="1462102"/>
                  <a:pt x="2995015" y="1454831"/>
                  <a:pt x="2985714" y="1452933"/>
                </a:cubicBezTo>
                <a:lnTo>
                  <a:pt x="2985714" y="985467"/>
                </a:lnTo>
                <a:lnTo>
                  <a:pt x="3096642" y="874286"/>
                </a:lnTo>
                <a:lnTo>
                  <a:pt x="3639912" y="874286"/>
                </a:lnTo>
                <a:cubicBezTo>
                  <a:pt x="3641839" y="883620"/>
                  <a:pt x="3649135" y="890900"/>
                  <a:pt x="3658485" y="892764"/>
                </a:cubicBezTo>
                <a:close/>
                <a:moveTo>
                  <a:pt x="3658485" y="856125"/>
                </a:moveTo>
                <a:cubicBezTo>
                  <a:pt x="3665876" y="853519"/>
                  <a:pt x="3673993" y="857407"/>
                  <a:pt x="3676615" y="864811"/>
                </a:cubicBezTo>
                <a:cubicBezTo>
                  <a:pt x="3679204" y="872218"/>
                  <a:pt x="3675320" y="880332"/>
                  <a:pt x="3667929" y="882938"/>
                </a:cubicBezTo>
                <a:cubicBezTo>
                  <a:pt x="3660506" y="885544"/>
                  <a:pt x="3652420" y="881658"/>
                  <a:pt x="3649799" y="874255"/>
                </a:cubicBezTo>
                <a:cubicBezTo>
                  <a:pt x="3647208" y="866851"/>
                  <a:pt x="3651093" y="858746"/>
                  <a:pt x="3658485" y="856125"/>
                </a:cubicBezTo>
                <a:close/>
                <a:moveTo>
                  <a:pt x="2995189" y="1475990"/>
                </a:moveTo>
                <a:cubicBezTo>
                  <a:pt x="2995189" y="1483839"/>
                  <a:pt x="2988825" y="1490203"/>
                  <a:pt x="2980976" y="1490203"/>
                </a:cubicBezTo>
                <a:cubicBezTo>
                  <a:pt x="2973127" y="1490203"/>
                  <a:pt x="2966762" y="1483839"/>
                  <a:pt x="2966762" y="1475990"/>
                </a:cubicBezTo>
                <a:cubicBezTo>
                  <a:pt x="2966762" y="1468141"/>
                  <a:pt x="2973127" y="1461777"/>
                  <a:pt x="2980976" y="1461777"/>
                </a:cubicBezTo>
                <a:cubicBezTo>
                  <a:pt x="2988825" y="1461777"/>
                  <a:pt x="2995189" y="1468141"/>
                  <a:pt x="2995189" y="1475990"/>
                </a:cubicBezTo>
                <a:close/>
                <a:moveTo>
                  <a:pt x="2748822" y="1575011"/>
                </a:moveTo>
                <a:cubicBezTo>
                  <a:pt x="2761640" y="1577629"/>
                  <a:pt x="2774154" y="1569360"/>
                  <a:pt x="2776772" y="1556543"/>
                </a:cubicBezTo>
                <a:cubicBezTo>
                  <a:pt x="2776776" y="1556539"/>
                  <a:pt x="2776776" y="1556536"/>
                  <a:pt x="2776776" y="1556533"/>
                </a:cubicBezTo>
                <a:lnTo>
                  <a:pt x="3061519" y="1556533"/>
                </a:lnTo>
                <a:lnTo>
                  <a:pt x="3061519" y="1195985"/>
                </a:lnTo>
                <a:cubicBezTo>
                  <a:pt x="3074339" y="1193369"/>
                  <a:pt x="3082608" y="1180855"/>
                  <a:pt x="3079990" y="1168038"/>
                </a:cubicBezTo>
                <a:cubicBezTo>
                  <a:pt x="3077375" y="1155217"/>
                  <a:pt x="3064861" y="1146948"/>
                  <a:pt x="3052043" y="1149563"/>
                </a:cubicBezTo>
                <a:cubicBezTo>
                  <a:pt x="3039226" y="1152179"/>
                  <a:pt x="3030954" y="1164693"/>
                  <a:pt x="3033572" y="1177513"/>
                </a:cubicBezTo>
                <a:cubicBezTo>
                  <a:pt x="3035470" y="1186815"/>
                  <a:pt x="3042741" y="1194086"/>
                  <a:pt x="3052043" y="1195985"/>
                </a:cubicBezTo>
                <a:lnTo>
                  <a:pt x="3052043" y="1547057"/>
                </a:lnTo>
                <a:lnTo>
                  <a:pt x="2776776" y="1547057"/>
                </a:lnTo>
                <a:cubicBezTo>
                  <a:pt x="2774157" y="1534240"/>
                  <a:pt x="2761640" y="1525971"/>
                  <a:pt x="2748822" y="1528593"/>
                </a:cubicBezTo>
                <a:cubicBezTo>
                  <a:pt x="2736005" y="1531211"/>
                  <a:pt x="2727736" y="1543728"/>
                  <a:pt x="2730358" y="1556546"/>
                </a:cubicBezTo>
                <a:cubicBezTo>
                  <a:pt x="2732259" y="1565844"/>
                  <a:pt x="2739524" y="1573109"/>
                  <a:pt x="2748822" y="1575011"/>
                </a:cubicBezTo>
                <a:close/>
                <a:moveTo>
                  <a:pt x="3042568" y="1172769"/>
                </a:moveTo>
                <a:cubicBezTo>
                  <a:pt x="3042568" y="1164920"/>
                  <a:pt x="3048932" y="1158556"/>
                  <a:pt x="3056781" y="1158556"/>
                </a:cubicBezTo>
                <a:cubicBezTo>
                  <a:pt x="3064630" y="1158556"/>
                  <a:pt x="3070994" y="1164920"/>
                  <a:pt x="3070994" y="1172769"/>
                </a:cubicBezTo>
                <a:cubicBezTo>
                  <a:pt x="3070994" y="1180618"/>
                  <a:pt x="3064630" y="1186983"/>
                  <a:pt x="3056781" y="1186983"/>
                </a:cubicBezTo>
                <a:cubicBezTo>
                  <a:pt x="3048932" y="1186983"/>
                  <a:pt x="3042568" y="1180618"/>
                  <a:pt x="3042568" y="1172769"/>
                </a:cubicBezTo>
                <a:close/>
                <a:moveTo>
                  <a:pt x="2753560" y="1537582"/>
                </a:moveTo>
                <a:cubicBezTo>
                  <a:pt x="2761409" y="1537582"/>
                  <a:pt x="2767774" y="1543946"/>
                  <a:pt x="2767774" y="1551795"/>
                </a:cubicBezTo>
                <a:cubicBezTo>
                  <a:pt x="2767774" y="1559644"/>
                  <a:pt x="2761409" y="1566009"/>
                  <a:pt x="2753560" y="1566009"/>
                </a:cubicBezTo>
                <a:cubicBezTo>
                  <a:pt x="2745711" y="1566009"/>
                  <a:pt x="2739347" y="1559644"/>
                  <a:pt x="2739347" y="1551795"/>
                </a:cubicBezTo>
                <a:cubicBezTo>
                  <a:pt x="2739328" y="1543962"/>
                  <a:pt x="2745664" y="1537601"/>
                  <a:pt x="2753497" y="1537582"/>
                </a:cubicBezTo>
                <a:cubicBezTo>
                  <a:pt x="2753519" y="1537582"/>
                  <a:pt x="2753538" y="1537582"/>
                  <a:pt x="2753560" y="1537582"/>
                </a:cubicBezTo>
                <a:close/>
                <a:moveTo>
                  <a:pt x="4795562" y="334175"/>
                </a:moveTo>
                <a:lnTo>
                  <a:pt x="4795562" y="409980"/>
                </a:lnTo>
                <a:lnTo>
                  <a:pt x="4568147" y="409980"/>
                </a:lnTo>
                <a:lnTo>
                  <a:pt x="4568147" y="637395"/>
                </a:lnTo>
                <a:lnTo>
                  <a:pt x="4444490" y="637395"/>
                </a:lnTo>
                <a:cubicBezTo>
                  <a:pt x="4441868" y="624578"/>
                  <a:pt x="4429360" y="616306"/>
                  <a:pt x="4416537" y="618924"/>
                </a:cubicBezTo>
                <a:cubicBezTo>
                  <a:pt x="4403713" y="621539"/>
                  <a:pt x="4395437" y="634054"/>
                  <a:pt x="4398059" y="646871"/>
                </a:cubicBezTo>
                <a:cubicBezTo>
                  <a:pt x="4400681" y="659688"/>
                  <a:pt x="4413188" y="667961"/>
                  <a:pt x="4426012" y="665342"/>
                </a:cubicBezTo>
                <a:cubicBezTo>
                  <a:pt x="4435330" y="663444"/>
                  <a:pt x="4442595" y="656173"/>
                  <a:pt x="4444490" y="646871"/>
                </a:cubicBezTo>
                <a:lnTo>
                  <a:pt x="4577623" y="646871"/>
                </a:lnTo>
                <a:lnTo>
                  <a:pt x="4577623" y="419455"/>
                </a:lnTo>
                <a:lnTo>
                  <a:pt x="4805038" y="419455"/>
                </a:lnTo>
                <a:lnTo>
                  <a:pt x="4805038" y="343650"/>
                </a:lnTo>
                <a:lnTo>
                  <a:pt x="4871368" y="343650"/>
                </a:lnTo>
                <a:lnTo>
                  <a:pt x="4871368" y="467465"/>
                </a:lnTo>
                <a:cubicBezTo>
                  <a:pt x="4858544" y="470081"/>
                  <a:pt x="4850268" y="482595"/>
                  <a:pt x="4852890" y="495412"/>
                </a:cubicBezTo>
                <a:cubicBezTo>
                  <a:pt x="4855512" y="508233"/>
                  <a:pt x="4868019" y="516502"/>
                  <a:pt x="4880843" y="513886"/>
                </a:cubicBezTo>
                <a:cubicBezTo>
                  <a:pt x="4893667" y="511268"/>
                  <a:pt x="4901942" y="498757"/>
                  <a:pt x="4899321" y="485936"/>
                </a:cubicBezTo>
                <a:cubicBezTo>
                  <a:pt x="4897426" y="476635"/>
                  <a:pt x="4890161" y="469364"/>
                  <a:pt x="4880843" y="467465"/>
                </a:cubicBezTo>
                <a:lnTo>
                  <a:pt x="4880843" y="334175"/>
                </a:lnTo>
                <a:close/>
                <a:moveTo>
                  <a:pt x="4421274" y="656347"/>
                </a:moveTo>
                <a:cubicBezTo>
                  <a:pt x="4413410" y="656347"/>
                  <a:pt x="4407061" y="649982"/>
                  <a:pt x="4407061" y="642133"/>
                </a:cubicBezTo>
                <a:cubicBezTo>
                  <a:pt x="4407061" y="634284"/>
                  <a:pt x="4413410" y="627920"/>
                  <a:pt x="4421274" y="627920"/>
                </a:cubicBezTo>
                <a:cubicBezTo>
                  <a:pt x="4429139" y="627920"/>
                  <a:pt x="4435488" y="634284"/>
                  <a:pt x="4435488" y="642133"/>
                </a:cubicBezTo>
                <a:cubicBezTo>
                  <a:pt x="4435456" y="649976"/>
                  <a:pt x="4429108" y="656331"/>
                  <a:pt x="4421274" y="656347"/>
                </a:cubicBezTo>
                <a:close/>
                <a:moveTo>
                  <a:pt x="4890319" y="490523"/>
                </a:moveTo>
                <a:cubicBezTo>
                  <a:pt x="4890319" y="498372"/>
                  <a:pt x="4883970" y="504736"/>
                  <a:pt x="4876105" y="504736"/>
                </a:cubicBezTo>
                <a:cubicBezTo>
                  <a:pt x="4868241" y="504736"/>
                  <a:pt x="4861892" y="498372"/>
                  <a:pt x="4861892" y="490523"/>
                </a:cubicBezTo>
                <a:cubicBezTo>
                  <a:pt x="4861892" y="482674"/>
                  <a:pt x="4868241" y="476309"/>
                  <a:pt x="4876105" y="476309"/>
                </a:cubicBezTo>
                <a:cubicBezTo>
                  <a:pt x="4883970" y="476309"/>
                  <a:pt x="4890319" y="482674"/>
                  <a:pt x="4890319" y="490523"/>
                </a:cubicBezTo>
                <a:close/>
                <a:moveTo>
                  <a:pt x="4625475" y="3072637"/>
                </a:moveTo>
                <a:cubicBezTo>
                  <a:pt x="4628096" y="3085454"/>
                  <a:pt x="4640604" y="3093726"/>
                  <a:pt x="4653428" y="3091108"/>
                </a:cubicBezTo>
                <a:cubicBezTo>
                  <a:pt x="4666251" y="3088493"/>
                  <a:pt x="4674527" y="3075978"/>
                  <a:pt x="4671905" y="3063161"/>
                </a:cubicBezTo>
                <a:cubicBezTo>
                  <a:pt x="4669284" y="3050344"/>
                  <a:pt x="4656776" y="3042071"/>
                  <a:pt x="4643952" y="3044690"/>
                </a:cubicBezTo>
                <a:cubicBezTo>
                  <a:pt x="4634634" y="3046588"/>
                  <a:pt x="4627370" y="3053859"/>
                  <a:pt x="4625475" y="3063161"/>
                </a:cubicBezTo>
                <a:lnTo>
                  <a:pt x="4122791" y="3063161"/>
                </a:lnTo>
                <a:lnTo>
                  <a:pt x="4122791" y="2800686"/>
                </a:lnTo>
                <a:lnTo>
                  <a:pt x="3930436" y="2608330"/>
                </a:lnTo>
                <a:lnTo>
                  <a:pt x="3838048" y="2608330"/>
                </a:lnTo>
                <a:cubicBezTo>
                  <a:pt x="3835427" y="2595513"/>
                  <a:pt x="3822918" y="2587240"/>
                  <a:pt x="3810095" y="2589859"/>
                </a:cubicBezTo>
                <a:cubicBezTo>
                  <a:pt x="3797271" y="2592474"/>
                  <a:pt x="3788996" y="2604988"/>
                  <a:pt x="3791618" y="2617806"/>
                </a:cubicBezTo>
                <a:cubicBezTo>
                  <a:pt x="3794239" y="2630623"/>
                  <a:pt x="3806747" y="2638895"/>
                  <a:pt x="3819571" y="2636277"/>
                </a:cubicBezTo>
                <a:cubicBezTo>
                  <a:pt x="3828888" y="2634378"/>
                  <a:pt x="3836153" y="2627108"/>
                  <a:pt x="3838048" y="2617806"/>
                </a:cubicBezTo>
                <a:lnTo>
                  <a:pt x="3926487" y="2617806"/>
                </a:lnTo>
                <a:lnTo>
                  <a:pt x="4113158" y="2804476"/>
                </a:lnTo>
                <a:lnTo>
                  <a:pt x="4113158" y="3072637"/>
                </a:lnTo>
                <a:close/>
                <a:moveTo>
                  <a:pt x="4648690" y="3053685"/>
                </a:moveTo>
                <a:cubicBezTo>
                  <a:pt x="4656555" y="3053685"/>
                  <a:pt x="4662903" y="3060050"/>
                  <a:pt x="4662903" y="3067899"/>
                </a:cubicBezTo>
                <a:cubicBezTo>
                  <a:pt x="4662903" y="3075748"/>
                  <a:pt x="4656555" y="3082112"/>
                  <a:pt x="4648690" y="3082112"/>
                </a:cubicBezTo>
                <a:cubicBezTo>
                  <a:pt x="4640825" y="3082112"/>
                  <a:pt x="4634476" y="3075748"/>
                  <a:pt x="4634476" y="3067899"/>
                </a:cubicBezTo>
                <a:cubicBezTo>
                  <a:pt x="4634445" y="3060066"/>
                  <a:pt x="4640794" y="3053704"/>
                  <a:pt x="4648627" y="3053685"/>
                </a:cubicBezTo>
                <a:cubicBezTo>
                  <a:pt x="4648658" y="3053685"/>
                  <a:pt x="4648658" y="3053685"/>
                  <a:pt x="4648690" y="3053685"/>
                </a:cubicBezTo>
                <a:close/>
                <a:moveTo>
                  <a:pt x="3814833" y="2627281"/>
                </a:moveTo>
                <a:cubicBezTo>
                  <a:pt x="3806968" y="2627281"/>
                  <a:pt x="3800619" y="2620917"/>
                  <a:pt x="3800619" y="2613068"/>
                </a:cubicBezTo>
                <a:cubicBezTo>
                  <a:pt x="3800619" y="2605219"/>
                  <a:pt x="3806968" y="2598854"/>
                  <a:pt x="3814833" y="2598854"/>
                </a:cubicBezTo>
                <a:cubicBezTo>
                  <a:pt x="3822698" y="2598854"/>
                  <a:pt x="3829046" y="2605219"/>
                  <a:pt x="3829046" y="2613068"/>
                </a:cubicBezTo>
                <a:cubicBezTo>
                  <a:pt x="3829015" y="2620911"/>
                  <a:pt x="3822666" y="2627262"/>
                  <a:pt x="3814833" y="2627281"/>
                </a:cubicBezTo>
                <a:close/>
                <a:moveTo>
                  <a:pt x="2473555" y="2987356"/>
                </a:moveTo>
                <a:cubicBezTo>
                  <a:pt x="2470940" y="2974538"/>
                  <a:pt x="2458425" y="2966266"/>
                  <a:pt x="2445608" y="2968885"/>
                </a:cubicBezTo>
                <a:cubicBezTo>
                  <a:pt x="2432787" y="2971500"/>
                  <a:pt x="2424518" y="2984014"/>
                  <a:pt x="2427134" y="2996831"/>
                </a:cubicBezTo>
                <a:cubicBezTo>
                  <a:pt x="2429752" y="3009649"/>
                  <a:pt x="2442263" y="3017921"/>
                  <a:pt x="2455084" y="3015303"/>
                </a:cubicBezTo>
                <a:cubicBezTo>
                  <a:pt x="2464385" y="3013404"/>
                  <a:pt x="2471656" y="3006133"/>
                  <a:pt x="2473555" y="2996831"/>
                </a:cubicBezTo>
                <a:lnTo>
                  <a:pt x="2530883" y="2996831"/>
                </a:lnTo>
                <a:lnTo>
                  <a:pt x="2530883" y="2876428"/>
                </a:lnTo>
                <a:lnTo>
                  <a:pt x="2414395" y="2759940"/>
                </a:lnTo>
                <a:lnTo>
                  <a:pt x="2321944" y="2759940"/>
                </a:lnTo>
                <a:cubicBezTo>
                  <a:pt x="2319329" y="2747123"/>
                  <a:pt x="2306815" y="2738851"/>
                  <a:pt x="2293998" y="2741469"/>
                </a:cubicBezTo>
                <a:cubicBezTo>
                  <a:pt x="2281177" y="2744084"/>
                  <a:pt x="2272908" y="2756599"/>
                  <a:pt x="2275523" y="2769416"/>
                </a:cubicBezTo>
                <a:cubicBezTo>
                  <a:pt x="2278142" y="2782233"/>
                  <a:pt x="2290653" y="2790506"/>
                  <a:pt x="2303473" y="2787887"/>
                </a:cubicBezTo>
                <a:cubicBezTo>
                  <a:pt x="2312775" y="2785989"/>
                  <a:pt x="2320046" y="2778718"/>
                  <a:pt x="2321944" y="2769416"/>
                </a:cubicBezTo>
                <a:lnTo>
                  <a:pt x="2410384" y="2769416"/>
                </a:lnTo>
                <a:lnTo>
                  <a:pt x="2521280" y="2880313"/>
                </a:lnTo>
                <a:lnTo>
                  <a:pt x="2521280" y="2987356"/>
                </a:lnTo>
                <a:close/>
                <a:moveTo>
                  <a:pt x="2450340" y="3006307"/>
                </a:moveTo>
                <a:cubicBezTo>
                  <a:pt x="2442490" y="3006307"/>
                  <a:pt x="2436126" y="2999943"/>
                  <a:pt x="2436126" y="2992094"/>
                </a:cubicBezTo>
                <a:cubicBezTo>
                  <a:pt x="2436126" y="2984245"/>
                  <a:pt x="2442490" y="2977880"/>
                  <a:pt x="2450340" y="2977880"/>
                </a:cubicBezTo>
                <a:cubicBezTo>
                  <a:pt x="2458188" y="2977880"/>
                  <a:pt x="2464553" y="2984245"/>
                  <a:pt x="2464553" y="2992094"/>
                </a:cubicBezTo>
                <a:cubicBezTo>
                  <a:pt x="2464537" y="2999936"/>
                  <a:pt x="2458182" y="3006288"/>
                  <a:pt x="2450340" y="3006307"/>
                </a:cubicBezTo>
                <a:close/>
                <a:moveTo>
                  <a:pt x="2298729" y="2778892"/>
                </a:moveTo>
                <a:cubicBezTo>
                  <a:pt x="2290880" y="2778892"/>
                  <a:pt x="2284516" y="2772527"/>
                  <a:pt x="2284516" y="2764678"/>
                </a:cubicBezTo>
                <a:cubicBezTo>
                  <a:pt x="2284516" y="2756829"/>
                  <a:pt x="2290880" y="2750465"/>
                  <a:pt x="2298729" y="2750465"/>
                </a:cubicBezTo>
                <a:cubicBezTo>
                  <a:pt x="2306578" y="2750465"/>
                  <a:pt x="2312943" y="2756829"/>
                  <a:pt x="2312943" y="2764678"/>
                </a:cubicBezTo>
                <a:cubicBezTo>
                  <a:pt x="2312927" y="2772521"/>
                  <a:pt x="2306572" y="2778873"/>
                  <a:pt x="2298729" y="2778892"/>
                </a:cubicBezTo>
                <a:close/>
                <a:moveTo>
                  <a:pt x="2473555" y="1926083"/>
                </a:moveTo>
                <a:cubicBezTo>
                  <a:pt x="2470940" y="1913266"/>
                  <a:pt x="2458425" y="1904994"/>
                  <a:pt x="2445608" y="1907612"/>
                </a:cubicBezTo>
                <a:cubicBezTo>
                  <a:pt x="2432787" y="1910227"/>
                  <a:pt x="2424518" y="1922742"/>
                  <a:pt x="2427134" y="1935559"/>
                </a:cubicBezTo>
                <a:cubicBezTo>
                  <a:pt x="2429752" y="1948376"/>
                  <a:pt x="2442263" y="1956649"/>
                  <a:pt x="2455084" y="1954030"/>
                </a:cubicBezTo>
                <a:cubicBezTo>
                  <a:pt x="2464385" y="1952132"/>
                  <a:pt x="2471656" y="1944861"/>
                  <a:pt x="2473555" y="1935559"/>
                </a:cubicBezTo>
                <a:lnTo>
                  <a:pt x="2530883" y="1935559"/>
                </a:lnTo>
                <a:lnTo>
                  <a:pt x="2530883" y="1850278"/>
                </a:lnTo>
                <a:lnTo>
                  <a:pt x="2455077" y="1850278"/>
                </a:lnTo>
                <a:lnTo>
                  <a:pt x="2455077" y="1708143"/>
                </a:lnTo>
                <a:lnTo>
                  <a:pt x="2521407" y="1708143"/>
                </a:lnTo>
                <a:lnTo>
                  <a:pt x="2521407" y="1756153"/>
                </a:lnTo>
                <a:cubicBezTo>
                  <a:pt x="2508589" y="1758769"/>
                  <a:pt x="2500317" y="1771283"/>
                  <a:pt x="2502936" y="1784100"/>
                </a:cubicBezTo>
                <a:cubicBezTo>
                  <a:pt x="2505551" y="1796921"/>
                  <a:pt x="2518065" y="1805190"/>
                  <a:pt x="2530883" y="1802575"/>
                </a:cubicBezTo>
                <a:cubicBezTo>
                  <a:pt x="2543703" y="1799956"/>
                  <a:pt x="2551972" y="1787445"/>
                  <a:pt x="2549354" y="1774625"/>
                </a:cubicBezTo>
                <a:cubicBezTo>
                  <a:pt x="2547455" y="1765323"/>
                  <a:pt x="2540184" y="1758052"/>
                  <a:pt x="2530883" y="1756153"/>
                </a:cubicBezTo>
                <a:lnTo>
                  <a:pt x="2530883" y="1698668"/>
                </a:lnTo>
                <a:lnTo>
                  <a:pt x="2445602" y="1698668"/>
                </a:lnTo>
                <a:lnTo>
                  <a:pt x="2445602" y="1859754"/>
                </a:lnTo>
                <a:lnTo>
                  <a:pt x="2521407" y="1859754"/>
                </a:lnTo>
                <a:lnTo>
                  <a:pt x="2521407" y="1926083"/>
                </a:lnTo>
                <a:close/>
                <a:moveTo>
                  <a:pt x="2450340" y="1945035"/>
                </a:moveTo>
                <a:cubicBezTo>
                  <a:pt x="2442490" y="1945035"/>
                  <a:pt x="2436126" y="1938670"/>
                  <a:pt x="2436126" y="1930821"/>
                </a:cubicBezTo>
                <a:cubicBezTo>
                  <a:pt x="2436126" y="1922972"/>
                  <a:pt x="2442490" y="1916608"/>
                  <a:pt x="2450340" y="1916608"/>
                </a:cubicBezTo>
                <a:cubicBezTo>
                  <a:pt x="2458188" y="1916608"/>
                  <a:pt x="2464553" y="1922972"/>
                  <a:pt x="2464553" y="1930821"/>
                </a:cubicBezTo>
                <a:cubicBezTo>
                  <a:pt x="2464537" y="1938664"/>
                  <a:pt x="2458182" y="1945016"/>
                  <a:pt x="2450340" y="1945035"/>
                </a:cubicBezTo>
                <a:close/>
                <a:moveTo>
                  <a:pt x="2540358" y="1779211"/>
                </a:moveTo>
                <a:cubicBezTo>
                  <a:pt x="2540358" y="1787060"/>
                  <a:pt x="2533994" y="1793424"/>
                  <a:pt x="2526145" y="1793424"/>
                </a:cubicBezTo>
                <a:cubicBezTo>
                  <a:pt x="2518296" y="1793424"/>
                  <a:pt x="2511931" y="1787060"/>
                  <a:pt x="2511931" y="1779211"/>
                </a:cubicBezTo>
                <a:cubicBezTo>
                  <a:pt x="2511931" y="1771362"/>
                  <a:pt x="2518296" y="1764997"/>
                  <a:pt x="2526145" y="1764997"/>
                </a:cubicBezTo>
                <a:cubicBezTo>
                  <a:pt x="2533994" y="1764997"/>
                  <a:pt x="2540358" y="1771362"/>
                  <a:pt x="2540358" y="1779211"/>
                </a:cubicBezTo>
                <a:close/>
                <a:moveTo>
                  <a:pt x="3913853" y="2987356"/>
                </a:moveTo>
                <a:cubicBezTo>
                  <a:pt x="3911232" y="2974538"/>
                  <a:pt x="3898724" y="2966266"/>
                  <a:pt x="3885900" y="2968885"/>
                </a:cubicBezTo>
                <a:cubicBezTo>
                  <a:pt x="3873076" y="2971500"/>
                  <a:pt x="3864801" y="2984014"/>
                  <a:pt x="3867423" y="2996831"/>
                </a:cubicBezTo>
                <a:cubicBezTo>
                  <a:pt x="3870044" y="3009649"/>
                  <a:pt x="3882552" y="3017921"/>
                  <a:pt x="3895376" y="3015303"/>
                </a:cubicBezTo>
                <a:cubicBezTo>
                  <a:pt x="3904693" y="3013404"/>
                  <a:pt x="3911958" y="3006133"/>
                  <a:pt x="3913853" y="2996831"/>
                </a:cubicBezTo>
                <a:lnTo>
                  <a:pt x="3971181" y="2996831"/>
                </a:lnTo>
                <a:lnTo>
                  <a:pt x="3971181" y="2876428"/>
                </a:lnTo>
                <a:lnTo>
                  <a:pt x="3854694" y="2759940"/>
                </a:lnTo>
                <a:lnTo>
                  <a:pt x="3762243" y="2759940"/>
                </a:lnTo>
                <a:cubicBezTo>
                  <a:pt x="3759621" y="2747123"/>
                  <a:pt x="3747113" y="2738851"/>
                  <a:pt x="3734290" y="2741469"/>
                </a:cubicBezTo>
                <a:cubicBezTo>
                  <a:pt x="3721466" y="2744084"/>
                  <a:pt x="3713191" y="2756599"/>
                  <a:pt x="3715812" y="2769416"/>
                </a:cubicBezTo>
                <a:cubicBezTo>
                  <a:pt x="3718434" y="2782233"/>
                  <a:pt x="3730942" y="2790506"/>
                  <a:pt x="3743765" y="2787887"/>
                </a:cubicBezTo>
                <a:cubicBezTo>
                  <a:pt x="3753083" y="2785989"/>
                  <a:pt x="3760348" y="2778718"/>
                  <a:pt x="3762243" y="2769416"/>
                </a:cubicBezTo>
                <a:lnTo>
                  <a:pt x="3850682" y="2769416"/>
                </a:lnTo>
                <a:lnTo>
                  <a:pt x="3961579" y="2880313"/>
                </a:lnTo>
                <a:lnTo>
                  <a:pt x="3961579" y="2987356"/>
                </a:lnTo>
                <a:close/>
                <a:moveTo>
                  <a:pt x="3890638" y="3006307"/>
                </a:moveTo>
                <a:cubicBezTo>
                  <a:pt x="3882773" y="3006307"/>
                  <a:pt x="3876425" y="2999943"/>
                  <a:pt x="3876425" y="2992094"/>
                </a:cubicBezTo>
                <a:cubicBezTo>
                  <a:pt x="3876425" y="2984245"/>
                  <a:pt x="3882773" y="2977880"/>
                  <a:pt x="3890638" y="2977880"/>
                </a:cubicBezTo>
                <a:cubicBezTo>
                  <a:pt x="3898503" y="2977880"/>
                  <a:pt x="3904851" y="2984245"/>
                  <a:pt x="3904851" y="2992094"/>
                </a:cubicBezTo>
                <a:cubicBezTo>
                  <a:pt x="3904820" y="2999936"/>
                  <a:pt x="3898471" y="3006288"/>
                  <a:pt x="3890638" y="3006307"/>
                </a:cubicBezTo>
                <a:close/>
                <a:moveTo>
                  <a:pt x="3739028" y="2778892"/>
                </a:moveTo>
                <a:cubicBezTo>
                  <a:pt x="3731163" y="2778892"/>
                  <a:pt x="3724814" y="2772527"/>
                  <a:pt x="3724814" y="2764678"/>
                </a:cubicBezTo>
                <a:cubicBezTo>
                  <a:pt x="3724814" y="2756829"/>
                  <a:pt x="3731163" y="2750465"/>
                  <a:pt x="3739028" y="2750465"/>
                </a:cubicBezTo>
                <a:cubicBezTo>
                  <a:pt x="3746892" y="2750465"/>
                  <a:pt x="3753241" y="2756829"/>
                  <a:pt x="3753241" y="2764678"/>
                </a:cubicBezTo>
                <a:cubicBezTo>
                  <a:pt x="3753209" y="2772521"/>
                  <a:pt x="3746861" y="2778873"/>
                  <a:pt x="3739028" y="2778892"/>
                </a:cubicBezTo>
                <a:close/>
                <a:moveTo>
                  <a:pt x="2530883" y="2349676"/>
                </a:moveTo>
                <a:lnTo>
                  <a:pt x="2530883" y="2087169"/>
                </a:lnTo>
                <a:lnTo>
                  <a:pt x="2682493" y="2087169"/>
                </a:lnTo>
                <a:lnTo>
                  <a:pt x="2682493" y="1783949"/>
                </a:lnTo>
                <a:lnTo>
                  <a:pt x="3260981" y="1783949"/>
                </a:lnTo>
                <a:cubicBezTo>
                  <a:pt x="3263603" y="1796766"/>
                  <a:pt x="3276110" y="1805038"/>
                  <a:pt x="3288934" y="1802420"/>
                </a:cubicBezTo>
                <a:cubicBezTo>
                  <a:pt x="3301758" y="1799805"/>
                  <a:pt x="3310033" y="1787290"/>
                  <a:pt x="3307412" y="1774473"/>
                </a:cubicBezTo>
                <a:cubicBezTo>
                  <a:pt x="3304790" y="1761656"/>
                  <a:pt x="3292282" y="1753383"/>
                  <a:pt x="3279459" y="1756002"/>
                </a:cubicBezTo>
                <a:cubicBezTo>
                  <a:pt x="3270141" y="1757900"/>
                  <a:pt x="3262876" y="1765171"/>
                  <a:pt x="3260981" y="1774473"/>
                </a:cubicBezTo>
                <a:lnTo>
                  <a:pt x="2673017" y="1774473"/>
                </a:lnTo>
                <a:lnTo>
                  <a:pt x="2673017" y="2077694"/>
                </a:lnTo>
                <a:lnTo>
                  <a:pt x="2521407" y="2077694"/>
                </a:lnTo>
                <a:lnTo>
                  <a:pt x="2521407" y="2345791"/>
                </a:lnTo>
                <a:lnTo>
                  <a:pt x="2293991" y="2573207"/>
                </a:lnTo>
                <a:lnTo>
                  <a:pt x="2293991" y="2590010"/>
                </a:lnTo>
                <a:cubicBezTo>
                  <a:pt x="2281174" y="2592626"/>
                  <a:pt x="2272902" y="2605140"/>
                  <a:pt x="2275520" y="2617957"/>
                </a:cubicBezTo>
                <a:cubicBezTo>
                  <a:pt x="2278135" y="2630778"/>
                  <a:pt x="2290649" y="2639047"/>
                  <a:pt x="2303467" y="2636432"/>
                </a:cubicBezTo>
                <a:cubicBezTo>
                  <a:pt x="2316287" y="2633813"/>
                  <a:pt x="2324556" y="2621302"/>
                  <a:pt x="2321938" y="2608482"/>
                </a:cubicBezTo>
                <a:cubicBezTo>
                  <a:pt x="2320040" y="2599180"/>
                  <a:pt x="2312769" y="2591909"/>
                  <a:pt x="2303467" y="2590010"/>
                </a:cubicBezTo>
                <a:lnTo>
                  <a:pt x="2303467" y="2577376"/>
                </a:lnTo>
                <a:close/>
                <a:moveTo>
                  <a:pt x="3284197" y="1764997"/>
                </a:moveTo>
                <a:cubicBezTo>
                  <a:pt x="3292061" y="1764997"/>
                  <a:pt x="3298410" y="1771362"/>
                  <a:pt x="3298410" y="1779211"/>
                </a:cubicBezTo>
                <a:cubicBezTo>
                  <a:pt x="3298410" y="1787060"/>
                  <a:pt x="3292061" y="1793424"/>
                  <a:pt x="3284197" y="1793424"/>
                </a:cubicBezTo>
                <a:cubicBezTo>
                  <a:pt x="3276332" y="1793424"/>
                  <a:pt x="3269983" y="1787060"/>
                  <a:pt x="3269983" y="1779211"/>
                </a:cubicBezTo>
                <a:cubicBezTo>
                  <a:pt x="3269951" y="1771378"/>
                  <a:pt x="3276300" y="1765016"/>
                  <a:pt x="3284133" y="1764997"/>
                </a:cubicBezTo>
                <a:cubicBezTo>
                  <a:pt x="3284165" y="1764997"/>
                  <a:pt x="3284165" y="1764997"/>
                  <a:pt x="3284197" y="1764997"/>
                </a:cubicBezTo>
                <a:close/>
                <a:moveTo>
                  <a:pt x="2312943" y="2613068"/>
                </a:moveTo>
                <a:cubicBezTo>
                  <a:pt x="2312943" y="2620917"/>
                  <a:pt x="2306578" y="2627281"/>
                  <a:pt x="2298729" y="2627281"/>
                </a:cubicBezTo>
                <a:cubicBezTo>
                  <a:pt x="2290880" y="2627281"/>
                  <a:pt x="2284516" y="2620917"/>
                  <a:pt x="2284516" y="2613068"/>
                </a:cubicBezTo>
                <a:cubicBezTo>
                  <a:pt x="2284516" y="2605219"/>
                  <a:pt x="2290880" y="2598854"/>
                  <a:pt x="2298729" y="2598854"/>
                </a:cubicBezTo>
                <a:cubicBezTo>
                  <a:pt x="2306578" y="2598854"/>
                  <a:pt x="2312943" y="2605219"/>
                  <a:pt x="2312943" y="2613068"/>
                </a:cubicBezTo>
                <a:close/>
                <a:moveTo>
                  <a:pt x="3185176" y="3072637"/>
                </a:moveTo>
                <a:cubicBezTo>
                  <a:pt x="3187798" y="3085454"/>
                  <a:pt x="3200305" y="3093726"/>
                  <a:pt x="3213129" y="3091108"/>
                </a:cubicBezTo>
                <a:cubicBezTo>
                  <a:pt x="3225953" y="3088493"/>
                  <a:pt x="3234228" y="3075978"/>
                  <a:pt x="3231607" y="3063161"/>
                </a:cubicBezTo>
                <a:cubicBezTo>
                  <a:pt x="3228985" y="3050344"/>
                  <a:pt x="3216477" y="3042071"/>
                  <a:pt x="3203654" y="3044690"/>
                </a:cubicBezTo>
                <a:cubicBezTo>
                  <a:pt x="3194336" y="3046588"/>
                  <a:pt x="3187071" y="3053859"/>
                  <a:pt x="3185176" y="3063161"/>
                </a:cubicBezTo>
                <a:lnTo>
                  <a:pt x="2682493" y="3063161"/>
                </a:lnTo>
                <a:lnTo>
                  <a:pt x="2682493" y="2800686"/>
                </a:lnTo>
                <a:lnTo>
                  <a:pt x="2490137" y="2608330"/>
                </a:lnTo>
                <a:lnTo>
                  <a:pt x="2397750" y="2608330"/>
                </a:lnTo>
                <a:cubicBezTo>
                  <a:pt x="2395134" y="2595513"/>
                  <a:pt x="2382620" y="2587240"/>
                  <a:pt x="2369803" y="2589859"/>
                </a:cubicBezTo>
                <a:cubicBezTo>
                  <a:pt x="2356982" y="2592474"/>
                  <a:pt x="2348713" y="2604988"/>
                  <a:pt x="2351328" y="2617806"/>
                </a:cubicBezTo>
                <a:cubicBezTo>
                  <a:pt x="2353947" y="2630623"/>
                  <a:pt x="2366458" y="2638895"/>
                  <a:pt x="2379278" y="2636277"/>
                </a:cubicBezTo>
                <a:cubicBezTo>
                  <a:pt x="2388580" y="2634378"/>
                  <a:pt x="2395851" y="2627108"/>
                  <a:pt x="2397750" y="2617806"/>
                </a:cubicBezTo>
                <a:lnTo>
                  <a:pt x="2486189" y="2617806"/>
                </a:lnTo>
                <a:lnTo>
                  <a:pt x="2672859" y="2804476"/>
                </a:lnTo>
                <a:lnTo>
                  <a:pt x="2672859" y="3072637"/>
                </a:lnTo>
                <a:close/>
                <a:moveTo>
                  <a:pt x="3208391" y="3053685"/>
                </a:moveTo>
                <a:cubicBezTo>
                  <a:pt x="3216256" y="3053685"/>
                  <a:pt x="3222605" y="3060050"/>
                  <a:pt x="3222605" y="3067899"/>
                </a:cubicBezTo>
                <a:cubicBezTo>
                  <a:pt x="3222605" y="3075748"/>
                  <a:pt x="3216256" y="3082112"/>
                  <a:pt x="3208391" y="3082112"/>
                </a:cubicBezTo>
                <a:cubicBezTo>
                  <a:pt x="3200526" y="3082112"/>
                  <a:pt x="3194178" y="3075748"/>
                  <a:pt x="3194178" y="3067899"/>
                </a:cubicBezTo>
                <a:cubicBezTo>
                  <a:pt x="3194146" y="3060066"/>
                  <a:pt x="3200495" y="3053704"/>
                  <a:pt x="3208328" y="3053685"/>
                </a:cubicBezTo>
                <a:cubicBezTo>
                  <a:pt x="3208360" y="3053685"/>
                  <a:pt x="3208360" y="3053685"/>
                  <a:pt x="3208391" y="3053685"/>
                </a:cubicBezTo>
                <a:close/>
                <a:moveTo>
                  <a:pt x="2374534" y="2627281"/>
                </a:moveTo>
                <a:cubicBezTo>
                  <a:pt x="2366685" y="2627281"/>
                  <a:pt x="2360321" y="2620917"/>
                  <a:pt x="2360321" y="2613068"/>
                </a:cubicBezTo>
                <a:cubicBezTo>
                  <a:pt x="2360321" y="2605219"/>
                  <a:pt x="2366685" y="2598854"/>
                  <a:pt x="2374534" y="2598854"/>
                </a:cubicBezTo>
                <a:cubicBezTo>
                  <a:pt x="2382383" y="2598854"/>
                  <a:pt x="2388748" y="2605219"/>
                  <a:pt x="2388748" y="2613068"/>
                </a:cubicBezTo>
                <a:cubicBezTo>
                  <a:pt x="2388732" y="2620911"/>
                  <a:pt x="2382377" y="2627262"/>
                  <a:pt x="2374534" y="2627281"/>
                </a:cubicBezTo>
                <a:close/>
                <a:moveTo>
                  <a:pt x="4568147" y="1575011"/>
                </a:moveTo>
                <a:cubicBezTo>
                  <a:pt x="4580970" y="1577629"/>
                  <a:pt x="4593479" y="1569360"/>
                  <a:pt x="4596100" y="1556543"/>
                </a:cubicBezTo>
                <a:cubicBezTo>
                  <a:pt x="4596100" y="1556539"/>
                  <a:pt x="4596100" y="1556536"/>
                  <a:pt x="4596100" y="1556533"/>
                </a:cubicBezTo>
                <a:lnTo>
                  <a:pt x="4653428" y="1556533"/>
                </a:lnTo>
                <a:lnTo>
                  <a:pt x="4653428" y="1177507"/>
                </a:lnTo>
                <a:lnTo>
                  <a:pt x="4729233" y="1177507"/>
                </a:lnTo>
                <a:lnTo>
                  <a:pt x="4729233" y="1092226"/>
                </a:lnTo>
                <a:lnTo>
                  <a:pt x="4520295" y="1092226"/>
                </a:lnTo>
                <a:cubicBezTo>
                  <a:pt x="4517673" y="1079409"/>
                  <a:pt x="4505165" y="1071137"/>
                  <a:pt x="4492342" y="1073755"/>
                </a:cubicBezTo>
                <a:cubicBezTo>
                  <a:pt x="4479518" y="1076370"/>
                  <a:pt x="4471242" y="1088885"/>
                  <a:pt x="4473864" y="1101702"/>
                </a:cubicBezTo>
                <a:cubicBezTo>
                  <a:pt x="4476486" y="1114519"/>
                  <a:pt x="4488993" y="1122792"/>
                  <a:pt x="4501817" y="1120173"/>
                </a:cubicBezTo>
                <a:cubicBezTo>
                  <a:pt x="4511135" y="1118275"/>
                  <a:pt x="4518400" y="1111004"/>
                  <a:pt x="4520295" y="1101702"/>
                </a:cubicBezTo>
                <a:lnTo>
                  <a:pt x="4719757" y="1101702"/>
                </a:lnTo>
                <a:lnTo>
                  <a:pt x="4719757" y="1168031"/>
                </a:lnTo>
                <a:lnTo>
                  <a:pt x="4643952" y="1168031"/>
                </a:lnTo>
                <a:lnTo>
                  <a:pt x="4643952" y="1547057"/>
                </a:lnTo>
                <a:lnTo>
                  <a:pt x="4596100" y="1547057"/>
                </a:lnTo>
                <a:cubicBezTo>
                  <a:pt x="4593479" y="1534240"/>
                  <a:pt x="4580970" y="1525971"/>
                  <a:pt x="4568147" y="1528593"/>
                </a:cubicBezTo>
                <a:cubicBezTo>
                  <a:pt x="4555323" y="1531211"/>
                  <a:pt x="4547048" y="1543728"/>
                  <a:pt x="4549669" y="1556546"/>
                </a:cubicBezTo>
                <a:cubicBezTo>
                  <a:pt x="4551596" y="1565844"/>
                  <a:pt x="4558861" y="1573109"/>
                  <a:pt x="4568147" y="1575011"/>
                </a:cubicBezTo>
                <a:close/>
                <a:moveTo>
                  <a:pt x="4497080" y="1111178"/>
                </a:moveTo>
                <a:cubicBezTo>
                  <a:pt x="4489215" y="1111178"/>
                  <a:pt x="4482866" y="1104813"/>
                  <a:pt x="4482866" y="1096964"/>
                </a:cubicBezTo>
                <a:cubicBezTo>
                  <a:pt x="4482866" y="1089115"/>
                  <a:pt x="4489215" y="1082751"/>
                  <a:pt x="4497080" y="1082751"/>
                </a:cubicBezTo>
                <a:cubicBezTo>
                  <a:pt x="4504944" y="1082751"/>
                  <a:pt x="4511293" y="1089115"/>
                  <a:pt x="4511293" y="1096964"/>
                </a:cubicBezTo>
                <a:cubicBezTo>
                  <a:pt x="4511261" y="1104807"/>
                  <a:pt x="4504913" y="1111159"/>
                  <a:pt x="4497080" y="1111178"/>
                </a:cubicBezTo>
                <a:close/>
                <a:moveTo>
                  <a:pt x="4572885" y="1537582"/>
                </a:moveTo>
                <a:cubicBezTo>
                  <a:pt x="4580749" y="1537582"/>
                  <a:pt x="4587098" y="1543946"/>
                  <a:pt x="4587098" y="1551795"/>
                </a:cubicBezTo>
                <a:cubicBezTo>
                  <a:pt x="4587098" y="1559644"/>
                  <a:pt x="4580749" y="1566009"/>
                  <a:pt x="4572885" y="1566009"/>
                </a:cubicBezTo>
                <a:cubicBezTo>
                  <a:pt x="4565020" y="1566009"/>
                  <a:pt x="4558671" y="1559644"/>
                  <a:pt x="4558671" y="1551795"/>
                </a:cubicBezTo>
                <a:cubicBezTo>
                  <a:pt x="4558640" y="1543962"/>
                  <a:pt x="4564988" y="1537601"/>
                  <a:pt x="4572822" y="1537582"/>
                </a:cubicBezTo>
                <a:cubicBezTo>
                  <a:pt x="4572853" y="1537582"/>
                  <a:pt x="4572853" y="1537582"/>
                  <a:pt x="4572885" y="1537582"/>
                </a:cubicBezTo>
                <a:close/>
                <a:moveTo>
                  <a:pt x="4549669" y="1471252"/>
                </a:moveTo>
                <a:cubicBezTo>
                  <a:pt x="4547048" y="1484073"/>
                  <a:pt x="4555323" y="1496584"/>
                  <a:pt x="4568147" y="1499196"/>
                </a:cubicBezTo>
                <a:cubicBezTo>
                  <a:pt x="4580970" y="1501808"/>
                  <a:pt x="4593479" y="1493536"/>
                  <a:pt x="4596100" y="1480715"/>
                </a:cubicBezTo>
                <a:cubicBezTo>
                  <a:pt x="4598690" y="1467901"/>
                  <a:pt x="4590446" y="1455393"/>
                  <a:pt x="4577623" y="1452775"/>
                </a:cubicBezTo>
                <a:lnTo>
                  <a:pt x="4577623" y="1195985"/>
                </a:lnTo>
                <a:cubicBezTo>
                  <a:pt x="4590446" y="1193369"/>
                  <a:pt x="4598721" y="1180855"/>
                  <a:pt x="4596100" y="1168038"/>
                </a:cubicBezTo>
                <a:cubicBezTo>
                  <a:pt x="4593479" y="1155217"/>
                  <a:pt x="4580970" y="1146948"/>
                  <a:pt x="4568147" y="1149563"/>
                </a:cubicBezTo>
                <a:cubicBezTo>
                  <a:pt x="4555323" y="1152179"/>
                  <a:pt x="4547048" y="1164693"/>
                  <a:pt x="4549669" y="1177513"/>
                </a:cubicBezTo>
                <a:cubicBezTo>
                  <a:pt x="4551565" y="1186815"/>
                  <a:pt x="4558829" y="1194086"/>
                  <a:pt x="4568147" y="1195985"/>
                </a:cubicBezTo>
                <a:lnTo>
                  <a:pt x="4568147" y="1452933"/>
                </a:lnTo>
                <a:cubicBezTo>
                  <a:pt x="4558892" y="1454809"/>
                  <a:pt x="4551628" y="1462007"/>
                  <a:pt x="4549669" y="1471252"/>
                </a:cubicBezTo>
                <a:close/>
                <a:moveTo>
                  <a:pt x="4558671" y="1172769"/>
                </a:moveTo>
                <a:cubicBezTo>
                  <a:pt x="4558671" y="1164920"/>
                  <a:pt x="4565020" y="1158556"/>
                  <a:pt x="4572885" y="1158556"/>
                </a:cubicBezTo>
                <a:cubicBezTo>
                  <a:pt x="4580749" y="1158556"/>
                  <a:pt x="4587098" y="1164920"/>
                  <a:pt x="4587098" y="1172769"/>
                </a:cubicBezTo>
                <a:cubicBezTo>
                  <a:pt x="4587098" y="1180618"/>
                  <a:pt x="4580749" y="1186983"/>
                  <a:pt x="4572885" y="1186983"/>
                </a:cubicBezTo>
                <a:cubicBezTo>
                  <a:pt x="4565020" y="1186983"/>
                  <a:pt x="4558671" y="1180618"/>
                  <a:pt x="4558671" y="1172769"/>
                </a:cubicBezTo>
                <a:close/>
                <a:moveTo>
                  <a:pt x="4572885" y="1461777"/>
                </a:moveTo>
                <a:cubicBezTo>
                  <a:pt x="4580749" y="1461777"/>
                  <a:pt x="4587098" y="1468141"/>
                  <a:pt x="4587098" y="1475990"/>
                </a:cubicBezTo>
                <a:cubicBezTo>
                  <a:pt x="4587098" y="1483839"/>
                  <a:pt x="4580749" y="1490203"/>
                  <a:pt x="4572885" y="1490203"/>
                </a:cubicBezTo>
                <a:cubicBezTo>
                  <a:pt x="4565020" y="1490203"/>
                  <a:pt x="4558671" y="1483839"/>
                  <a:pt x="4558671" y="1475990"/>
                </a:cubicBezTo>
                <a:cubicBezTo>
                  <a:pt x="4558640" y="1468157"/>
                  <a:pt x="4564988" y="1461796"/>
                  <a:pt x="4572822" y="1461777"/>
                </a:cubicBezTo>
                <a:cubicBezTo>
                  <a:pt x="4572853" y="1461777"/>
                  <a:pt x="4572853" y="1461777"/>
                  <a:pt x="4572885" y="1461777"/>
                </a:cubicBezTo>
                <a:close/>
                <a:moveTo>
                  <a:pt x="3061519" y="2011364"/>
                </a:moveTo>
                <a:lnTo>
                  <a:pt x="3061519" y="1850278"/>
                </a:lnTo>
                <a:lnTo>
                  <a:pt x="2776776" y="1850278"/>
                </a:lnTo>
                <a:cubicBezTo>
                  <a:pt x="2774160" y="1837461"/>
                  <a:pt x="2761646" y="1829188"/>
                  <a:pt x="2748829" y="1831807"/>
                </a:cubicBezTo>
                <a:cubicBezTo>
                  <a:pt x="2736008" y="1834422"/>
                  <a:pt x="2727739" y="1846936"/>
                  <a:pt x="2730354" y="1859754"/>
                </a:cubicBezTo>
                <a:cubicBezTo>
                  <a:pt x="2732973" y="1872571"/>
                  <a:pt x="2745484" y="1880843"/>
                  <a:pt x="2758304" y="1878225"/>
                </a:cubicBezTo>
                <a:cubicBezTo>
                  <a:pt x="2767606" y="1876327"/>
                  <a:pt x="2774877" y="1869056"/>
                  <a:pt x="2776776" y="1859754"/>
                </a:cubicBezTo>
                <a:lnTo>
                  <a:pt x="3052043" y="1859754"/>
                </a:lnTo>
                <a:lnTo>
                  <a:pt x="3052043" y="2001888"/>
                </a:lnTo>
                <a:lnTo>
                  <a:pt x="2985714" y="2001888"/>
                </a:lnTo>
                <a:lnTo>
                  <a:pt x="2985714" y="1954037"/>
                </a:lnTo>
                <a:cubicBezTo>
                  <a:pt x="2998534" y="1951421"/>
                  <a:pt x="3006803" y="1938907"/>
                  <a:pt x="3004185" y="1926090"/>
                </a:cubicBezTo>
                <a:cubicBezTo>
                  <a:pt x="3001569" y="1913269"/>
                  <a:pt x="2989055" y="1905000"/>
                  <a:pt x="2976238" y="1907615"/>
                </a:cubicBezTo>
                <a:cubicBezTo>
                  <a:pt x="2963420" y="1910234"/>
                  <a:pt x="2955148" y="1922745"/>
                  <a:pt x="2957767" y="1935565"/>
                </a:cubicBezTo>
                <a:cubicBezTo>
                  <a:pt x="2959665" y="1944867"/>
                  <a:pt x="2966936" y="1952138"/>
                  <a:pt x="2976238" y="1954037"/>
                </a:cubicBezTo>
                <a:lnTo>
                  <a:pt x="2976238" y="2011364"/>
                </a:lnTo>
                <a:close/>
                <a:moveTo>
                  <a:pt x="2766984" y="1859754"/>
                </a:moveTo>
                <a:cubicBezTo>
                  <a:pt x="2764369" y="1867157"/>
                  <a:pt x="2756242" y="1871039"/>
                  <a:pt x="2748838" y="1868424"/>
                </a:cubicBezTo>
                <a:cubicBezTo>
                  <a:pt x="2741434" y="1865809"/>
                  <a:pt x="2737553" y="1857682"/>
                  <a:pt x="2740168" y="1850278"/>
                </a:cubicBezTo>
                <a:cubicBezTo>
                  <a:pt x="2742783" y="1842874"/>
                  <a:pt x="2750910" y="1838993"/>
                  <a:pt x="2758314" y="1841608"/>
                </a:cubicBezTo>
                <a:cubicBezTo>
                  <a:pt x="2765718" y="1844223"/>
                  <a:pt x="2769599" y="1852350"/>
                  <a:pt x="2766984" y="1859754"/>
                </a:cubicBezTo>
                <a:close/>
                <a:moveTo>
                  <a:pt x="2966762" y="1930853"/>
                </a:moveTo>
                <a:cubicBezTo>
                  <a:pt x="2966762" y="1923004"/>
                  <a:pt x="2973127" y="1916639"/>
                  <a:pt x="2980976" y="1916639"/>
                </a:cubicBezTo>
                <a:cubicBezTo>
                  <a:pt x="2988825" y="1916639"/>
                  <a:pt x="2995189" y="1923004"/>
                  <a:pt x="2995189" y="1930853"/>
                </a:cubicBezTo>
                <a:cubicBezTo>
                  <a:pt x="2995189" y="1938702"/>
                  <a:pt x="2988825" y="1945066"/>
                  <a:pt x="2980976" y="1945066"/>
                </a:cubicBezTo>
                <a:cubicBezTo>
                  <a:pt x="2973127" y="1945066"/>
                  <a:pt x="2966762" y="1938702"/>
                  <a:pt x="2966762" y="1930853"/>
                </a:cubicBezTo>
                <a:cubicBezTo>
                  <a:pt x="2966762" y="1930843"/>
                  <a:pt x="2966762" y="1930831"/>
                  <a:pt x="2966762" y="1930821"/>
                </a:cubicBezTo>
                <a:close/>
                <a:moveTo>
                  <a:pt x="5383526" y="1774505"/>
                </a:moveTo>
                <a:cubicBezTo>
                  <a:pt x="5380905" y="1787325"/>
                  <a:pt x="5389180" y="1799836"/>
                  <a:pt x="5402004" y="1802448"/>
                </a:cubicBezTo>
                <a:cubicBezTo>
                  <a:pt x="5414827" y="1805060"/>
                  <a:pt x="5427336" y="1796788"/>
                  <a:pt x="5429957" y="1783968"/>
                </a:cubicBezTo>
                <a:cubicBezTo>
                  <a:pt x="5432547" y="1771153"/>
                  <a:pt x="5424303" y="1758645"/>
                  <a:pt x="5411480" y="1756027"/>
                </a:cubicBezTo>
                <a:lnTo>
                  <a:pt x="5411480" y="1698668"/>
                </a:lnTo>
                <a:lnTo>
                  <a:pt x="5326199" y="1698668"/>
                </a:lnTo>
                <a:lnTo>
                  <a:pt x="5326199" y="1859754"/>
                </a:lnTo>
                <a:lnTo>
                  <a:pt x="5402004" y="1859754"/>
                </a:lnTo>
                <a:lnTo>
                  <a:pt x="5402004" y="1926083"/>
                </a:lnTo>
                <a:lnTo>
                  <a:pt x="5354152" y="1926083"/>
                </a:lnTo>
                <a:cubicBezTo>
                  <a:pt x="5351530" y="1913266"/>
                  <a:pt x="5339022" y="1904994"/>
                  <a:pt x="5326199" y="1907612"/>
                </a:cubicBezTo>
                <a:cubicBezTo>
                  <a:pt x="5313375" y="1910227"/>
                  <a:pt x="5305099" y="1922742"/>
                  <a:pt x="5307721" y="1935559"/>
                </a:cubicBezTo>
                <a:cubicBezTo>
                  <a:pt x="5310343" y="1948376"/>
                  <a:pt x="5322850" y="1956649"/>
                  <a:pt x="5335674" y="1954030"/>
                </a:cubicBezTo>
                <a:cubicBezTo>
                  <a:pt x="5344992" y="1952132"/>
                  <a:pt x="5352257" y="1944861"/>
                  <a:pt x="5354152" y="1935559"/>
                </a:cubicBezTo>
                <a:lnTo>
                  <a:pt x="5411480" y="1935559"/>
                </a:lnTo>
                <a:lnTo>
                  <a:pt x="5411480" y="1850278"/>
                </a:lnTo>
                <a:lnTo>
                  <a:pt x="5335674" y="1850278"/>
                </a:lnTo>
                <a:lnTo>
                  <a:pt x="5335674" y="1708143"/>
                </a:lnTo>
                <a:lnTo>
                  <a:pt x="5402004" y="1708143"/>
                </a:lnTo>
                <a:lnTo>
                  <a:pt x="5402004" y="1756153"/>
                </a:lnTo>
                <a:cubicBezTo>
                  <a:pt x="5392749" y="1758030"/>
                  <a:pt x="5385485" y="1765228"/>
                  <a:pt x="5383526" y="1774473"/>
                </a:cubicBezTo>
                <a:close/>
                <a:moveTo>
                  <a:pt x="5330937" y="1945066"/>
                </a:moveTo>
                <a:cubicBezTo>
                  <a:pt x="5323072" y="1945066"/>
                  <a:pt x="5316723" y="1938702"/>
                  <a:pt x="5316723" y="1930853"/>
                </a:cubicBezTo>
                <a:cubicBezTo>
                  <a:pt x="5316723" y="1923004"/>
                  <a:pt x="5323072" y="1916639"/>
                  <a:pt x="5330937" y="1916639"/>
                </a:cubicBezTo>
                <a:cubicBezTo>
                  <a:pt x="5338801" y="1916639"/>
                  <a:pt x="5345150" y="1923004"/>
                  <a:pt x="5345150" y="1930853"/>
                </a:cubicBezTo>
                <a:cubicBezTo>
                  <a:pt x="5345118" y="1938683"/>
                  <a:pt x="5338770" y="1945016"/>
                  <a:pt x="5330937" y="1945035"/>
                </a:cubicBezTo>
                <a:close/>
                <a:moveTo>
                  <a:pt x="5406742" y="1765029"/>
                </a:moveTo>
                <a:cubicBezTo>
                  <a:pt x="5414606" y="1765029"/>
                  <a:pt x="5420955" y="1771393"/>
                  <a:pt x="5420955" y="1779242"/>
                </a:cubicBezTo>
                <a:cubicBezTo>
                  <a:pt x="5420955" y="1787091"/>
                  <a:pt x="5414606" y="1793456"/>
                  <a:pt x="5406742" y="1793456"/>
                </a:cubicBezTo>
                <a:cubicBezTo>
                  <a:pt x="5398877" y="1793456"/>
                  <a:pt x="5392528" y="1787091"/>
                  <a:pt x="5392528" y="1779242"/>
                </a:cubicBezTo>
                <a:cubicBezTo>
                  <a:pt x="5392497" y="1771409"/>
                  <a:pt x="5398814" y="1765032"/>
                  <a:pt x="5406647" y="1764997"/>
                </a:cubicBezTo>
                <a:cubicBezTo>
                  <a:pt x="5406678" y="1764997"/>
                  <a:pt x="5406710" y="1764997"/>
                  <a:pt x="5406742" y="1764997"/>
                </a:cubicBezTo>
                <a:close/>
                <a:moveTo>
                  <a:pt x="5335674" y="871507"/>
                </a:moveTo>
                <a:lnTo>
                  <a:pt x="5335674" y="665348"/>
                </a:lnTo>
                <a:cubicBezTo>
                  <a:pt x="5348498" y="662733"/>
                  <a:pt x="5356773" y="650219"/>
                  <a:pt x="5354152" y="637402"/>
                </a:cubicBezTo>
                <a:cubicBezTo>
                  <a:pt x="5351530" y="624581"/>
                  <a:pt x="5339022" y="616312"/>
                  <a:pt x="5326199" y="618927"/>
                </a:cubicBezTo>
                <a:cubicBezTo>
                  <a:pt x="5313375" y="621542"/>
                  <a:pt x="5305099" y="634057"/>
                  <a:pt x="5307721" y="646877"/>
                </a:cubicBezTo>
                <a:cubicBezTo>
                  <a:pt x="5309616" y="656179"/>
                  <a:pt x="5316881" y="663450"/>
                  <a:pt x="5326199" y="665348"/>
                </a:cubicBezTo>
                <a:lnTo>
                  <a:pt x="5326199" y="867496"/>
                </a:lnTo>
                <a:lnTo>
                  <a:pt x="5098783" y="1094911"/>
                </a:lnTo>
                <a:lnTo>
                  <a:pt x="5098783" y="1404923"/>
                </a:lnTo>
                <a:lnTo>
                  <a:pt x="5231916" y="1404923"/>
                </a:lnTo>
                <a:cubicBezTo>
                  <a:pt x="5234538" y="1417740"/>
                  <a:pt x="5247045" y="1426012"/>
                  <a:pt x="5259869" y="1423394"/>
                </a:cubicBezTo>
                <a:cubicBezTo>
                  <a:pt x="5272693" y="1420779"/>
                  <a:pt x="5280968" y="1408264"/>
                  <a:pt x="5278347" y="1395447"/>
                </a:cubicBezTo>
                <a:cubicBezTo>
                  <a:pt x="5275725" y="1382630"/>
                  <a:pt x="5263217" y="1374357"/>
                  <a:pt x="5250394" y="1376976"/>
                </a:cubicBezTo>
                <a:cubicBezTo>
                  <a:pt x="5241076" y="1378874"/>
                  <a:pt x="5233811" y="1386145"/>
                  <a:pt x="5231916" y="1395447"/>
                </a:cubicBezTo>
                <a:lnTo>
                  <a:pt x="5108259" y="1395447"/>
                </a:lnTo>
                <a:lnTo>
                  <a:pt x="5108259" y="1098891"/>
                </a:lnTo>
                <a:close/>
                <a:moveTo>
                  <a:pt x="5316723" y="642165"/>
                </a:moveTo>
                <a:cubicBezTo>
                  <a:pt x="5316723" y="634316"/>
                  <a:pt x="5323072" y="627951"/>
                  <a:pt x="5330937" y="627951"/>
                </a:cubicBezTo>
                <a:cubicBezTo>
                  <a:pt x="5338801" y="627951"/>
                  <a:pt x="5345150" y="634316"/>
                  <a:pt x="5345150" y="642165"/>
                </a:cubicBezTo>
                <a:cubicBezTo>
                  <a:pt x="5345150" y="650014"/>
                  <a:pt x="5338801" y="656378"/>
                  <a:pt x="5330937" y="656378"/>
                </a:cubicBezTo>
                <a:cubicBezTo>
                  <a:pt x="5323072" y="656378"/>
                  <a:pt x="5316723" y="650014"/>
                  <a:pt x="5316723" y="642165"/>
                </a:cubicBezTo>
                <a:cubicBezTo>
                  <a:pt x="5316723" y="642155"/>
                  <a:pt x="5316723" y="642143"/>
                  <a:pt x="5316723" y="642133"/>
                </a:cubicBezTo>
                <a:close/>
                <a:moveTo>
                  <a:pt x="5255131" y="1386003"/>
                </a:moveTo>
                <a:cubicBezTo>
                  <a:pt x="5262996" y="1386003"/>
                  <a:pt x="5269345" y="1392367"/>
                  <a:pt x="5269345" y="1400216"/>
                </a:cubicBezTo>
                <a:cubicBezTo>
                  <a:pt x="5269345" y="1408065"/>
                  <a:pt x="5262996" y="1414430"/>
                  <a:pt x="5255131" y="1414430"/>
                </a:cubicBezTo>
                <a:cubicBezTo>
                  <a:pt x="5247267" y="1414430"/>
                  <a:pt x="5240918" y="1408065"/>
                  <a:pt x="5240918" y="1400216"/>
                </a:cubicBezTo>
                <a:cubicBezTo>
                  <a:pt x="5240886" y="1392383"/>
                  <a:pt x="5247203" y="1386006"/>
                  <a:pt x="5255037" y="1385971"/>
                </a:cubicBezTo>
                <a:cubicBezTo>
                  <a:pt x="5255068" y="1385971"/>
                  <a:pt x="5255100" y="1385971"/>
                  <a:pt x="5255131" y="1385971"/>
                </a:cubicBezTo>
                <a:close/>
                <a:moveTo>
                  <a:pt x="5335674" y="2311805"/>
                </a:moveTo>
                <a:lnTo>
                  <a:pt x="5335674" y="2105647"/>
                </a:lnTo>
                <a:cubicBezTo>
                  <a:pt x="5348498" y="2103032"/>
                  <a:pt x="5356773" y="2090517"/>
                  <a:pt x="5354152" y="2077700"/>
                </a:cubicBezTo>
                <a:cubicBezTo>
                  <a:pt x="5351530" y="2064879"/>
                  <a:pt x="5339022" y="2056610"/>
                  <a:pt x="5326199" y="2059226"/>
                </a:cubicBezTo>
                <a:cubicBezTo>
                  <a:pt x="5313375" y="2061844"/>
                  <a:pt x="5305099" y="2074355"/>
                  <a:pt x="5307721" y="2087176"/>
                </a:cubicBezTo>
                <a:cubicBezTo>
                  <a:pt x="5309616" y="2096478"/>
                  <a:pt x="5316881" y="2103749"/>
                  <a:pt x="5326199" y="2105647"/>
                </a:cubicBezTo>
                <a:lnTo>
                  <a:pt x="5326199" y="2307794"/>
                </a:lnTo>
                <a:lnTo>
                  <a:pt x="5098783" y="2535210"/>
                </a:lnTo>
                <a:lnTo>
                  <a:pt x="5098783" y="2845221"/>
                </a:lnTo>
                <a:lnTo>
                  <a:pt x="5231916" y="2845221"/>
                </a:lnTo>
                <a:cubicBezTo>
                  <a:pt x="5234538" y="2858038"/>
                  <a:pt x="5247045" y="2866311"/>
                  <a:pt x="5259869" y="2863692"/>
                </a:cubicBezTo>
                <a:cubicBezTo>
                  <a:pt x="5272693" y="2861077"/>
                  <a:pt x="5280968" y="2848563"/>
                  <a:pt x="5278347" y="2835745"/>
                </a:cubicBezTo>
                <a:cubicBezTo>
                  <a:pt x="5275725" y="2822928"/>
                  <a:pt x="5263217" y="2814656"/>
                  <a:pt x="5250394" y="2817274"/>
                </a:cubicBezTo>
                <a:cubicBezTo>
                  <a:pt x="5241076" y="2819173"/>
                  <a:pt x="5233811" y="2826443"/>
                  <a:pt x="5231916" y="2835745"/>
                </a:cubicBezTo>
                <a:lnTo>
                  <a:pt x="5108259" y="2835745"/>
                </a:lnTo>
                <a:lnTo>
                  <a:pt x="5108259" y="2539189"/>
                </a:lnTo>
                <a:close/>
                <a:moveTo>
                  <a:pt x="5316723" y="2082463"/>
                </a:moveTo>
                <a:cubicBezTo>
                  <a:pt x="5316723" y="2074614"/>
                  <a:pt x="5323072" y="2068250"/>
                  <a:pt x="5330937" y="2068250"/>
                </a:cubicBezTo>
                <a:cubicBezTo>
                  <a:pt x="5338801" y="2068250"/>
                  <a:pt x="5345150" y="2074614"/>
                  <a:pt x="5345150" y="2082463"/>
                </a:cubicBezTo>
                <a:cubicBezTo>
                  <a:pt x="5345150" y="2090312"/>
                  <a:pt x="5338801" y="2096677"/>
                  <a:pt x="5330937" y="2096677"/>
                </a:cubicBezTo>
                <a:cubicBezTo>
                  <a:pt x="5323072" y="2096677"/>
                  <a:pt x="5316723" y="2090312"/>
                  <a:pt x="5316723" y="2082463"/>
                </a:cubicBezTo>
                <a:cubicBezTo>
                  <a:pt x="5316723" y="2082454"/>
                  <a:pt x="5316723" y="2082441"/>
                  <a:pt x="5316723" y="2082431"/>
                </a:cubicBezTo>
                <a:close/>
                <a:moveTo>
                  <a:pt x="5255131" y="2826301"/>
                </a:moveTo>
                <a:cubicBezTo>
                  <a:pt x="5262996" y="2826301"/>
                  <a:pt x="5269345" y="2832666"/>
                  <a:pt x="5269345" y="2840515"/>
                </a:cubicBezTo>
                <a:cubicBezTo>
                  <a:pt x="5269345" y="2848364"/>
                  <a:pt x="5262996" y="2854728"/>
                  <a:pt x="5255131" y="2854728"/>
                </a:cubicBezTo>
                <a:cubicBezTo>
                  <a:pt x="5247267" y="2854728"/>
                  <a:pt x="5240918" y="2848364"/>
                  <a:pt x="5240918" y="2840515"/>
                </a:cubicBezTo>
                <a:cubicBezTo>
                  <a:pt x="5240886" y="2832682"/>
                  <a:pt x="5247203" y="2826304"/>
                  <a:pt x="5255037" y="2826270"/>
                </a:cubicBezTo>
                <a:cubicBezTo>
                  <a:pt x="5255068" y="2826270"/>
                  <a:pt x="5255100" y="2826270"/>
                  <a:pt x="5255131" y="2826270"/>
                </a:cubicBezTo>
                <a:close/>
                <a:moveTo>
                  <a:pt x="4141269" y="789037"/>
                </a:moveTo>
                <a:cubicBezTo>
                  <a:pt x="4138647" y="776220"/>
                  <a:pt x="4126139" y="767948"/>
                  <a:pt x="4113316" y="770566"/>
                </a:cubicBezTo>
                <a:cubicBezTo>
                  <a:pt x="4100492" y="773181"/>
                  <a:pt x="4092216" y="785695"/>
                  <a:pt x="4094838" y="798513"/>
                </a:cubicBezTo>
                <a:cubicBezTo>
                  <a:pt x="4097460" y="811330"/>
                  <a:pt x="4109967" y="819602"/>
                  <a:pt x="4122791" y="816984"/>
                </a:cubicBezTo>
                <a:cubicBezTo>
                  <a:pt x="4132109" y="815086"/>
                  <a:pt x="4139374" y="807815"/>
                  <a:pt x="4141269" y="798513"/>
                </a:cubicBezTo>
                <a:lnTo>
                  <a:pt x="4274402" y="798513"/>
                </a:lnTo>
                <a:lnTo>
                  <a:pt x="4274402" y="589543"/>
                </a:lnTo>
                <a:cubicBezTo>
                  <a:pt x="4287225" y="586928"/>
                  <a:pt x="4295501" y="574414"/>
                  <a:pt x="4292879" y="561596"/>
                </a:cubicBezTo>
                <a:cubicBezTo>
                  <a:pt x="4290258" y="548776"/>
                  <a:pt x="4277750" y="540507"/>
                  <a:pt x="4264926" y="543122"/>
                </a:cubicBezTo>
                <a:cubicBezTo>
                  <a:pt x="4252102" y="545737"/>
                  <a:pt x="4243827" y="558251"/>
                  <a:pt x="4246449" y="571072"/>
                </a:cubicBezTo>
                <a:cubicBezTo>
                  <a:pt x="4248344" y="580374"/>
                  <a:pt x="4255608" y="587645"/>
                  <a:pt x="4264926" y="589543"/>
                </a:cubicBezTo>
                <a:lnTo>
                  <a:pt x="4264926" y="789006"/>
                </a:lnTo>
                <a:close/>
                <a:moveTo>
                  <a:pt x="4118054" y="807988"/>
                </a:moveTo>
                <a:cubicBezTo>
                  <a:pt x="4110189" y="807988"/>
                  <a:pt x="4103840" y="801624"/>
                  <a:pt x="4103840" y="793775"/>
                </a:cubicBezTo>
                <a:cubicBezTo>
                  <a:pt x="4103840" y="785926"/>
                  <a:pt x="4110189" y="779562"/>
                  <a:pt x="4118054" y="779562"/>
                </a:cubicBezTo>
                <a:cubicBezTo>
                  <a:pt x="4125918" y="779562"/>
                  <a:pt x="4132267" y="785926"/>
                  <a:pt x="4132267" y="793775"/>
                </a:cubicBezTo>
                <a:cubicBezTo>
                  <a:pt x="4132235" y="801605"/>
                  <a:pt x="4125887" y="807941"/>
                  <a:pt x="4118054" y="807957"/>
                </a:cubicBezTo>
                <a:close/>
                <a:moveTo>
                  <a:pt x="4255451" y="566359"/>
                </a:moveTo>
                <a:cubicBezTo>
                  <a:pt x="4255451" y="558510"/>
                  <a:pt x="4261799" y="552146"/>
                  <a:pt x="4269664" y="552146"/>
                </a:cubicBezTo>
                <a:cubicBezTo>
                  <a:pt x="4277529" y="552146"/>
                  <a:pt x="4283877" y="558510"/>
                  <a:pt x="4283877" y="566359"/>
                </a:cubicBezTo>
                <a:cubicBezTo>
                  <a:pt x="4283877" y="574208"/>
                  <a:pt x="4277529" y="580573"/>
                  <a:pt x="4269664" y="580573"/>
                </a:cubicBezTo>
                <a:cubicBezTo>
                  <a:pt x="4261799" y="580573"/>
                  <a:pt x="4255451" y="574208"/>
                  <a:pt x="4255451" y="566359"/>
                </a:cubicBezTo>
                <a:cubicBezTo>
                  <a:pt x="4255451" y="566350"/>
                  <a:pt x="4255451" y="566337"/>
                  <a:pt x="4255451" y="566328"/>
                </a:cubicBezTo>
                <a:close/>
                <a:moveTo>
                  <a:pt x="2218186" y="2535336"/>
                </a:moveTo>
                <a:lnTo>
                  <a:pt x="2218186" y="2845221"/>
                </a:lnTo>
                <a:lnTo>
                  <a:pt x="2351319" y="2845221"/>
                </a:lnTo>
                <a:cubicBezTo>
                  <a:pt x="2353934" y="2858038"/>
                  <a:pt x="2366448" y="2866311"/>
                  <a:pt x="2379266" y="2863692"/>
                </a:cubicBezTo>
                <a:cubicBezTo>
                  <a:pt x="2392086" y="2861077"/>
                  <a:pt x="2400355" y="2848563"/>
                  <a:pt x="2397740" y="2835745"/>
                </a:cubicBezTo>
                <a:cubicBezTo>
                  <a:pt x="2395122" y="2822928"/>
                  <a:pt x="2382611" y="2814656"/>
                  <a:pt x="2369790" y="2817274"/>
                </a:cubicBezTo>
                <a:cubicBezTo>
                  <a:pt x="2360488" y="2819173"/>
                  <a:pt x="2353217" y="2826443"/>
                  <a:pt x="2351319" y="2835745"/>
                </a:cubicBezTo>
                <a:lnTo>
                  <a:pt x="2227662" y="2835745"/>
                </a:lnTo>
                <a:lnTo>
                  <a:pt x="2227662" y="2539189"/>
                </a:lnTo>
                <a:lnTo>
                  <a:pt x="2455077" y="2311774"/>
                </a:lnTo>
                <a:lnTo>
                  <a:pt x="2455077" y="2105647"/>
                </a:lnTo>
                <a:cubicBezTo>
                  <a:pt x="2467898" y="2103032"/>
                  <a:pt x="2476167" y="2090517"/>
                  <a:pt x="2473548" y="2077700"/>
                </a:cubicBezTo>
                <a:cubicBezTo>
                  <a:pt x="2470933" y="2064879"/>
                  <a:pt x="2458419" y="2056610"/>
                  <a:pt x="2445602" y="2059226"/>
                </a:cubicBezTo>
                <a:cubicBezTo>
                  <a:pt x="2432784" y="2061844"/>
                  <a:pt x="2424512" y="2074355"/>
                  <a:pt x="2427130" y="2087176"/>
                </a:cubicBezTo>
                <a:cubicBezTo>
                  <a:pt x="2429029" y="2096478"/>
                  <a:pt x="2436300" y="2103749"/>
                  <a:pt x="2445602" y="2105647"/>
                </a:cubicBezTo>
                <a:lnTo>
                  <a:pt x="2445602" y="2307794"/>
                </a:lnTo>
                <a:close/>
                <a:moveTo>
                  <a:pt x="2374534" y="2826301"/>
                </a:moveTo>
                <a:cubicBezTo>
                  <a:pt x="2382383" y="2826301"/>
                  <a:pt x="2388748" y="2832666"/>
                  <a:pt x="2388748" y="2840515"/>
                </a:cubicBezTo>
                <a:cubicBezTo>
                  <a:pt x="2388748" y="2848364"/>
                  <a:pt x="2382383" y="2854728"/>
                  <a:pt x="2374534" y="2854728"/>
                </a:cubicBezTo>
                <a:cubicBezTo>
                  <a:pt x="2366685" y="2854728"/>
                  <a:pt x="2360321" y="2848364"/>
                  <a:pt x="2360321" y="2840515"/>
                </a:cubicBezTo>
                <a:cubicBezTo>
                  <a:pt x="2360286" y="2832682"/>
                  <a:pt x="2366606" y="2826304"/>
                  <a:pt x="2374440" y="2826270"/>
                </a:cubicBezTo>
                <a:cubicBezTo>
                  <a:pt x="2374471" y="2826270"/>
                  <a:pt x="2374503" y="2826270"/>
                  <a:pt x="2374534" y="2826270"/>
                </a:cubicBezTo>
                <a:close/>
                <a:moveTo>
                  <a:pt x="2436126" y="2082463"/>
                </a:moveTo>
                <a:cubicBezTo>
                  <a:pt x="2436126" y="2074614"/>
                  <a:pt x="2442490" y="2068250"/>
                  <a:pt x="2450340" y="2068250"/>
                </a:cubicBezTo>
                <a:cubicBezTo>
                  <a:pt x="2458188" y="2068250"/>
                  <a:pt x="2464553" y="2074614"/>
                  <a:pt x="2464553" y="2082463"/>
                </a:cubicBezTo>
                <a:cubicBezTo>
                  <a:pt x="2464553" y="2090312"/>
                  <a:pt x="2458188" y="2096677"/>
                  <a:pt x="2450340" y="2096677"/>
                </a:cubicBezTo>
                <a:cubicBezTo>
                  <a:pt x="2442490" y="2096677"/>
                  <a:pt x="2436126" y="2090312"/>
                  <a:pt x="2436126" y="2082463"/>
                </a:cubicBezTo>
                <a:cubicBezTo>
                  <a:pt x="2436126" y="2082454"/>
                  <a:pt x="2436126" y="2082441"/>
                  <a:pt x="2436126" y="2082431"/>
                </a:cubicBezTo>
                <a:close/>
                <a:moveTo>
                  <a:pt x="2597212" y="2153530"/>
                </a:moveTo>
                <a:lnTo>
                  <a:pt x="2597212" y="2456751"/>
                </a:lnTo>
                <a:lnTo>
                  <a:pt x="2549360" y="2456751"/>
                </a:lnTo>
                <a:cubicBezTo>
                  <a:pt x="2546745" y="2443934"/>
                  <a:pt x="2534231" y="2435662"/>
                  <a:pt x="2521413" y="2438280"/>
                </a:cubicBezTo>
                <a:cubicBezTo>
                  <a:pt x="2508593" y="2440895"/>
                  <a:pt x="2500323" y="2453409"/>
                  <a:pt x="2502939" y="2466227"/>
                </a:cubicBezTo>
                <a:cubicBezTo>
                  <a:pt x="2505557" y="2479044"/>
                  <a:pt x="2518068" y="2487316"/>
                  <a:pt x="2530889" y="2484698"/>
                </a:cubicBezTo>
                <a:cubicBezTo>
                  <a:pt x="2540191" y="2482800"/>
                  <a:pt x="2547462" y="2475529"/>
                  <a:pt x="2549360" y="2466227"/>
                </a:cubicBezTo>
                <a:lnTo>
                  <a:pt x="2606688" y="2466227"/>
                </a:lnTo>
                <a:lnTo>
                  <a:pt x="2606688" y="2163006"/>
                </a:lnTo>
                <a:lnTo>
                  <a:pt x="2758298" y="2163006"/>
                </a:lnTo>
                <a:lnTo>
                  <a:pt x="2758298" y="2029842"/>
                </a:lnTo>
                <a:cubicBezTo>
                  <a:pt x="2771119" y="2027226"/>
                  <a:pt x="2779388" y="2014712"/>
                  <a:pt x="2776769" y="2001895"/>
                </a:cubicBezTo>
                <a:cubicBezTo>
                  <a:pt x="2774154" y="1989074"/>
                  <a:pt x="2761640" y="1980805"/>
                  <a:pt x="2748822" y="1983420"/>
                </a:cubicBezTo>
                <a:cubicBezTo>
                  <a:pt x="2736005" y="1986039"/>
                  <a:pt x="2727733" y="1998550"/>
                  <a:pt x="2730351" y="2011370"/>
                </a:cubicBezTo>
                <a:cubicBezTo>
                  <a:pt x="2732249" y="2020672"/>
                  <a:pt x="2739520" y="2027943"/>
                  <a:pt x="2748822" y="2029842"/>
                </a:cubicBezTo>
                <a:lnTo>
                  <a:pt x="2748822" y="2153499"/>
                </a:lnTo>
                <a:close/>
                <a:moveTo>
                  <a:pt x="2526145" y="2475702"/>
                </a:moveTo>
                <a:cubicBezTo>
                  <a:pt x="2518296" y="2475702"/>
                  <a:pt x="2511931" y="2469338"/>
                  <a:pt x="2511931" y="2461489"/>
                </a:cubicBezTo>
                <a:cubicBezTo>
                  <a:pt x="2511931" y="2453640"/>
                  <a:pt x="2518296" y="2447276"/>
                  <a:pt x="2526145" y="2447276"/>
                </a:cubicBezTo>
                <a:cubicBezTo>
                  <a:pt x="2533994" y="2447276"/>
                  <a:pt x="2540358" y="2453640"/>
                  <a:pt x="2540358" y="2461489"/>
                </a:cubicBezTo>
                <a:cubicBezTo>
                  <a:pt x="2540323" y="2469319"/>
                  <a:pt x="2533975" y="2475652"/>
                  <a:pt x="2526145" y="2475671"/>
                </a:cubicBezTo>
                <a:close/>
                <a:moveTo>
                  <a:pt x="2739347" y="2006658"/>
                </a:moveTo>
                <a:cubicBezTo>
                  <a:pt x="2739347" y="1998809"/>
                  <a:pt x="2745711" y="1992444"/>
                  <a:pt x="2753560" y="1992444"/>
                </a:cubicBezTo>
                <a:cubicBezTo>
                  <a:pt x="2761409" y="1992444"/>
                  <a:pt x="2767774" y="1998809"/>
                  <a:pt x="2767774" y="2006658"/>
                </a:cubicBezTo>
                <a:cubicBezTo>
                  <a:pt x="2767774" y="2014507"/>
                  <a:pt x="2761409" y="2020871"/>
                  <a:pt x="2753560" y="2020871"/>
                </a:cubicBezTo>
                <a:cubicBezTo>
                  <a:pt x="2745711" y="2020871"/>
                  <a:pt x="2739347" y="2014507"/>
                  <a:pt x="2739347" y="2006658"/>
                </a:cubicBezTo>
                <a:cubicBezTo>
                  <a:pt x="2739347" y="2006648"/>
                  <a:pt x="2739347" y="2006636"/>
                  <a:pt x="2739347" y="2006626"/>
                </a:cubicBezTo>
                <a:close/>
                <a:moveTo>
                  <a:pt x="2881955" y="2153530"/>
                </a:moveTo>
                <a:cubicBezTo>
                  <a:pt x="2879343" y="2166351"/>
                  <a:pt x="2887615" y="2178862"/>
                  <a:pt x="2900436" y="2181474"/>
                </a:cubicBezTo>
                <a:cubicBezTo>
                  <a:pt x="2913253" y="2184086"/>
                  <a:pt x="2925764" y="2175814"/>
                  <a:pt x="2928380" y="2162994"/>
                </a:cubicBezTo>
                <a:cubicBezTo>
                  <a:pt x="2930992" y="2150179"/>
                  <a:pt x="2922723" y="2137671"/>
                  <a:pt x="2909908" y="2135053"/>
                </a:cubicBezTo>
                <a:lnTo>
                  <a:pt x="2909908" y="1926083"/>
                </a:lnTo>
                <a:lnTo>
                  <a:pt x="2776776" y="1926083"/>
                </a:lnTo>
                <a:cubicBezTo>
                  <a:pt x="2774160" y="1913266"/>
                  <a:pt x="2761646" y="1904994"/>
                  <a:pt x="2748829" y="1907612"/>
                </a:cubicBezTo>
                <a:cubicBezTo>
                  <a:pt x="2736008" y="1910227"/>
                  <a:pt x="2727739" y="1922742"/>
                  <a:pt x="2730354" y="1935559"/>
                </a:cubicBezTo>
                <a:cubicBezTo>
                  <a:pt x="2732973" y="1948376"/>
                  <a:pt x="2745484" y="1956649"/>
                  <a:pt x="2758304" y="1954030"/>
                </a:cubicBezTo>
                <a:cubicBezTo>
                  <a:pt x="2767606" y="1952132"/>
                  <a:pt x="2774877" y="1944861"/>
                  <a:pt x="2776776" y="1935559"/>
                </a:cubicBezTo>
                <a:lnTo>
                  <a:pt x="2900433" y="1935559"/>
                </a:lnTo>
                <a:lnTo>
                  <a:pt x="2900433" y="2135179"/>
                </a:lnTo>
                <a:cubicBezTo>
                  <a:pt x="2891172" y="2137055"/>
                  <a:pt x="2883910" y="2144254"/>
                  <a:pt x="2881955" y="2153499"/>
                </a:cubicBezTo>
                <a:close/>
                <a:moveTo>
                  <a:pt x="2753560" y="1945066"/>
                </a:moveTo>
                <a:cubicBezTo>
                  <a:pt x="2745711" y="1945066"/>
                  <a:pt x="2739347" y="1938702"/>
                  <a:pt x="2739347" y="1930853"/>
                </a:cubicBezTo>
                <a:cubicBezTo>
                  <a:pt x="2739347" y="1923004"/>
                  <a:pt x="2745711" y="1916639"/>
                  <a:pt x="2753560" y="1916639"/>
                </a:cubicBezTo>
                <a:cubicBezTo>
                  <a:pt x="2761409" y="1916639"/>
                  <a:pt x="2767774" y="1923004"/>
                  <a:pt x="2767774" y="1930853"/>
                </a:cubicBezTo>
                <a:cubicBezTo>
                  <a:pt x="2767739" y="1938683"/>
                  <a:pt x="2761390" y="1945016"/>
                  <a:pt x="2753560" y="1945035"/>
                </a:cubicBezTo>
                <a:close/>
                <a:moveTo>
                  <a:pt x="2905171" y="2144055"/>
                </a:moveTo>
                <a:cubicBezTo>
                  <a:pt x="2913020" y="2144055"/>
                  <a:pt x="2919384" y="2150419"/>
                  <a:pt x="2919384" y="2158268"/>
                </a:cubicBezTo>
                <a:cubicBezTo>
                  <a:pt x="2919384" y="2166117"/>
                  <a:pt x="2913020" y="2172482"/>
                  <a:pt x="2905171" y="2172482"/>
                </a:cubicBezTo>
                <a:cubicBezTo>
                  <a:pt x="2897321" y="2172482"/>
                  <a:pt x="2890957" y="2166117"/>
                  <a:pt x="2890957" y="2158268"/>
                </a:cubicBezTo>
                <a:cubicBezTo>
                  <a:pt x="2890922" y="2150435"/>
                  <a:pt x="2897243" y="2144058"/>
                  <a:pt x="2905076" y="2144023"/>
                </a:cubicBezTo>
                <a:cubicBezTo>
                  <a:pt x="2905107" y="2144023"/>
                  <a:pt x="2905139" y="2144023"/>
                  <a:pt x="2905171" y="2144023"/>
                </a:cubicBezTo>
                <a:close/>
                <a:moveTo>
                  <a:pt x="2748822" y="2333094"/>
                </a:moveTo>
                <a:cubicBezTo>
                  <a:pt x="2761640" y="2335712"/>
                  <a:pt x="2774154" y="2327443"/>
                  <a:pt x="2776772" y="2314626"/>
                </a:cubicBezTo>
                <a:cubicBezTo>
                  <a:pt x="2776776" y="2314623"/>
                  <a:pt x="2776776" y="2314620"/>
                  <a:pt x="2776776" y="2314616"/>
                </a:cubicBezTo>
                <a:lnTo>
                  <a:pt x="2871121" y="2314616"/>
                </a:lnTo>
                <a:lnTo>
                  <a:pt x="3022732" y="2163006"/>
                </a:lnTo>
                <a:lnTo>
                  <a:pt x="3213034" y="2163006"/>
                </a:lnTo>
                <a:lnTo>
                  <a:pt x="3213034" y="1954037"/>
                </a:lnTo>
                <a:cubicBezTo>
                  <a:pt x="3225858" y="1951421"/>
                  <a:pt x="3234133" y="1938907"/>
                  <a:pt x="3231512" y="1926090"/>
                </a:cubicBezTo>
                <a:cubicBezTo>
                  <a:pt x="3228890" y="1913269"/>
                  <a:pt x="3216382" y="1905000"/>
                  <a:pt x="3203559" y="1907615"/>
                </a:cubicBezTo>
                <a:cubicBezTo>
                  <a:pt x="3190735" y="1910234"/>
                  <a:pt x="3182460" y="1922745"/>
                  <a:pt x="3185081" y="1935565"/>
                </a:cubicBezTo>
                <a:cubicBezTo>
                  <a:pt x="3186976" y="1944867"/>
                  <a:pt x="3194241" y="1952138"/>
                  <a:pt x="3203559" y="1954037"/>
                </a:cubicBezTo>
                <a:lnTo>
                  <a:pt x="3203559" y="2153499"/>
                </a:lnTo>
                <a:lnTo>
                  <a:pt x="3018784" y="2153499"/>
                </a:lnTo>
                <a:lnTo>
                  <a:pt x="2867173" y="2305109"/>
                </a:lnTo>
                <a:lnTo>
                  <a:pt x="2776776" y="2305109"/>
                </a:lnTo>
                <a:cubicBezTo>
                  <a:pt x="2774157" y="2292292"/>
                  <a:pt x="2761640" y="2284023"/>
                  <a:pt x="2748822" y="2286644"/>
                </a:cubicBezTo>
                <a:cubicBezTo>
                  <a:pt x="2736005" y="2289263"/>
                  <a:pt x="2727736" y="2301780"/>
                  <a:pt x="2730358" y="2314598"/>
                </a:cubicBezTo>
                <a:cubicBezTo>
                  <a:pt x="2732259" y="2323896"/>
                  <a:pt x="2739524" y="2331161"/>
                  <a:pt x="2748822" y="2333062"/>
                </a:cubicBezTo>
                <a:close/>
                <a:moveTo>
                  <a:pt x="3194178" y="1930853"/>
                </a:moveTo>
                <a:cubicBezTo>
                  <a:pt x="3194178" y="1923004"/>
                  <a:pt x="3200526" y="1916639"/>
                  <a:pt x="3208391" y="1916639"/>
                </a:cubicBezTo>
                <a:cubicBezTo>
                  <a:pt x="3216256" y="1916639"/>
                  <a:pt x="3222605" y="1923004"/>
                  <a:pt x="3222605" y="1930853"/>
                </a:cubicBezTo>
                <a:cubicBezTo>
                  <a:pt x="3222605" y="1938702"/>
                  <a:pt x="3216256" y="1945066"/>
                  <a:pt x="3208391" y="1945066"/>
                </a:cubicBezTo>
                <a:cubicBezTo>
                  <a:pt x="3200526" y="1945066"/>
                  <a:pt x="3194178" y="1938702"/>
                  <a:pt x="3194178" y="1930853"/>
                </a:cubicBezTo>
                <a:cubicBezTo>
                  <a:pt x="3194178" y="1930843"/>
                  <a:pt x="3194178" y="1930831"/>
                  <a:pt x="3194178" y="1930821"/>
                </a:cubicBezTo>
                <a:close/>
                <a:moveTo>
                  <a:pt x="2753560" y="2295634"/>
                </a:moveTo>
                <a:cubicBezTo>
                  <a:pt x="2761409" y="2295634"/>
                  <a:pt x="2767774" y="2301998"/>
                  <a:pt x="2767774" y="2309847"/>
                </a:cubicBezTo>
                <a:cubicBezTo>
                  <a:pt x="2767774" y="2317696"/>
                  <a:pt x="2761409" y="2324060"/>
                  <a:pt x="2753560" y="2324060"/>
                </a:cubicBezTo>
                <a:cubicBezTo>
                  <a:pt x="2745711" y="2324060"/>
                  <a:pt x="2739347" y="2317696"/>
                  <a:pt x="2739347" y="2309847"/>
                </a:cubicBezTo>
                <a:cubicBezTo>
                  <a:pt x="2739328" y="2302014"/>
                  <a:pt x="2745664" y="2295653"/>
                  <a:pt x="2753497" y="2295634"/>
                </a:cubicBezTo>
                <a:cubicBezTo>
                  <a:pt x="2753519" y="2295634"/>
                  <a:pt x="2753538" y="2295634"/>
                  <a:pt x="2753560" y="2295634"/>
                </a:cubicBezTo>
                <a:close/>
                <a:moveTo>
                  <a:pt x="3885900" y="1499205"/>
                </a:moveTo>
                <a:cubicBezTo>
                  <a:pt x="3898724" y="1501817"/>
                  <a:pt x="3911232" y="1493545"/>
                  <a:pt x="3913853" y="1480725"/>
                </a:cubicBezTo>
                <a:cubicBezTo>
                  <a:pt x="3916443" y="1467907"/>
                  <a:pt x="3908199" y="1455396"/>
                  <a:pt x="3895376" y="1452781"/>
                </a:cubicBezTo>
                <a:cubicBezTo>
                  <a:pt x="3882552" y="1450169"/>
                  <a:pt x="3870044" y="1458438"/>
                  <a:pt x="3867423" y="1471252"/>
                </a:cubicBezTo>
                <a:lnTo>
                  <a:pt x="3459022" y="1471252"/>
                </a:lnTo>
                <a:cubicBezTo>
                  <a:pt x="3456401" y="1458435"/>
                  <a:pt x="3443893" y="1450163"/>
                  <a:pt x="3431069" y="1452781"/>
                </a:cubicBezTo>
                <a:cubicBezTo>
                  <a:pt x="3418245" y="1455396"/>
                  <a:pt x="3409970" y="1467910"/>
                  <a:pt x="3412592" y="1480728"/>
                </a:cubicBezTo>
                <a:cubicBezTo>
                  <a:pt x="3415213" y="1493545"/>
                  <a:pt x="3427721" y="1501817"/>
                  <a:pt x="3440545" y="1499199"/>
                </a:cubicBezTo>
                <a:cubicBezTo>
                  <a:pt x="3449862" y="1497301"/>
                  <a:pt x="3457127" y="1490030"/>
                  <a:pt x="3459022" y="1480728"/>
                </a:cubicBezTo>
                <a:lnTo>
                  <a:pt x="3867423" y="1480728"/>
                </a:lnTo>
                <a:cubicBezTo>
                  <a:pt x="3869318" y="1490033"/>
                  <a:pt x="3876582" y="1497307"/>
                  <a:pt x="3885900" y="1499205"/>
                </a:cubicBezTo>
                <a:close/>
                <a:moveTo>
                  <a:pt x="3890638" y="1461777"/>
                </a:moveTo>
                <a:cubicBezTo>
                  <a:pt x="3898503" y="1461777"/>
                  <a:pt x="3904851" y="1468141"/>
                  <a:pt x="3904851" y="1475990"/>
                </a:cubicBezTo>
                <a:cubicBezTo>
                  <a:pt x="3904851" y="1483839"/>
                  <a:pt x="3898503" y="1490203"/>
                  <a:pt x="3890638" y="1490203"/>
                </a:cubicBezTo>
                <a:cubicBezTo>
                  <a:pt x="3882773" y="1490203"/>
                  <a:pt x="3876425" y="1483839"/>
                  <a:pt x="3876425" y="1475990"/>
                </a:cubicBezTo>
                <a:cubicBezTo>
                  <a:pt x="3876393" y="1468157"/>
                  <a:pt x="3882742" y="1461796"/>
                  <a:pt x="3890575" y="1461777"/>
                </a:cubicBezTo>
                <a:cubicBezTo>
                  <a:pt x="3890606" y="1461777"/>
                  <a:pt x="3890606" y="1461777"/>
                  <a:pt x="3890638" y="1461777"/>
                </a:cubicBezTo>
                <a:close/>
                <a:moveTo>
                  <a:pt x="3435807" y="1490203"/>
                </a:moveTo>
                <a:cubicBezTo>
                  <a:pt x="3427942" y="1490203"/>
                  <a:pt x="3421593" y="1483839"/>
                  <a:pt x="3421593" y="1475990"/>
                </a:cubicBezTo>
                <a:cubicBezTo>
                  <a:pt x="3421593" y="1468141"/>
                  <a:pt x="3427942" y="1461777"/>
                  <a:pt x="3435807" y="1461777"/>
                </a:cubicBezTo>
                <a:cubicBezTo>
                  <a:pt x="3443672" y="1461777"/>
                  <a:pt x="3450020" y="1468141"/>
                  <a:pt x="3450020" y="1475990"/>
                </a:cubicBezTo>
                <a:cubicBezTo>
                  <a:pt x="3449989" y="1483833"/>
                  <a:pt x="3443640" y="1490185"/>
                  <a:pt x="3435807" y="1490203"/>
                </a:cubicBezTo>
                <a:close/>
                <a:moveTo>
                  <a:pt x="247251" y="3015309"/>
                </a:moveTo>
                <a:cubicBezTo>
                  <a:pt x="260070" y="3017927"/>
                  <a:pt x="272584" y="3009658"/>
                  <a:pt x="275203" y="2996841"/>
                </a:cubicBezTo>
                <a:cubicBezTo>
                  <a:pt x="275203" y="2996838"/>
                  <a:pt x="275204" y="2996835"/>
                  <a:pt x="275204" y="2996831"/>
                </a:cubicBezTo>
                <a:lnTo>
                  <a:pt x="332532" y="2996831"/>
                </a:lnTo>
                <a:lnTo>
                  <a:pt x="332532" y="2617806"/>
                </a:lnTo>
                <a:lnTo>
                  <a:pt x="408337" y="2617806"/>
                </a:lnTo>
                <a:lnTo>
                  <a:pt x="408337" y="2532525"/>
                </a:lnTo>
                <a:lnTo>
                  <a:pt x="199399" y="2532525"/>
                </a:lnTo>
                <a:cubicBezTo>
                  <a:pt x="196783" y="2519707"/>
                  <a:pt x="184270" y="2511435"/>
                  <a:pt x="171451" y="2514054"/>
                </a:cubicBezTo>
                <a:cubicBezTo>
                  <a:pt x="158632" y="2516669"/>
                  <a:pt x="150361" y="2529183"/>
                  <a:pt x="152978" y="2542000"/>
                </a:cubicBezTo>
                <a:cubicBezTo>
                  <a:pt x="155595" y="2554818"/>
                  <a:pt x="168108" y="2563090"/>
                  <a:pt x="180926" y="2560472"/>
                </a:cubicBezTo>
                <a:cubicBezTo>
                  <a:pt x="190230" y="2558573"/>
                  <a:pt x="197500" y="2551302"/>
                  <a:pt x="199399" y="2542000"/>
                </a:cubicBezTo>
                <a:lnTo>
                  <a:pt x="398862" y="2542000"/>
                </a:lnTo>
                <a:lnTo>
                  <a:pt x="398862" y="2608330"/>
                </a:lnTo>
                <a:lnTo>
                  <a:pt x="323056" y="2608330"/>
                </a:lnTo>
                <a:lnTo>
                  <a:pt x="323056" y="2987356"/>
                </a:lnTo>
                <a:lnTo>
                  <a:pt x="275204" y="2987356"/>
                </a:lnTo>
                <a:cubicBezTo>
                  <a:pt x="272584" y="2974538"/>
                  <a:pt x="260069" y="2966269"/>
                  <a:pt x="247251" y="2968891"/>
                </a:cubicBezTo>
                <a:cubicBezTo>
                  <a:pt x="234433" y="2971509"/>
                  <a:pt x="226166" y="2984027"/>
                  <a:pt x="228786" y="2996844"/>
                </a:cubicBezTo>
                <a:cubicBezTo>
                  <a:pt x="230687" y="3006143"/>
                  <a:pt x="237953" y="3013407"/>
                  <a:pt x="247251" y="3015309"/>
                </a:cubicBezTo>
                <a:close/>
                <a:moveTo>
                  <a:pt x="176184" y="2551476"/>
                </a:moveTo>
                <a:cubicBezTo>
                  <a:pt x="168334" y="2551476"/>
                  <a:pt x="161970" y="2545112"/>
                  <a:pt x="161970" y="2537263"/>
                </a:cubicBezTo>
                <a:cubicBezTo>
                  <a:pt x="161970" y="2529414"/>
                  <a:pt x="168334" y="2523049"/>
                  <a:pt x="176184" y="2523049"/>
                </a:cubicBezTo>
                <a:cubicBezTo>
                  <a:pt x="184034" y="2523049"/>
                  <a:pt x="190397" y="2529414"/>
                  <a:pt x="190397" y="2537263"/>
                </a:cubicBezTo>
                <a:cubicBezTo>
                  <a:pt x="190380" y="2545105"/>
                  <a:pt x="184027" y="2551457"/>
                  <a:pt x="176184" y="2551476"/>
                </a:cubicBezTo>
                <a:close/>
                <a:moveTo>
                  <a:pt x="251989" y="2977880"/>
                </a:moveTo>
                <a:cubicBezTo>
                  <a:pt x="259839" y="2977880"/>
                  <a:pt x="266203" y="2984245"/>
                  <a:pt x="266203" y="2992094"/>
                </a:cubicBezTo>
                <a:cubicBezTo>
                  <a:pt x="266203" y="2999943"/>
                  <a:pt x="259839" y="3006307"/>
                  <a:pt x="251989" y="3006307"/>
                </a:cubicBezTo>
                <a:cubicBezTo>
                  <a:pt x="244139" y="3006307"/>
                  <a:pt x="237776" y="2999943"/>
                  <a:pt x="237776" y="2992094"/>
                </a:cubicBezTo>
                <a:cubicBezTo>
                  <a:pt x="237758" y="2984260"/>
                  <a:pt x="244093" y="2977899"/>
                  <a:pt x="251926" y="2977880"/>
                </a:cubicBezTo>
                <a:cubicBezTo>
                  <a:pt x="251947" y="2977880"/>
                  <a:pt x="251968" y="2977880"/>
                  <a:pt x="251989" y="2977880"/>
                </a:cubicBezTo>
                <a:close/>
                <a:moveTo>
                  <a:pt x="216045" y="2314585"/>
                </a:moveTo>
                <a:lnTo>
                  <a:pt x="759315" y="2314585"/>
                </a:lnTo>
                <a:cubicBezTo>
                  <a:pt x="761214" y="2323890"/>
                  <a:pt x="768488" y="2331164"/>
                  <a:pt x="777793" y="2333062"/>
                </a:cubicBezTo>
                <a:cubicBezTo>
                  <a:pt x="779353" y="2333375"/>
                  <a:pt x="780939" y="2333536"/>
                  <a:pt x="782531" y="2333536"/>
                </a:cubicBezTo>
                <a:cubicBezTo>
                  <a:pt x="795613" y="2333536"/>
                  <a:pt x="806220" y="2322930"/>
                  <a:pt x="806220" y="2309847"/>
                </a:cubicBezTo>
                <a:cubicBezTo>
                  <a:pt x="806213" y="2308322"/>
                  <a:pt x="806065" y="2306799"/>
                  <a:pt x="805778" y="2305299"/>
                </a:cubicBezTo>
                <a:cubicBezTo>
                  <a:pt x="803270" y="2292459"/>
                  <a:pt x="790828" y="2284083"/>
                  <a:pt x="777989" y="2286587"/>
                </a:cubicBezTo>
                <a:cubicBezTo>
                  <a:pt x="768592" y="2288423"/>
                  <a:pt x="761226" y="2295731"/>
                  <a:pt x="759315" y="2305109"/>
                </a:cubicBezTo>
                <a:lnTo>
                  <a:pt x="212160" y="2305109"/>
                </a:lnTo>
                <a:lnTo>
                  <a:pt x="95641" y="2421597"/>
                </a:lnTo>
                <a:lnTo>
                  <a:pt x="95641" y="2893231"/>
                </a:lnTo>
                <a:cubicBezTo>
                  <a:pt x="82822" y="2895846"/>
                  <a:pt x="74552" y="2908360"/>
                  <a:pt x="77168" y="2921178"/>
                </a:cubicBezTo>
                <a:cubicBezTo>
                  <a:pt x="79785" y="2933998"/>
                  <a:pt x="92298" y="2942268"/>
                  <a:pt x="105117" y="2939652"/>
                </a:cubicBezTo>
                <a:cubicBezTo>
                  <a:pt x="117935" y="2937034"/>
                  <a:pt x="126206" y="2924523"/>
                  <a:pt x="123589" y="2911702"/>
                </a:cubicBezTo>
                <a:cubicBezTo>
                  <a:pt x="121690" y="2902400"/>
                  <a:pt x="114420" y="2895129"/>
                  <a:pt x="105117" y="2893231"/>
                </a:cubicBezTo>
                <a:lnTo>
                  <a:pt x="105117" y="2425766"/>
                </a:lnTo>
                <a:close/>
                <a:moveTo>
                  <a:pt x="777888" y="2296423"/>
                </a:moveTo>
                <a:cubicBezTo>
                  <a:pt x="785291" y="2293817"/>
                  <a:pt x="793409" y="2297706"/>
                  <a:pt x="796014" y="2305109"/>
                </a:cubicBezTo>
                <a:cubicBezTo>
                  <a:pt x="798620" y="2312516"/>
                  <a:pt x="794732" y="2320630"/>
                  <a:pt x="787328" y="2323236"/>
                </a:cubicBezTo>
                <a:cubicBezTo>
                  <a:pt x="779925" y="2325842"/>
                  <a:pt x="771810" y="2321957"/>
                  <a:pt x="769202" y="2314553"/>
                </a:cubicBezTo>
                <a:cubicBezTo>
                  <a:pt x="766612" y="2307150"/>
                  <a:pt x="770493" y="2299045"/>
                  <a:pt x="777888" y="2296423"/>
                </a:cubicBezTo>
                <a:close/>
                <a:moveTo>
                  <a:pt x="114592" y="2916288"/>
                </a:moveTo>
                <a:cubicBezTo>
                  <a:pt x="114592" y="2924137"/>
                  <a:pt x="108229" y="2930502"/>
                  <a:pt x="100379" y="2930502"/>
                </a:cubicBezTo>
                <a:cubicBezTo>
                  <a:pt x="92529" y="2930502"/>
                  <a:pt x="86165" y="2924137"/>
                  <a:pt x="86165" y="2916288"/>
                </a:cubicBezTo>
                <a:cubicBezTo>
                  <a:pt x="86165" y="2908439"/>
                  <a:pt x="92529" y="2902075"/>
                  <a:pt x="100379" y="2902075"/>
                </a:cubicBezTo>
                <a:cubicBezTo>
                  <a:pt x="108229" y="2902075"/>
                  <a:pt x="114592" y="2908439"/>
                  <a:pt x="114592" y="2916288"/>
                </a:cubicBezTo>
                <a:close/>
                <a:moveTo>
                  <a:pt x="1744877" y="3072637"/>
                </a:moveTo>
                <a:cubicBezTo>
                  <a:pt x="1747493" y="3085454"/>
                  <a:pt x="1760007" y="3093726"/>
                  <a:pt x="1772824" y="3091108"/>
                </a:cubicBezTo>
                <a:cubicBezTo>
                  <a:pt x="1785645" y="3088493"/>
                  <a:pt x="1793914" y="3075978"/>
                  <a:pt x="1791299" y="3063161"/>
                </a:cubicBezTo>
                <a:cubicBezTo>
                  <a:pt x="1788680" y="3050344"/>
                  <a:pt x="1776169" y="3042071"/>
                  <a:pt x="1763349" y="3044690"/>
                </a:cubicBezTo>
                <a:cubicBezTo>
                  <a:pt x="1754047" y="3046588"/>
                  <a:pt x="1746776" y="3053859"/>
                  <a:pt x="1744877" y="3063161"/>
                </a:cubicBezTo>
                <a:lnTo>
                  <a:pt x="1242194" y="3063161"/>
                </a:lnTo>
                <a:lnTo>
                  <a:pt x="1242194" y="2800686"/>
                </a:lnTo>
                <a:lnTo>
                  <a:pt x="1049839" y="2608330"/>
                </a:lnTo>
                <a:lnTo>
                  <a:pt x="957451" y="2608330"/>
                </a:lnTo>
                <a:cubicBezTo>
                  <a:pt x="954836" y="2595513"/>
                  <a:pt x="942322" y="2587240"/>
                  <a:pt x="929504" y="2589859"/>
                </a:cubicBezTo>
                <a:cubicBezTo>
                  <a:pt x="916684" y="2592474"/>
                  <a:pt x="908415" y="2604988"/>
                  <a:pt x="911030" y="2617806"/>
                </a:cubicBezTo>
                <a:cubicBezTo>
                  <a:pt x="913645" y="2630623"/>
                  <a:pt x="926159" y="2638895"/>
                  <a:pt x="938980" y="2636277"/>
                </a:cubicBezTo>
                <a:cubicBezTo>
                  <a:pt x="948282" y="2634378"/>
                  <a:pt x="955553" y="2627108"/>
                  <a:pt x="957451" y="2617806"/>
                </a:cubicBezTo>
                <a:lnTo>
                  <a:pt x="1046048" y="2617806"/>
                </a:lnTo>
                <a:lnTo>
                  <a:pt x="1232719" y="2804476"/>
                </a:lnTo>
                <a:lnTo>
                  <a:pt x="1232719" y="3072637"/>
                </a:lnTo>
                <a:close/>
                <a:moveTo>
                  <a:pt x="1768093" y="3053685"/>
                </a:moveTo>
                <a:cubicBezTo>
                  <a:pt x="1775942" y="3053685"/>
                  <a:pt x="1782306" y="3060050"/>
                  <a:pt x="1782306" y="3067899"/>
                </a:cubicBezTo>
                <a:cubicBezTo>
                  <a:pt x="1782306" y="3075748"/>
                  <a:pt x="1775942" y="3082112"/>
                  <a:pt x="1768093" y="3082112"/>
                </a:cubicBezTo>
                <a:cubicBezTo>
                  <a:pt x="1760244" y="3082112"/>
                  <a:pt x="1753879" y="3075748"/>
                  <a:pt x="1753879" y="3067899"/>
                </a:cubicBezTo>
                <a:cubicBezTo>
                  <a:pt x="1753860" y="3060066"/>
                  <a:pt x="1760196" y="3053704"/>
                  <a:pt x="1768030" y="3053685"/>
                </a:cubicBezTo>
                <a:cubicBezTo>
                  <a:pt x="1768052" y="3053685"/>
                  <a:pt x="1768071" y="3053685"/>
                  <a:pt x="1768093" y="3053685"/>
                </a:cubicBezTo>
                <a:close/>
                <a:moveTo>
                  <a:pt x="934236" y="2627281"/>
                </a:moveTo>
                <a:cubicBezTo>
                  <a:pt x="926387" y="2627281"/>
                  <a:pt x="920022" y="2620917"/>
                  <a:pt x="920022" y="2613068"/>
                </a:cubicBezTo>
                <a:cubicBezTo>
                  <a:pt x="920022" y="2605219"/>
                  <a:pt x="926387" y="2598854"/>
                  <a:pt x="934236" y="2598854"/>
                </a:cubicBezTo>
                <a:cubicBezTo>
                  <a:pt x="942085" y="2598854"/>
                  <a:pt x="948449" y="2605219"/>
                  <a:pt x="948449" y="2613068"/>
                </a:cubicBezTo>
                <a:cubicBezTo>
                  <a:pt x="948433" y="2620911"/>
                  <a:pt x="942078" y="2627262"/>
                  <a:pt x="934236" y="2627281"/>
                </a:cubicBezTo>
                <a:close/>
                <a:moveTo>
                  <a:pt x="3819571" y="1547057"/>
                </a:moveTo>
                <a:lnTo>
                  <a:pt x="3459022" y="1547057"/>
                </a:lnTo>
                <a:cubicBezTo>
                  <a:pt x="3456401" y="1534240"/>
                  <a:pt x="3443893" y="1525968"/>
                  <a:pt x="3431069" y="1528586"/>
                </a:cubicBezTo>
                <a:cubicBezTo>
                  <a:pt x="3418245" y="1531201"/>
                  <a:pt x="3409970" y="1543716"/>
                  <a:pt x="3412592" y="1556533"/>
                </a:cubicBezTo>
                <a:cubicBezTo>
                  <a:pt x="3415213" y="1569350"/>
                  <a:pt x="3427721" y="1577623"/>
                  <a:pt x="3440545" y="1575004"/>
                </a:cubicBezTo>
                <a:cubicBezTo>
                  <a:pt x="3449862" y="1573106"/>
                  <a:pt x="3457127" y="1565835"/>
                  <a:pt x="3459022" y="1556533"/>
                </a:cubicBezTo>
                <a:lnTo>
                  <a:pt x="3810095" y="1556533"/>
                </a:lnTo>
                <a:lnTo>
                  <a:pt x="3810095" y="2042571"/>
                </a:lnTo>
                <a:lnTo>
                  <a:pt x="3699198" y="2153499"/>
                </a:lnTo>
                <a:lnTo>
                  <a:pt x="3440545" y="2153499"/>
                </a:lnTo>
                <a:lnTo>
                  <a:pt x="3440545" y="2029842"/>
                </a:lnTo>
                <a:cubicBezTo>
                  <a:pt x="3453368" y="2027226"/>
                  <a:pt x="3461644" y="2014712"/>
                  <a:pt x="3459022" y="2001895"/>
                </a:cubicBezTo>
                <a:cubicBezTo>
                  <a:pt x="3456401" y="1989074"/>
                  <a:pt x="3443893" y="1980805"/>
                  <a:pt x="3431069" y="1983420"/>
                </a:cubicBezTo>
                <a:cubicBezTo>
                  <a:pt x="3418245" y="1986039"/>
                  <a:pt x="3409970" y="1998550"/>
                  <a:pt x="3412592" y="2011370"/>
                </a:cubicBezTo>
                <a:cubicBezTo>
                  <a:pt x="3414487" y="2020672"/>
                  <a:pt x="3421751" y="2027943"/>
                  <a:pt x="3431069" y="2029842"/>
                </a:cubicBezTo>
                <a:lnTo>
                  <a:pt x="3431069" y="2162974"/>
                </a:lnTo>
                <a:lnTo>
                  <a:pt x="3703083" y="2162974"/>
                </a:lnTo>
                <a:lnTo>
                  <a:pt x="3819571" y="2046456"/>
                </a:lnTo>
                <a:close/>
                <a:moveTo>
                  <a:pt x="3435807" y="1566009"/>
                </a:moveTo>
                <a:cubicBezTo>
                  <a:pt x="3427942" y="1566009"/>
                  <a:pt x="3421593" y="1559644"/>
                  <a:pt x="3421593" y="1551795"/>
                </a:cubicBezTo>
                <a:cubicBezTo>
                  <a:pt x="3421593" y="1543946"/>
                  <a:pt x="3427942" y="1537582"/>
                  <a:pt x="3435807" y="1537582"/>
                </a:cubicBezTo>
                <a:cubicBezTo>
                  <a:pt x="3443672" y="1537582"/>
                  <a:pt x="3450020" y="1543946"/>
                  <a:pt x="3450020" y="1551795"/>
                </a:cubicBezTo>
                <a:cubicBezTo>
                  <a:pt x="3449989" y="1559638"/>
                  <a:pt x="3443640" y="1565990"/>
                  <a:pt x="3435807" y="1566009"/>
                </a:cubicBezTo>
                <a:close/>
                <a:moveTo>
                  <a:pt x="3421593" y="2006626"/>
                </a:moveTo>
                <a:cubicBezTo>
                  <a:pt x="3421593" y="1998777"/>
                  <a:pt x="3427942" y="1992413"/>
                  <a:pt x="3435807" y="1992413"/>
                </a:cubicBezTo>
                <a:cubicBezTo>
                  <a:pt x="3443672" y="1992413"/>
                  <a:pt x="3450020" y="1998777"/>
                  <a:pt x="3450020" y="2006626"/>
                </a:cubicBezTo>
                <a:cubicBezTo>
                  <a:pt x="3450020" y="2014475"/>
                  <a:pt x="3443672" y="2020840"/>
                  <a:pt x="3435807" y="2020840"/>
                </a:cubicBezTo>
                <a:cubicBezTo>
                  <a:pt x="3427942" y="2020840"/>
                  <a:pt x="3421593" y="2014475"/>
                  <a:pt x="3421593" y="2006626"/>
                </a:cubicBezTo>
                <a:close/>
                <a:moveTo>
                  <a:pt x="3658485" y="2535304"/>
                </a:moveTo>
                <a:lnTo>
                  <a:pt x="3658485" y="2845221"/>
                </a:lnTo>
                <a:lnTo>
                  <a:pt x="3791618" y="2845221"/>
                </a:lnTo>
                <a:cubicBezTo>
                  <a:pt x="3794239" y="2858038"/>
                  <a:pt x="3806747" y="2866311"/>
                  <a:pt x="3819571" y="2863692"/>
                </a:cubicBezTo>
                <a:cubicBezTo>
                  <a:pt x="3832394" y="2861077"/>
                  <a:pt x="3840670" y="2848563"/>
                  <a:pt x="3838048" y="2835745"/>
                </a:cubicBezTo>
                <a:cubicBezTo>
                  <a:pt x="3835427" y="2822928"/>
                  <a:pt x="3822918" y="2814656"/>
                  <a:pt x="3810095" y="2817274"/>
                </a:cubicBezTo>
                <a:cubicBezTo>
                  <a:pt x="3800777" y="2819173"/>
                  <a:pt x="3793513" y="2826443"/>
                  <a:pt x="3791618" y="2835745"/>
                </a:cubicBezTo>
                <a:lnTo>
                  <a:pt x="3667960" y="2835745"/>
                </a:lnTo>
                <a:lnTo>
                  <a:pt x="3667960" y="2539189"/>
                </a:lnTo>
                <a:lnTo>
                  <a:pt x="3895376" y="2311774"/>
                </a:lnTo>
                <a:lnTo>
                  <a:pt x="3895376" y="2105647"/>
                </a:lnTo>
                <a:cubicBezTo>
                  <a:pt x="3908199" y="2103032"/>
                  <a:pt x="3916475" y="2090517"/>
                  <a:pt x="3913853" y="2077700"/>
                </a:cubicBezTo>
                <a:cubicBezTo>
                  <a:pt x="3911232" y="2064879"/>
                  <a:pt x="3898724" y="2056610"/>
                  <a:pt x="3885900" y="2059226"/>
                </a:cubicBezTo>
                <a:cubicBezTo>
                  <a:pt x="3873076" y="2061844"/>
                  <a:pt x="3864801" y="2074355"/>
                  <a:pt x="3867423" y="2087176"/>
                </a:cubicBezTo>
                <a:cubicBezTo>
                  <a:pt x="3869318" y="2096478"/>
                  <a:pt x="3876582" y="2103749"/>
                  <a:pt x="3885900" y="2105647"/>
                </a:cubicBezTo>
                <a:lnTo>
                  <a:pt x="3885900" y="2307794"/>
                </a:lnTo>
                <a:close/>
                <a:moveTo>
                  <a:pt x="3814833" y="2826270"/>
                </a:moveTo>
                <a:cubicBezTo>
                  <a:pt x="3822698" y="2826270"/>
                  <a:pt x="3829046" y="2832634"/>
                  <a:pt x="3829046" y="2840483"/>
                </a:cubicBezTo>
                <a:cubicBezTo>
                  <a:pt x="3829046" y="2848332"/>
                  <a:pt x="3822698" y="2854697"/>
                  <a:pt x="3814833" y="2854697"/>
                </a:cubicBezTo>
                <a:cubicBezTo>
                  <a:pt x="3806968" y="2854697"/>
                  <a:pt x="3800619" y="2848332"/>
                  <a:pt x="3800619" y="2840483"/>
                </a:cubicBezTo>
                <a:cubicBezTo>
                  <a:pt x="3800588" y="2832650"/>
                  <a:pt x="3806936" y="2826289"/>
                  <a:pt x="3814770" y="2826270"/>
                </a:cubicBezTo>
                <a:cubicBezTo>
                  <a:pt x="3814801" y="2826270"/>
                  <a:pt x="3814801" y="2826270"/>
                  <a:pt x="3814833" y="2826270"/>
                </a:cubicBezTo>
                <a:close/>
                <a:moveTo>
                  <a:pt x="3876425" y="2082431"/>
                </a:moveTo>
                <a:cubicBezTo>
                  <a:pt x="3876425" y="2074582"/>
                  <a:pt x="3882773" y="2068218"/>
                  <a:pt x="3890638" y="2068218"/>
                </a:cubicBezTo>
                <a:cubicBezTo>
                  <a:pt x="3898503" y="2068218"/>
                  <a:pt x="3904851" y="2074582"/>
                  <a:pt x="3904851" y="2082431"/>
                </a:cubicBezTo>
                <a:cubicBezTo>
                  <a:pt x="3904851" y="2090280"/>
                  <a:pt x="3898503" y="2096645"/>
                  <a:pt x="3890638" y="2096645"/>
                </a:cubicBezTo>
                <a:cubicBezTo>
                  <a:pt x="3882773" y="2096645"/>
                  <a:pt x="3876425" y="2090280"/>
                  <a:pt x="3876425" y="2082431"/>
                </a:cubicBezTo>
                <a:close/>
                <a:moveTo>
                  <a:pt x="173404" y="2238780"/>
                </a:moveTo>
                <a:lnTo>
                  <a:pt x="408337" y="2238780"/>
                </a:lnTo>
                <a:lnTo>
                  <a:pt x="408337" y="1954037"/>
                </a:lnTo>
                <a:cubicBezTo>
                  <a:pt x="421155" y="1951421"/>
                  <a:pt x="429427" y="1938907"/>
                  <a:pt x="426808" y="1926090"/>
                </a:cubicBezTo>
                <a:cubicBezTo>
                  <a:pt x="424193" y="1913269"/>
                  <a:pt x="411679" y="1905000"/>
                  <a:pt x="398862" y="1907615"/>
                </a:cubicBezTo>
                <a:cubicBezTo>
                  <a:pt x="386044" y="1910234"/>
                  <a:pt x="377772" y="1922745"/>
                  <a:pt x="380390" y="1935565"/>
                </a:cubicBezTo>
                <a:cubicBezTo>
                  <a:pt x="382289" y="1944867"/>
                  <a:pt x="389560" y="1952138"/>
                  <a:pt x="398862" y="1954037"/>
                </a:cubicBezTo>
                <a:lnTo>
                  <a:pt x="398862" y="2229304"/>
                </a:lnTo>
                <a:lnTo>
                  <a:pt x="169519" y="2229304"/>
                </a:lnTo>
                <a:lnTo>
                  <a:pt x="19836" y="2378956"/>
                </a:lnTo>
                <a:lnTo>
                  <a:pt x="19836" y="2741621"/>
                </a:lnTo>
                <a:cubicBezTo>
                  <a:pt x="7017" y="2744236"/>
                  <a:pt x="-1254" y="2756750"/>
                  <a:pt x="1363" y="2769568"/>
                </a:cubicBezTo>
                <a:cubicBezTo>
                  <a:pt x="3980" y="2782388"/>
                  <a:pt x="16493" y="2790657"/>
                  <a:pt x="29311" y="2788042"/>
                </a:cubicBezTo>
                <a:cubicBezTo>
                  <a:pt x="42130" y="2785423"/>
                  <a:pt x="50401" y="2772912"/>
                  <a:pt x="47784" y="2760092"/>
                </a:cubicBezTo>
                <a:cubicBezTo>
                  <a:pt x="45885" y="2750790"/>
                  <a:pt x="38615" y="2743519"/>
                  <a:pt x="29311" y="2741621"/>
                </a:cubicBezTo>
                <a:lnTo>
                  <a:pt x="29311" y="2382841"/>
                </a:lnTo>
                <a:close/>
                <a:moveTo>
                  <a:pt x="389386" y="1930821"/>
                </a:moveTo>
                <a:cubicBezTo>
                  <a:pt x="389386" y="1922972"/>
                  <a:pt x="395750" y="1916608"/>
                  <a:pt x="403599" y="1916608"/>
                </a:cubicBezTo>
                <a:cubicBezTo>
                  <a:pt x="411448" y="1916608"/>
                  <a:pt x="417813" y="1922972"/>
                  <a:pt x="417813" y="1930821"/>
                </a:cubicBezTo>
                <a:cubicBezTo>
                  <a:pt x="417813" y="1938670"/>
                  <a:pt x="411448" y="1945035"/>
                  <a:pt x="403599" y="1945035"/>
                </a:cubicBezTo>
                <a:cubicBezTo>
                  <a:pt x="395750" y="1945035"/>
                  <a:pt x="389386" y="1938670"/>
                  <a:pt x="389386" y="1930821"/>
                </a:cubicBezTo>
                <a:close/>
                <a:moveTo>
                  <a:pt x="38787" y="2764678"/>
                </a:moveTo>
                <a:cubicBezTo>
                  <a:pt x="38787" y="2772527"/>
                  <a:pt x="32423" y="2778892"/>
                  <a:pt x="24574" y="2778892"/>
                </a:cubicBezTo>
                <a:cubicBezTo>
                  <a:pt x="16724" y="2778892"/>
                  <a:pt x="10360" y="2772527"/>
                  <a:pt x="10360" y="2764678"/>
                </a:cubicBezTo>
                <a:cubicBezTo>
                  <a:pt x="10360" y="2756829"/>
                  <a:pt x="16724" y="2750465"/>
                  <a:pt x="24574" y="2750465"/>
                </a:cubicBezTo>
                <a:cubicBezTo>
                  <a:pt x="32423" y="2750465"/>
                  <a:pt x="38787" y="2756829"/>
                  <a:pt x="38787" y="2764678"/>
                </a:cubicBezTo>
                <a:close/>
                <a:moveTo>
                  <a:pt x="3564202" y="2380914"/>
                </a:moveTo>
                <a:lnTo>
                  <a:pt x="3155801" y="2380914"/>
                </a:lnTo>
                <a:cubicBezTo>
                  <a:pt x="3153186" y="2368097"/>
                  <a:pt x="3140672" y="2359825"/>
                  <a:pt x="3127855" y="2362443"/>
                </a:cubicBezTo>
                <a:cubicBezTo>
                  <a:pt x="3115034" y="2365059"/>
                  <a:pt x="3106765" y="2377573"/>
                  <a:pt x="3109380" y="2390390"/>
                </a:cubicBezTo>
                <a:cubicBezTo>
                  <a:pt x="3111999" y="2403207"/>
                  <a:pt x="3124510" y="2411480"/>
                  <a:pt x="3137330" y="2408861"/>
                </a:cubicBezTo>
                <a:cubicBezTo>
                  <a:pt x="3146632" y="2406963"/>
                  <a:pt x="3153903" y="2399692"/>
                  <a:pt x="3155801" y="2390390"/>
                </a:cubicBezTo>
                <a:lnTo>
                  <a:pt x="3564202" y="2390390"/>
                </a:lnTo>
                <a:cubicBezTo>
                  <a:pt x="3566823" y="2403207"/>
                  <a:pt x="3579331" y="2411480"/>
                  <a:pt x="3592155" y="2408861"/>
                </a:cubicBezTo>
                <a:cubicBezTo>
                  <a:pt x="3604979" y="2406246"/>
                  <a:pt x="3613254" y="2393732"/>
                  <a:pt x="3610633" y="2380914"/>
                </a:cubicBezTo>
                <a:cubicBezTo>
                  <a:pt x="3608011" y="2368097"/>
                  <a:pt x="3595503" y="2359825"/>
                  <a:pt x="3582679" y="2362443"/>
                </a:cubicBezTo>
                <a:cubicBezTo>
                  <a:pt x="3573361" y="2364341"/>
                  <a:pt x="3566097" y="2371612"/>
                  <a:pt x="3564202" y="2380914"/>
                </a:cubicBezTo>
                <a:close/>
                <a:moveTo>
                  <a:pt x="3132586" y="2399866"/>
                </a:moveTo>
                <a:cubicBezTo>
                  <a:pt x="3124737" y="2399866"/>
                  <a:pt x="3118373" y="2393501"/>
                  <a:pt x="3118373" y="2385652"/>
                </a:cubicBezTo>
                <a:cubicBezTo>
                  <a:pt x="3118373" y="2377803"/>
                  <a:pt x="3124737" y="2371439"/>
                  <a:pt x="3132586" y="2371439"/>
                </a:cubicBezTo>
                <a:cubicBezTo>
                  <a:pt x="3140435" y="2371439"/>
                  <a:pt x="3146800" y="2377803"/>
                  <a:pt x="3146800" y="2385652"/>
                </a:cubicBezTo>
                <a:cubicBezTo>
                  <a:pt x="3146784" y="2393495"/>
                  <a:pt x="3140429" y="2399847"/>
                  <a:pt x="3132586" y="2399866"/>
                </a:cubicBezTo>
                <a:close/>
                <a:moveTo>
                  <a:pt x="3601631" y="2385652"/>
                </a:moveTo>
                <a:cubicBezTo>
                  <a:pt x="3601631" y="2393501"/>
                  <a:pt x="3595282" y="2399866"/>
                  <a:pt x="3587417" y="2399866"/>
                </a:cubicBezTo>
                <a:cubicBezTo>
                  <a:pt x="3579552" y="2399866"/>
                  <a:pt x="3573204" y="2393501"/>
                  <a:pt x="3573204" y="2385652"/>
                </a:cubicBezTo>
                <a:cubicBezTo>
                  <a:pt x="3573204" y="2377803"/>
                  <a:pt x="3579552" y="2371439"/>
                  <a:pt x="3587417" y="2371439"/>
                </a:cubicBezTo>
                <a:cubicBezTo>
                  <a:pt x="3595282" y="2371439"/>
                  <a:pt x="3601631" y="2377803"/>
                  <a:pt x="3601631" y="2385652"/>
                </a:cubicBezTo>
                <a:close/>
                <a:moveTo>
                  <a:pt x="2673017" y="2257257"/>
                </a:moveTo>
                <a:cubicBezTo>
                  <a:pt x="2685835" y="2259876"/>
                  <a:pt x="2698349" y="2251607"/>
                  <a:pt x="2700967" y="2238789"/>
                </a:cubicBezTo>
                <a:cubicBezTo>
                  <a:pt x="2700970" y="2238786"/>
                  <a:pt x="2700970" y="2238783"/>
                  <a:pt x="2700970" y="2238780"/>
                </a:cubicBezTo>
                <a:lnTo>
                  <a:pt x="2834103" y="2238780"/>
                </a:lnTo>
                <a:lnTo>
                  <a:pt x="2834103" y="2029842"/>
                </a:lnTo>
                <a:cubicBezTo>
                  <a:pt x="2846924" y="2027226"/>
                  <a:pt x="2855193" y="2014712"/>
                  <a:pt x="2852574" y="2001895"/>
                </a:cubicBezTo>
                <a:cubicBezTo>
                  <a:pt x="2849959" y="1989074"/>
                  <a:pt x="2837445" y="1980805"/>
                  <a:pt x="2824628" y="1983420"/>
                </a:cubicBezTo>
                <a:cubicBezTo>
                  <a:pt x="2811810" y="1986039"/>
                  <a:pt x="2803538" y="1998550"/>
                  <a:pt x="2806156" y="2011370"/>
                </a:cubicBezTo>
                <a:cubicBezTo>
                  <a:pt x="2808055" y="2020672"/>
                  <a:pt x="2815326" y="2027943"/>
                  <a:pt x="2824628" y="2029842"/>
                </a:cubicBezTo>
                <a:lnTo>
                  <a:pt x="2824628" y="2229304"/>
                </a:lnTo>
                <a:lnTo>
                  <a:pt x="2700970" y="2229304"/>
                </a:lnTo>
                <a:cubicBezTo>
                  <a:pt x="2698352" y="2216487"/>
                  <a:pt x="2685835" y="2208218"/>
                  <a:pt x="2673017" y="2210839"/>
                </a:cubicBezTo>
                <a:cubicBezTo>
                  <a:pt x="2660200" y="2213458"/>
                  <a:pt x="2651931" y="2225975"/>
                  <a:pt x="2654552" y="2238792"/>
                </a:cubicBezTo>
                <a:cubicBezTo>
                  <a:pt x="2656454" y="2248091"/>
                  <a:pt x="2663718" y="2255356"/>
                  <a:pt x="2673017" y="2257257"/>
                </a:cubicBezTo>
                <a:close/>
                <a:moveTo>
                  <a:pt x="2815152" y="2006626"/>
                </a:moveTo>
                <a:cubicBezTo>
                  <a:pt x="2815152" y="1998777"/>
                  <a:pt x="2821516" y="1992413"/>
                  <a:pt x="2829365" y="1992413"/>
                </a:cubicBezTo>
                <a:cubicBezTo>
                  <a:pt x="2837214" y="1992413"/>
                  <a:pt x="2843579" y="1998777"/>
                  <a:pt x="2843579" y="2006626"/>
                </a:cubicBezTo>
                <a:cubicBezTo>
                  <a:pt x="2843579" y="2014475"/>
                  <a:pt x="2837214" y="2020840"/>
                  <a:pt x="2829365" y="2020840"/>
                </a:cubicBezTo>
                <a:cubicBezTo>
                  <a:pt x="2821516" y="2020840"/>
                  <a:pt x="2815152" y="2014475"/>
                  <a:pt x="2815152" y="2006626"/>
                </a:cubicBezTo>
                <a:close/>
                <a:moveTo>
                  <a:pt x="2677755" y="2219828"/>
                </a:moveTo>
                <a:cubicBezTo>
                  <a:pt x="2685604" y="2219828"/>
                  <a:pt x="2691969" y="2226193"/>
                  <a:pt x="2691969" y="2234042"/>
                </a:cubicBezTo>
                <a:cubicBezTo>
                  <a:pt x="2691969" y="2241891"/>
                  <a:pt x="2685604" y="2248255"/>
                  <a:pt x="2677755" y="2248255"/>
                </a:cubicBezTo>
                <a:cubicBezTo>
                  <a:pt x="2669906" y="2248255"/>
                  <a:pt x="2663542" y="2241891"/>
                  <a:pt x="2663542" y="2234042"/>
                </a:cubicBezTo>
                <a:cubicBezTo>
                  <a:pt x="2663523" y="2226209"/>
                  <a:pt x="2669859" y="2219847"/>
                  <a:pt x="2677692" y="2219828"/>
                </a:cubicBezTo>
                <a:cubicBezTo>
                  <a:pt x="2677714" y="2219828"/>
                  <a:pt x="2677733" y="2219828"/>
                  <a:pt x="2677755" y="2219828"/>
                </a:cubicBezTo>
                <a:close/>
                <a:moveTo>
                  <a:pt x="3895376" y="1983569"/>
                </a:moveTo>
                <a:cubicBezTo>
                  <a:pt x="3882552" y="1980957"/>
                  <a:pt x="3870044" y="1989229"/>
                  <a:pt x="3867423" y="2002050"/>
                </a:cubicBezTo>
                <a:cubicBezTo>
                  <a:pt x="3864832" y="2014867"/>
                  <a:pt x="3873076" y="2027378"/>
                  <a:pt x="3885900" y="2029993"/>
                </a:cubicBezTo>
                <a:cubicBezTo>
                  <a:pt x="3898724" y="2032605"/>
                  <a:pt x="3911232" y="2024336"/>
                  <a:pt x="3913853" y="2011522"/>
                </a:cubicBezTo>
                <a:lnTo>
                  <a:pt x="4046986" y="2011522"/>
                </a:lnTo>
                <a:lnTo>
                  <a:pt x="4046986" y="1708301"/>
                </a:lnTo>
                <a:lnTo>
                  <a:pt x="4625475" y="1708301"/>
                </a:lnTo>
                <a:cubicBezTo>
                  <a:pt x="4628096" y="1721119"/>
                  <a:pt x="4640604" y="1729391"/>
                  <a:pt x="4653428" y="1726773"/>
                </a:cubicBezTo>
                <a:cubicBezTo>
                  <a:pt x="4666251" y="1724157"/>
                  <a:pt x="4674527" y="1711643"/>
                  <a:pt x="4671905" y="1698826"/>
                </a:cubicBezTo>
                <a:cubicBezTo>
                  <a:pt x="4669284" y="1686008"/>
                  <a:pt x="4656776" y="1677736"/>
                  <a:pt x="4643952" y="1680355"/>
                </a:cubicBezTo>
                <a:cubicBezTo>
                  <a:pt x="4634634" y="1682253"/>
                  <a:pt x="4627370" y="1689524"/>
                  <a:pt x="4625475" y="1698826"/>
                </a:cubicBezTo>
                <a:lnTo>
                  <a:pt x="4037511" y="1698826"/>
                </a:lnTo>
                <a:lnTo>
                  <a:pt x="4037511" y="2002046"/>
                </a:lnTo>
                <a:lnTo>
                  <a:pt x="3913853" y="2002046"/>
                </a:lnTo>
                <a:cubicBezTo>
                  <a:pt x="3911958" y="1992735"/>
                  <a:pt x="3904693" y="1985458"/>
                  <a:pt x="3895376" y="1983569"/>
                </a:cubicBezTo>
                <a:close/>
                <a:moveTo>
                  <a:pt x="3890638" y="2020998"/>
                </a:moveTo>
                <a:cubicBezTo>
                  <a:pt x="3882773" y="2020998"/>
                  <a:pt x="3876425" y="2014633"/>
                  <a:pt x="3876425" y="2006784"/>
                </a:cubicBezTo>
                <a:cubicBezTo>
                  <a:pt x="3876425" y="1998935"/>
                  <a:pt x="3882773" y="1992571"/>
                  <a:pt x="3890638" y="1992571"/>
                </a:cubicBezTo>
                <a:cubicBezTo>
                  <a:pt x="3898503" y="1992571"/>
                  <a:pt x="3904851" y="1998935"/>
                  <a:pt x="3904851" y="2006784"/>
                </a:cubicBezTo>
                <a:cubicBezTo>
                  <a:pt x="3904757" y="2014564"/>
                  <a:pt x="3898408" y="2020824"/>
                  <a:pt x="3890638" y="2020840"/>
                </a:cubicBezTo>
                <a:close/>
                <a:moveTo>
                  <a:pt x="4648690" y="1689350"/>
                </a:moveTo>
                <a:cubicBezTo>
                  <a:pt x="4656555" y="1689350"/>
                  <a:pt x="4662903" y="1695714"/>
                  <a:pt x="4662903" y="1703563"/>
                </a:cubicBezTo>
                <a:cubicBezTo>
                  <a:pt x="4662903" y="1711413"/>
                  <a:pt x="4656555" y="1717777"/>
                  <a:pt x="4648690" y="1717777"/>
                </a:cubicBezTo>
                <a:cubicBezTo>
                  <a:pt x="4640825" y="1717777"/>
                  <a:pt x="4634476" y="1711413"/>
                  <a:pt x="4634476" y="1703563"/>
                </a:cubicBezTo>
                <a:cubicBezTo>
                  <a:pt x="4634382" y="1695730"/>
                  <a:pt x="4640635" y="1689296"/>
                  <a:pt x="4648469" y="1689192"/>
                </a:cubicBezTo>
                <a:cubicBezTo>
                  <a:pt x="4648532" y="1689192"/>
                  <a:pt x="4648627" y="1689192"/>
                  <a:pt x="4648690" y="1689192"/>
                </a:cubicBezTo>
                <a:close/>
                <a:moveTo>
                  <a:pt x="3658485" y="2333220"/>
                </a:moveTo>
                <a:cubicBezTo>
                  <a:pt x="3660032" y="2333533"/>
                  <a:pt x="3661643" y="2333694"/>
                  <a:pt x="3663222" y="2333694"/>
                </a:cubicBezTo>
                <a:cubicBezTo>
                  <a:pt x="3676299" y="2333694"/>
                  <a:pt x="3686912" y="2323088"/>
                  <a:pt x="3686912" y="2310005"/>
                </a:cubicBezTo>
                <a:cubicBezTo>
                  <a:pt x="3686912" y="2308479"/>
                  <a:pt x="3686753" y="2306957"/>
                  <a:pt x="3686469" y="2305457"/>
                </a:cubicBezTo>
                <a:cubicBezTo>
                  <a:pt x="3683974" y="2292617"/>
                  <a:pt x="3671529" y="2284241"/>
                  <a:pt x="3658674" y="2286746"/>
                </a:cubicBezTo>
                <a:cubicBezTo>
                  <a:pt x="3649293" y="2288581"/>
                  <a:pt x="3641934" y="2295889"/>
                  <a:pt x="3640007" y="2305267"/>
                </a:cubicBezTo>
                <a:lnTo>
                  <a:pt x="3092757" y="2305267"/>
                </a:lnTo>
                <a:lnTo>
                  <a:pt x="2976238" y="2421754"/>
                </a:lnTo>
                <a:lnTo>
                  <a:pt x="2976238" y="2893231"/>
                </a:lnTo>
                <a:cubicBezTo>
                  <a:pt x="2963420" y="2895846"/>
                  <a:pt x="2955148" y="2908360"/>
                  <a:pt x="2957767" y="2921178"/>
                </a:cubicBezTo>
                <a:cubicBezTo>
                  <a:pt x="2960382" y="2933998"/>
                  <a:pt x="2972896" y="2942268"/>
                  <a:pt x="2985714" y="2939652"/>
                </a:cubicBezTo>
                <a:cubicBezTo>
                  <a:pt x="2998534" y="2937034"/>
                  <a:pt x="3006803" y="2924523"/>
                  <a:pt x="3004185" y="2911702"/>
                </a:cubicBezTo>
                <a:cubicBezTo>
                  <a:pt x="3002286" y="2902400"/>
                  <a:pt x="2995015" y="2895129"/>
                  <a:pt x="2985714" y="2893231"/>
                </a:cubicBezTo>
                <a:lnTo>
                  <a:pt x="2985714" y="2425766"/>
                </a:lnTo>
                <a:lnTo>
                  <a:pt x="3096642" y="2314585"/>
                </a:lnTo>
                <a:lnTo>
                  <a:pt x="3639912" y="2314585"/>
                </a:lnTo>
                <a:cubicBezTo>
                  <a:pt x="3641839" y="2323918"/>
                  <a:pt x="3649135" y="2331199"/>
                  <a:pt x="3658485" y="2333062"/>
                </a:cubicBezTo>
                <a:close/>
                <a:moveTo>
                  <a:pt x="3658485" y="2296581"/>
                </a:moveTo>
                <a:cubicBezTo>
                  <a:pt x="3665876" y="2293975"/>
                  <a:pt x="3673993" y="2297863"/>
                  <a:pt x="3676615" y="2305267"/>
                </a:cubicBezTo>
                <a:cubicBezTo>
                  <a:pt x="3679204" y="2312674"/>
                  <a:pt x="3675320" y="2320788"/>
                  <a:pt x="3667929" y="2323394"/>
                </a:cubicBezTo>
                <a:cubicBezTo>
                  <a:pt x="3660506" y="2326000"/>
                  <a:pt x="3652420" y="2322115"/>
                  <a:pt x="3649799" y="2314711"/>
                </a:cubicBezTo>
                <a:cubicBezTo>
                  <a:pt x="3647114" y="2307314"/>
                  <a:pt x="3650967" y="2299146"/>
                  <a:pt x="3658358" y="2296471"/>
                </a:cubicBezTo>
                <a:cubicBezTo>
                  <a:pt x="3658390" y="2296455"/>
                  <a:pt x="3658453" y="2296439"/>
                  <a:pt x="3658485" y="2296423"/>
                </a:cubicBezTo>
                <a:close/>
                <a:moveTo>
                  <a:pt x="2995189" y="2916446"/>
                </a:moveTo>
                <a:cubicBezTo>
                  <a:pt x="2995189" y="2924295"/>
                  <a:pt x="2988825" y="2930660"/>
                  <a:pt x="2980976" y="2930660"/>
                </a:cubicBezTo>
                <a:cubicBezTo>
                  <a:pt x="2973127" y="2930660"/>
                  <a:pt x="2966762" y="2924295"/>
                  <a:pt x="2966762" y="2916446"/>
                </a:cubicBezTo>
                <a:cubicBezTo>
                  <a:pt x="2966762" y="2908597"/>
                  <a:pt x="2973127" y="2902233"/>
                  <a:pt x="2980976" y="2902233"/>
                </a:cubicBezTo>
                <a:cubicBezTo>
                  <a:pt x="2988765" y="2902233"/>
                  <a:pt x="2995104" y="2908499"/>
                  <a:pt x="2995189" y="2916288"/>
                </a:cubicBezTo>
                <a:close/>
                <a:moveTo>
                  <a:pt x="3913853" y="1926241"/>
                </a:moveTo>
                <a:cubicBezTo>
                  <a:pt x="3911232" y="1913424"/>
                  <a:pt x="3898724" y="1905151"/>
                  <a:pt x="3885900" y="1907770"/>
                </a:cubicBezTo>
                <a:cubicBezTo>
                  <a:pt x="3873076" y="1910385"/>
                  <a:pt x="3864801" y="1922899"/>
                  <a:pt x="3867423" y="1935717"/>
                </a:cubicBezTo>
                <a:cubicBezTo>
                  <a:pt x="3870044" y="1948534"/>
                  <a:pt x="3882552" y="1956806"/>
                  <a:pt x="3895376" y="1954188"/>
                </a:cubicBezTo>
                <a:cubicBezTo>
                  <a:pt x="3904693" y="1952290"/>
                  <a:pt x="3911958" y="1945019"/>
                  <a:pt x="3913853" y="1935717"/>
                </a:cubicBezTo>
                <a:lnTo>
                  <a:pt x="3971181" y="1935717"/>
                </a:lnTo>
                <a:lnTo>
                  <a:pt x="3971181" y="1850436"/>
                </a:lnTo>
                <a:lnTo>
                  <a:pt x="3895376" y="1850436"/>
                </a:lnTo>
                <a:lnTo>
                  <a:pt x="3895376" y="1708301"/>
                </a:lnTo>
                <a:lnTo>
                  <a:pt x="3961705" y="1708301"/>
                </a:lnTo>
                <a:lnTo>
                  <a:pt x="3961705" y="1756153"/>
                </a:lnTo>
                <a:cubicBezTo>
                  <a:pt x="3948881" y="1758769"/>
                  <a:pt x="3940606" y="1771283"/>
                  <a:pt x="3943228" y="1784100"/>
                </a:cubicBezTo>
                <a:cubicBezTo>
                  <a:pt x="3945849" y="1796921"/>
                  <a:pt x="3958357" y="1805190"/>
                  <a:pt x="3971181" y="1802575"/>
                </a:cubicBezTo>
                <a:cubicBezTo>
                  <a:pt x="3984004" y="1799956"/>
                  <a:pt x="3992280" y="1787445"/>
                  <a:pt x="3989658" y="1774625"/>
                </a:cubicBezTo>
                <a:cubicBezTo>
                  <a:pt x="3987763" y="1765323"/>
                  <a:pt x="3980499" y="1758052"/>
                  <a:pt x="3971181" y="1756153"/>
                </a:cubicBezTo>
                <a:lnTo>
                  <a:pt x="3971181" y="1698668"/>
                </a:lnTo>
                <a:lnTo>
                  <a:pt x="3885900" y="1698668"/>
                </a:lnTo>
                <a:lnTo>
                  <a:pt x="3885900" y="1859754"/>
                </a:lnTo>
                <a:lnTo>
                  <a:pt x="3961705" y="1859754"/>
                </a:lnTo>
                <a:lnTo>
                  <a:pt x="3961705" y="1926083"/>
                </a:lnTo>
                <a:close/>
                <a:moveTo>
                  <a:pt x="3890638" y="1945192"/>
                </a:moveTo>
                <a:cubicBezTo>
                  <a:pt x="3882773" y="1945192"/>
                  <a:pt x="3876425" y="1938828"/>
                  <a:pt x="3876425" y="1930979"/>
                </a:cubicBezTo>
                <a:cubicBezTo>
                  <a:pt x="3876425" y="1923130"/>
                  <a:pt x="3882773" y="1916765"/>
                  <a:pt x="3890638" y="1916765"/>
                </a:cubicBezTo>
                <a:cubicBezTo>
                  <a:pt x="3898503" y="1916765"/>
                  <a:pt x="3904851" y="1923130"/>
                  <a:pt x="3904851" y="1930979"/>
                </a:cubicBezTo>
                <a:cubicBezTo>
                  <a:pt x="3904757" y="1938759"/>
                  <a:pt x="3898408" y="1945019"/>
                  <a:pt x="3890638" y="1945035"/>
                </a:cubicBezTo>
                <a:close/>
                <a:moveTo>
                  <a:pt x="3980657" y="1779369"/>
                </a:moveTo>
                <a:cubicBezTo>
                  <a:pt x="3980657" y="1787218"/>
                  <a:pt x="3974308" y="1793582"/>
                  <a:pt x="3966443" y="1793582"/>
                </a:cubicBezTo>
                <a:cubicBezTo>
                  <a:pt x="3958578" y="1793582"/>
                  <a:pt x="3952230" y="1787218"/>
                  <a:pt x="3952230" y="1779369"/>
                </a:cubicBezTo>
                <a:cubicBezTo>
                  <a:pt x="3952230" y="1771520"/>
                  <a:pt x="3958578" y="1765155"/>
                  <a:pt x="3966443" y="1765155"/>
                </a:cubicBezTo>
                <a:cubicBezTo>
                  <a:pt x="3974245" y="1765155"/>
                  <a:pt x="3980562" y="1771422"/>
                  <a:pt x="3980657" y="1779211"/>
                </a:cubicBezTo>
                <a:close/>
                <a:moveTo>
                  <a:pt x="228774" y="2911551"/>
                </a:moveTo>
                <a:cubicBezTo>
                  <a:pt x="226077" y="2924352"/>
                  <a:pt x="234268" y="2936917"/>
                  <a:pt x="247070" y="2939614"/>
                </a:cubicBezTo>
                <a:cubicBezTo>
                  <a:pt x="259872" y="2942312"/>
                  <a:pt x="272437" y="2934119"/>
                  <a:pt x="275134" y="2921317"/>
                </a:cubicBezTo>
                <a:cubicBezTo>
                  <a:pt x="277831" y="2908515"/>
                  <a:pt x="269640" y="2895951"/>
                  <a:pt x="256838" y="2893253"/>
                </a:cubicBezTo>
                <a:cubicBezTo>
                  <a:pt x="256801" y="2893247"/>
                  <a:pt x="256764" y="2893237"/>
                  <a:pt x="256727" y="2893231"/>
                </a:cubicBezTo>
                <a:lnTo>
                  <a:pt x="256727" y="2636441"/>
                </a:lnTo>
                <a:cubicBezTo>
                  <a:pt x="269546" y="2633826"/>
                  <a:pt x="277816" y="2621312"/>
                  <a:pt x="275200" y="2608494"/>
                </a:cubicBezTo>
                <a:cubicBezTo>
                  <a:pt x="272583" y="2595674"/>
                  <a:pt x="260070" y="2587405"/>
                  <a:pt x="247251" y="2590020"/>
                </a:cubicBezTo>
                <a:cubicBezTo>
                  <a:pt x="234432" y="2592638"/>
                  <a:pt x="226162" y="2605149"/>
                  <a:pt x="228778" y="2617970"/>
                </a:cubicBezTo>
                <a:cubicBezTo>
                  <a:pt x="230678" y="2627272"/>
                  <a:pt x="237948" y="2634543"/>
                  <a:pt x="247251" y="2636441"/>
                </a:cubicBezTo>
                <a:lnTo>
                  <a:pt x="247251" y="2893231"/>
                </a:lnTo>
                <a:cubicBezTo>
                  <a:pt x="237989" y="2895107"/>
                  <a:pt x="230728" y="2902306"/>
                  <a:pt x="228774" y="2911551"/>
                </a:cubicBezTo>
                <a:close/>
                <a:moveTo>
                  <a:pt x="237776" y="2613068"/>
                </a:moveTo>
                <a:cubicBezTo>
                  <a:pt x="237776" y="2605219"/>
                  <a:pt x="244139" y="2598854"/>
                  <a:pt x="251989" y="2598854"/>
                </a:cubicBezTo>
                <a:cubicBezTo>
                  <a:pt x="259839" y="2598854"/>
                  <a:pt x="266203" y="2605219"/>
                  <a:pt x="266203" y="2613068"/>
                </a:cubicBezTo>
                <a:cubicBezTo>
                  <a:pt x="266203" y="2620917"/>
                  <a:pt x="259839" y="2627281"/>
                  <a:pt x="251989" y="2627281"/>
                </a:cubicBezTo>
                <a:cubicBezTo>
                  <a:pt x="244139" y="2627281"/>
                  <a:pt x="237776" y="2620917"/>
                  <a:pt x="237776" y="2613068"/>
                </a:cubicBezTo>
                <a:close/>
                <a:moveTo>
                  <a:pt x="251989" y="2902075"/>
                </a:moveTo>
                <a:cubicBezTo>
                  <a:pt x="259839" y="2902075"/>
                  <a:pt x="266203" y="2908439"/>
                  <a:pt x="266203" y="2916288"/>
                </a:cubicBezTo>
                <a:cubicBezTo>
                  <a:pt x="266203" y="2924137"/>
                  <a:pt x="259839" y="2930502"/>
                  <a:pt x="251989" y="2930502"/>
                </a:cubicBezTo>
                <a:cubicBezTo>
                  <a:pt x="244139" y="2930502"/>
                  <a:pt x="237776" y="2924137"/>
                  <a:pt x="237776" y="2916288"/>
                </a:cubicBezTo>
                <a:cubicBezTo>
                  <a:pt x="237758" y="2908455"/>
                  <a:pt x="244093" y="2902094"/>
                  <a:pt x="251926" y="2902075"/>
                </a:cubicBezTo>
                <a:cubicBezTo>
                  <a:pt x="251947" y="2902075"/>
                  <a:pt x="251968" y="2902075"/>
                  <a:pt x="251989" y="2902075"/>
                </a:cubicBezTo>
                <a:close/>
                <a:moveTo>
                  <a:pt x="398862" y="3242725"/>
                </a:moveTo>
                <a:cubicBezTo>
                  <a:pt x="411682" y="3245346"/>
                  <a:pt x="424193" y="3237071"/>
                  <a:pt x="426805" y="3224247"/>
                </a:cubicBezTo>
                <a:cubicBezTo>
                  <a:pt x="429421" y="3211423"/>
                  <a:pt x="421145" y="3198916"/>
                  <a:pt x="408325" y="3196294"/>
                </a:cubicBezTo>
                <a:cubicBezTo>
                  <a:pt x="395510" y="3193704"/>
                  <a:pt x="383003" y="3201948"/>
                  <a:pt x="380384" y="3214771"/>
                </a:cubicBezTo>
                <a:lnTo>
                  <a:pt x="0" y="3214771"/>
                </a:lnTo>
                <a:lnTo>
                  <a:pt x="0" y="3224247"/>
                </a:lnTo>
                <a:lnTo>
                  <a:pt x="380384" y="3224247"/>
                </a:lnTo>
                <a:cubicBezTo>
                  <a:pt x="382289" y="3233565"/>
                  <a:pt x="389560" y="3240830"/>
                  <a:pt x="398862" y="3242725"/>
                </a:cubicBezTo>
                <a:close/>
                <a:moveTo>
                  <a:pt x="403599" y="3205296"/>
                </a:moveTo>
                <a:cubicBezTo>
                  <a:pt x="411448" y="3205296"/>
                  <a:pt x="417813" y="3211644"/>
                  <a:pt x="417813" y="3219509"/>
                </a:cubicBezTo>
                <a:cubicBezTo>
                  <a:pt x="417813" y="3227374"/>
                  <a:pt x="411448" y="3233723"/>
                  <a:pt x="403599" y="3233723"/>
                </a:cubicBezTo>
                <a:cubicBezTo>
                  <a:pt x="395750" y="3233723"/>
                  <a:pt x="389386" y="3227374"/>
                  <a:pt x="389386" y="3219509"/>
                </a:cubicBezTo>
                <a:cubicBezTo>
                  <a:pt x="389367" y="3211676"/>
                  <a:pt x="395703" y="3205327"/>
                  <a:pt x="403536" y="3205296"/>
                </a:cubicBezTo>
                <a:cubicBezTo>
                  <a:pt x="403558" y="3205296"/>
                  <a:pt x="403577" y="3205296"/>
                  <a:pt x="403599" y="3205296"/>
                </a:cubicBezTo>
                <a:close/>
                <a:moveTo>
                  <a:pt x="408337" y="2693611"/>
                </a:moveTo>
                <a:lnTo>
                  <a:pt x="456189" y="2693611"/>
                </a:lnTo>
                <a:cubicBezTo>
                  <a:pt x="458805" y="2706428"/>
                  <a:pt x="471319" y="2714700"/>
                  <a:pt x="484136" y="2712082"/>
                </a:cubicBezTo>
                <a:cubicBezTo>
                  <a:pt x="496957" y="2709467"/>
                  <a:pt x="505226" y="2696952"/>
                  <a:pt x="502610" y="2684135"/>
                </a:cubicBezTo>
                <a:cubicBezTo>
                  <a:pt x="499992" y="2671318"/>
                  <a:pt x="487481" y="2663045"/>
                  <a:pt x="474660" y="2665664"/>
                </a:cubicBezTo>
                <a:cubicBezTo>
                  <a:pt x="465359" y="2667562"/>
                  <a:pt x="458088" y="2674833"/>
                  <a:pt x="456189" y="2684135"/>
                </a:cubicBezTo>
                <a:lnTo>
                  <a:pt x="398862" y="2684135"/>
                </a:lnTo>
                <a:lnTo>
                  <a:pt x="398862" y="3148442"/>
                </a:lnTo>
                <a:lnTo>
                  <a:pt x="626277" y="3148442"/>
                </a:lnTo>
                <a:lnTo>
                  <a:pt x="626277" y="3411233"/>
                </a:lnTo>
                <a:lnTo>
                  <a:pt x="635753" y="3411233"/>
                </a:lnTo>
                <a:lnTo>
                  <a:pt x="635753" y="3138966"/>
                </a:lnTo>
                <a:lnTo>
                  <a:pt x="408337" y="3138966"/>
                </a:lnTo>
                <a:close/>
                <a:moveTo>
                  <a:pt x="479405" y="2674659"/>
                </a:moveTo>
                <a:cubicBezTo>
                  <a:pt x="487254" y="2674659"/>
                  <a:pt x="493618" y="2681024"/>
                  <a:pt x="493618" y="2688873"/>
                </a:cubicBezTo>
                <a:cubicBezTo>
                  <a:pt x="493618" y="2696722"/>
                  <a:pt x="487254" y="2703086"/>
                  <a:pt x="479405" y="2703086"/>
                </a:cubicBezTo>
                <a:cubicBezTo>
                  <a:pt x="471556" y="2703086"/>
                  <a:pt x="465191" y="2696722"/>
                  <a:pt x="465191" y="2688873"/>
                </a:cubicBezTo>
                <a:cubicBezTo>
                  <a:pt x="465172" y="2681040"/>
                  <a:pt x="471508" y="2674679"/>
                  <a:pt x="479341" y="2674659"/>
                </a:cubicBezTo>
                <a:cubicBezTo>
                  <a:pt x="479364" y="2674659"/>
                  <a:pt x="479382" y="2674659"/>
                  <a:pt x="479405" y="2674659"/>
                </a:cubicBezTo>
                <a:close/>
                <a:moveTo>
                  <a:pt x="484142" y="3347904"/>
                </a:moveTo>
                <a:cubicBezTo>
                  <a:pt x="471322" y="3345283"/>
                  <a:pt x="458805" y="3353558"/>
                  <a:pt x="456189" y="3366382"/>
                </a:cubicBezTo>
                <a:cubicBezTo>
                  <a:pt x="453574" y="3379205"/>
                  <a:pt x="461846" y="3391713"/>
                  <a:pt x="474667" y="3394335"/>
                </a:cubicBezTo>
                <a:lnTo>
                  <a:pt x="474667" y="3411233"/>
                </a:lnTo>
                <a:lnTo>
                  <a:pt x="484142" y="3411233"/>
                </a:lnTo>
                <a:lnTo>
                  <a:pt x="484142" y="3394335"/>
                </a:lnTo>
                <a:cubicBezTo>
                  <a:pt x="496963" y="3391745"/>
                  <a:pt x="505248" y="3379237"/>
                  <a:pt x="502645" y="3366413"/>
                </a:cubicBezTo>
                <a:cubicBezTo>
                  <a:pt x="500750" y="3357096"/>
                  <a:pt x="493463" y="3349799"/>
                  <a:pt x="484142" y="3347904"/>
                </a:cubicBezTo>
                <a:close/>
                <a:moveTo>
                  <a:pt x="479405" y="3385333"/>
                </a:moveTo>
                <a:cubicBezTo>
                  <a:pt x="471556" y="3385333"/>
                  <a:pt x="465191" y="3378984"/>
                  <a:pt x="465191" y="3371120"/>
                </a:cubicBezTo>
                <a:cubicBezTo>
                  <a:pt x="465191" y="3363255"/>
                  <a:pt x="471556" y="3356906"/>
                  <a:pt x="479405" y="3356906"/>
                </a:cubicBezTo>
                <a:cubicBezTo>
                  <a:pt x="487254" y="3356906"/>
                  <a:pt x="493618" y="3363255"/>
                  <a:pt x="493618" y="3371120"/>
                </a:cubicBezTo>
                <a:cubicBezTo>
                  <a:pt x="493602" y="3378953"/>
                  <a:pt x="487247" y="3385302"/>
                  <a:pt x="479405" y="3385333"/>
                </a:cubicBezTo>
                <a:close/>
                <a:moveTo>
                  <a:pt x="559948" y="3347904"/>
                </a:moveTo>
                <a:lnTo>
                  <a:pt x="559948" y="3214771"/>
                </a:lnTo>
                <a:lnTo>
                  <a:pt x="474667" y="3214771"/>
                </a:lnTo>
                <a:lnTo>
                  <a:pt x="474667" y="3290577"/>
                </a:lnTo>
                <a:lnTo>
                  <a:pt x="247251" y="3290577"/>
                </a:lnTo>
                <a:lnTo>
                  <a:pt x="247251" y="3411233"/>
                </a:lnTo>
                <a:lnTo>
                  <a:pt x="256727" y="3411233"/>
                </a:lnTo>
                <a:lnTo>
                  <a:pt x="256727" y="3300052"/>
                </a:lnTo>
                <a:lnTo>
                  <a:pt x="484142" y="3300052"/>
                </a:lnTo>
                <a:lnTo>
                  <a:pt x="484142" y="3224247"/>
                </a:lnTo>
                <a:lnTo>
                  <a:pt x="550472" y="3224247"/>
                </a:lnTo>
                <a:lnTo>
                  <a:pt x="550472" y="3348062"/>
                </a:lnTo>
                <a:cubicBezTo>
                  <a:pt x="537655" y="3350684"/>
                  <a:pt x="529382" y="3363192"/>
                  <a:pt x="532001" y="3376015"/>
                </a:cubicBezTo>
                <a:cubicBezTo>
                  <a:pt x="534616" y="3388839"/>
                  <a:pt x="547130" y="3397115"/>
                  <a:pt x="559948" y="3394493"/>
                </a:cubicBezTo>
                <a:cubicBezTo>
                  <a:pt x="572765" y="3391871"/>
                  <a:pt x="581037" y="3379363"/>
                  <a:pt x="578419" y="3366540"/>
                </a:cubicBezTo>
                <a:cubicBezTo>
                  <a:pt x="576521" y="3357222"/>
                  <a:pt x="569250" y="3349957"/>
                  <a:pt x="559948" y="3348062"/>
                </a:cubicBezTo>
                <a:close/>
                <a:moveTo>
                  <a:pt x="555210" y="3385333"/>
                </a:moveTo>
                <a:cubicBezTo>
                  <a:pt x="547361" y="3385333"/>
                  <a:pt x="540996" y="3378984"/>
                  <a:pt x="540996" y="3371120"/>
                </a:cubicBezTo>
                <a:cubicBezTo>
                  <a:pt x="540996" y="3363255"/>
                  <a:pt x="547361" y="3356906"/>
                  <a:pt x="555210" y="3356906"/>
                </a:cubicBezTo>
                <a:cubicBezTo>
                  <a:pt x="563059" y="3356906"/>
                  <a:pt x="569423" y="3363255"/>
                  <a:pt x="569423" y="3371120"/>
                </a:cubicBezTo>
                <a:cubicBezTo>
                  <a:pt x="569407" y="3378953"/>
                  <a:pt x="563052" y="3385302"/>
                  <a:pt x="555210" y="3385333"/>
                </a:cubicBezTo>
                <a:close/>
                <a:moveTo>
                  <a:pt x="408337" y="3348062"/>
                </a:moveTo>
                <a:cubicBezTo>
                  <a:pt x="395517" y="3345441"/>
                  <a:pt x="382999" y="3353716"/>
                  <a:pt x="380384" y="3366540"/>
                </a:cubicBezTo>
                <a:cubicBezTo>
                  <a:pt x="377769" y="3379363"/>
                  <a:pt x="386041" y="3391871"/>
                  <a:pt x="398862" y="3394493"/>
                </a:cubicBezTo>
                <a:lnTo>
                  <a:pt x="398862" y="3411233"/>
                </a:lnTo>
                <a:lnTo>
                  <a:pt x="408337" y="3411233"/>
                </a:lnTo>
                <a:lnTo>
                  <a:pt x="408337" y="3394335"/>
                </a:lnTo>
                <a:cubicBezTo>
                  <a:pt x="421158" y="3391745"/>
                  <a:pt x="429443" y="3379237"/>
                  <a:pt x="426840" y="3366413"/>
                </a:cubicBezTo>
                <a:cubicBezTo>
                  <a:pt x="424945" y="3357096"/>
                  <a:pt x="417658" y="3349799"/>
                  <a:pt x="408337" y="3347904"/>
                </a:cubicBezTo>
                <a:close/>
                <a:moveTo>
                  <a:pt x="403599" y="3385491"/>
                </a:moveTo>
                <a:cubicBezTo>
                  <a:pt x="395750" y="3385491"/>
                  <a:pt x="389386" y="3379142"/>
                  <a:pt x="389386" y="3371277"/>
                </a:cubicBezTo>
                <a:cubicBezTo>
                  <a:pt x="389386" y="3363413"/>
                  <a:pt x="395750" y="3357064"/>
                  <a:pt x="403599" y="3357064"/>
                </a:cubicBezTo>
                <a:cubicBezTo>
                  <a:pt x="411448" y="3357064"/>
                  <a:pt x="417813" y="3363413"/>
                  <a:pt x="417813" y="3371277"/>
                </a:cubicBezTo>
                <a:cubicBezTo>
                  <a:pt x="417709" y="3379048"/>
                  <a:pt x="411382" y="3385302"/>
                  <a:pt x="403599" y="3385333"/>
                </a:cubicBezTo>
                <a:close/>
                <a:moveTo>
                  <a:pt x="1090584" y="3196452"/>
                </a:moveTo>
                <a:lnTo>
                  <a:pt x="1090584" y="3138966"/>
                </a:lnTo>
                <a:lnTo>
                  <a:pt x="1005303" y="3138966"/>
                </a:lnTo>
                <a:lnTo>
                  <a:pt x="1005303" y="3300052"/>
                </a:lnTo>
                <a:lnTo>
                  <a:pt x="1081108" y="3300052"/>
                </a:lnTo>
                <a:lnTo>
                  <a:pt x="1081108" y="3366382"/>
                </a:lnTo>
                <a:lnTo>
                  <a:pt x="1033256" y="3366382"/>
                </a:lnTo>
                <a:cubicBezTo>
                  <a:pt x="1030641" y="3353558"/>
                  <a:pt x="1018127" y="3345283"/>
                  <a:pt x="1005309" y="3347904"/>
                </a:cubicBezTo>
                <a:cubicBezTo>
                  <a:pt x="992489" y="3350526"/>
                  <a:pt x="984220" y="3363034"/>
                  <a:pt x="986835" y="3375858"/>
                </a:cubicBezTo>
                <a:cubicBezTo>
                  <a:pt x="989450" y="3388681"/>
                  <a:pt x="1001964" y="3396956"/>
                  <a:pt x="1014785" y="3394335"/>
                </a:cubicBezTo>
                <a:cubicBezTo>
                  <a:pt x="1024087" y="3392440"/>
                  <a:pt x="1031358" y="3385175"/>
                  <a:pt x="1033256" y="3375858"/>
                </a:cubicBezTo>
                <a:lnTo>
                  <a:pt x="1090584" y="3375858"/>
                </a:lnTo>
                <a:lnTo>
                  <a:pt x="1090584" y="3290577"/>
                </a:lnTo>
                <a:lnTo>
                  <a:pt x="1014779" y="3290577"/>
                </a:lnTo>
                <a:lnTo>
                  <a:pt x="1014779" y="3148442"/>
                </a:lnTo>
                <a:lnTo>
                  <a:pt x="1081108" y="3148442"/>
                </a:lnTo>
                <a:lnTo>
                  <a:pt x="1081108" y="3196452"/>
                </a:lnTo>
                <a:cubicBezTo>
                  <a:pt x="1068291" y="3199073"/>
                  <a:pt x="1060019" y="3211581"/>
                  <a:pt x="1062637" y="3224405"/>
                </a:cubicBezTo>
                <a:cubicBezTo>
                  <a:pt x="1065252" y="3237229"/>
                  <a:pt x="1077766" y="3245504"/>
                  <a:pt x="1090584" y="3242882"/>
                </a:cubicBezTo>
                <a:cubicBezTo>
                  <a:pt x="1103401" y="3240261"/>
                  <a:pt x="1111674" y="3227753"/>
                  <a:pt x="1109055" y="3214929"/>
                </a:cubicBezTo>
                <a:cubicBezTo>
                  <a:pt x="1107157" y="3205612"/>
                  <a:pt x="1099886" y="3198347"/>
                  <a:pt x="1090584" y="3196452"/>
                </a:cubicBezTo>
                <a:close/>
                <a:moveTo>
                  <a:pt x="1010041" y="3385491"/>
                </a:moveTo>
                <a:cubicBezTo>
                  <a:pt x="1002192" y="3385491"/>
                  <a:pt x="995827" y="3379142"/>
                  <a:pt x="995827" y="3371277"/>
                </a:cubicBezTo>
                <a:cubicBezTo>
                  <a:pt x="995827" y="3363413"/>
                  <a:pt x="1002192" y="3357064"/>
                  <a:pt x="1010041" y="3357064"/>
                </a:cubicBezTo>
                <a:cubicBezTo>
                  <a:pt x="1017890" y="3357064"/>
                  <a:pt x="1024254" y="3363413"/>
                  <a:pt x="1024254" y="3371277"/>
                </a:cubicBezTo>
                <a:cubicBezTo>
                  <a:pt x="1024150" y="3379048"/>
                  <a:pt x="1017824" y="3385302"/>
                  <a:pt x="1010041" y="3385333"/>
                </a:cubicBezTo>
                <a:close/>
                <a:moveTo>
                  <a:pt x="1085846" y="3233881"/>
                </a:moveTo>
                <a:cubicBezTo>
                  <a:pt x="1077997" y="3233881"/>
                  <a:pt x="1071633" y="3227532"/>
                  <a:pt x="1071633" y="3219667"/>
                </a:cubicBezTo>
                <a:cubicBezTo>
                  <a:pt x="1071633" y="3211802"/>
                  <a:pt x="1077997" y="3205454"/>
                  <a:pt x="1085846" y="3205454"/>
                </a:cubicBezTo>
                <a:cubicBezTo>
                  <a:pt x="1093695" y="3205454"/>
                  <a:pt x="1100060" y="3211802"/>
                  <a:pt x="1100060" y="3219667"/>
                </a:cubicBezTo>
                <a:cubicBezTo>
                  <a:pt x="1099955" y="3227437"/>
                  <a:pt x="1093629" y="3233691"/>
                  <a:pt x="1085846" y="3233723"/>
                </a:cubicBezTo>
                <a:close/>
                <a:moveTo>
                  <a:pt x="332532" y="3348062"/>
                </a:moveTo>
                <a:cubicBezTo>
                  <a:pt x="319712" y="3345441"/>
                  <a:pt x="307195" y="3353716"/>
                  <a:pt x="304579" y="3366540"/>
                </a:cubicBezTo>
                <a:cubicBezTo>
                  <a:pt x="301962" y="3379363"/>
                  <a:pt x="310235" y="3391871"/>
                  <a:pt x="323056" y="3394493"/>
                </a:cubicBezTo>
                <a:lnTo>
                  <a:pt x="323056" y="3411233"/>
                </a:lnTo>
                <a:lnTo>
                  <a:pt x="332532" y="3411233"/>
                </a:lnTo>
                <a:lnTo>
                  <a:pt x="332532" y="3394335"/>
                </a:lnTo>
                <a:cubicBezTo>
                  <a:pt x="345353" y="3391745"/>
                  <a:pt x="353637" y="3379237"/>
                  <a:pt x="351035" y="3366413"/>
                </a:cubicBezTo>
                <a:cubicBezTo>
                  <a:pt x="349140" y="3357096"/>
                  <a:pt x="341853" y="3349799"/>
                  <a:pt x="332532" y="3347904"/>
                </a:cubicBezTo>
                <a:close/>
                <a:moveTo>
                  <a:pt x="327794" y="3385491"/>
                </a:moveTo>
                <a:cubicBezTo>
                  <a:pt x="319945" y="3385491"/>
                  <a:pt x="313581" y="3379142"/>
                  <a:pt x="313581" y="3371277"/>
                </a:cubicBezTo>
                <a:cubicBezTo>
                  <a:pt x="313581" y="3363413"/>
                  <a:pt x="319945" y="3357064"/>
                  <a:pt x="327794" y="3357064"/>
                </a:cubicBezTo>
                <a:cubicBezTo>
                  <a:pt x="335643" y="3357064"/>
                  <a:pt x="342008" y="3363413"/>
                  <a:pt x="342008" y="3371277"/>
                </a:cubicBezTo>
                <a:cubicBezTo>
                  <a:pt x="341903" y="3379048"/>
                  <a:pt x="335577" y="3385302"/>
                  <a:pt x="327794" y="3385333"/>
                </a:cubicBezTo>
                <a:close/>
                <a:moveTo>
                  <a:pt x="777888" y="3272257"/>
                </a:moveTo>
                <a:cubicBezTo>
                  <a:pt x="768582" y="3274152"/>
                  <a:pt x="761308" y="3281417"/>
                  <a:pt x="759410" y="3290734"/>
                </a:cubicBezTo>
                <a:lnTo>
                  <a:pt x="759410" y="3290734"/>
                </a:lnTo>
                <a:cubicBezTo>
                  <a:pt x="756792" y="3303558"/>
                  <a:pt x="765061" y="3316066"/>
                  <a:pt x="777878" y="3318687"/>
                </a:cubicBezTo>
                <a:cubicBezTo>
                  <a:pt x="777881" y="3318687"/>
                  <a:pt x="777884" y="3318687"/>
                  <a:pt x="777888" y="3318687"/>
                </a:cubicBezTo>
                <a:cubicBezTo>
                  <a:pt x="790771" y="3321246"/>
                  <a:pt x="803289" y="3312876"/>
                  <a:pt x="805841" y="3299989"/>
                </a:cubicBezTo>
                <a:cubicBezTo>
                  <a:pt x="806444" y="3296925"/>
                  <a:pt x="806444" y="3293798"/>
                  <a:pt x="805841" y="3290734"/>
                </a:cubicBezTo>
                <a:cubicBezTo>
                  <a:pt x="803952" y="3281417"/>
                  <a:pt x="796675" y="3274152"/>
                  <a:pt x="787363" y="3272257"/>
                </a:cubicBezTo>
                <a:lnTo>
                  <a:pt x="787363" y="3072637"/>
                </a:lnTo>
                <a:lnTo>
                  <a:pt x="853693" y="3072637"/>
                </a:lnTo>
                <a:lnTo>
                  <a:pt x="853693" y="3366382"/>
                </a:lnTo>
                <a:lnTo>
                  <a:pt x="711558" y="3366382"/>
                </a:lnTo>
                <a:lnTo>
                  <a:pt x="711558" y="3063161"/>
                </a:lnTo>
                <a:lnTo>
                  <a:pt x="484142" y="3063161"/>
                </a:lnTo>
                <a:lnTo>
                  <a:pt x="484142" y="2769416"/>
                </a:lnTo>
                <a:lnTo>
                  <a:pt x="559948" y="2769416"/>
                </a:lnTo>
                <a:lnTo>
                  <a:pt x="559948" y="2608330"/>
                </a:lnTo>
                <a:lnTo>
                  <a:pt x="484142" y="2608330"/>
                </a:lnTo>
                <a:lnTo>
                  <a:pt x="484142" y="2560478"/>
                </a:lnTo>
                <a:cubicBezTo>
                  <a:pt x="496960" y="2557863"/>
                  <a:pt x="505232" y="2545348"/>
                  <a:pt x="502614" y="2532531"/>
                </a:cubicBezTo>
                <a:cubicBezTo>
                  <a:pt x="499998" y="2519710"/>
                  <a:pt x="487484" y="2511441"/>
                  <a:pt x="474667" y="2514057"/>
                </a:cubicBezTo>
                <a:cubicBezTo>
                  <a:pt x="461849" y="2516675"/>
                  <a:pt x="453577" y="2529186"/>
                  <a:pt x="456196" y="2542007"/>
                </a:cubicBezTo>
                <a:cubicBezTo>
                  <a:pt x="458094" y="2551309"/>
                  <a:pt x="465365" y="2558580"/>
                  <a:pt x="474667" y="2560478"/>
                </a:cubicBezTo>
                <a:lnTo>
                  <a:pt x="474667" y="2617806"/>
                </a:lnTo>
                <a:lnTo>
                  <a:pt x="550472" y="2617806"/>
                </a:lnTo>
                <a:lnTo>
                  <a:pt x="550472" y="2759940"/>
                </a:lnTo>
                <a:lnTo>
                  <a:pt x="474667" y="2759940"/>
                </a:lnTo>
                <a:lnTo>
                  <a:pt x="474667" y="3072637"/>
                </a:lnTo>
                <a:lnTo>
                  <a:pt x="702082" y="3072637"/>
                </a:lnTo>
                <a:lnTo>
                  <a:pt x="702082" y="3375858"/>
                </a:lnTo>
                <a:lnTo>
                  <a:pt x="863168" y="3375858"/>
                </a:lnTo>
                <a:lnTo>
                  <a:pt x="863168" y="3063161"/>
                </a:lnTo>
                <a:lnTo>
                  <a:pt x="777888" y="3063161"/>
                </a:lnTo>
                <a:close/>
                <a:moveTo>
                  <a:pt x="465191" y="2537420"/>
                </a:moveTo>
                <a:cubicBezTo>
                  <a:pt x="465191" y="2529571"/>
                  <a:pt x="471556" y="2523207"/>
                  <a:pt x="479405" y="2523207"/>
                </a:cubicBezTo>
                <a:cubicBezTo>
                  <a:pt x="487254" y="2523207"/>
                  <a:pt x="493618" y="2529571"/>
                  <a:pt x="493618" y="2537420"/>
                </a:cubicBezTo>
                <a:cubicBezTo>
                  <a:pt x="493618" y="2545270"/>
                  <a:pt x="487254" y="2551634"/>
                  <a:pt x="479405" y="2551634"/>
                </a:cubicBezTo>
                <a:cubicBezTo>
                  <a:pt x="471556" y="2551634"/>
                  <a:pt x="465191" y="2545273"/>
                  <a:pt x="465191" y="2537420"/>
                </a:cubicBezTo>
                <a:cubicBezTo>
                  <a:pt x="465191" y="2537367"/>
                  <a:pt x="465191" y="2537316"/>
                  <a:pt x="465191" y="2537263"/>
                </a:cubicBezTo>
                <a:close/>
                <a:moveTo>
                  <a:pt x="795954" y="3290577"/>
                </a:moveTo>
                <a:cubicBezTo>
                  <a:pt x="797022" y="3293640"/>
                  <a:pt x="797022" y="3296988"/>
                  <a:pt x="795954" y="3300052"/>
                </a:cubicBezTo>
                <a:cubicBezTo>
                  <a:pt x="793323" y="3307443"/>
                  <a:pt x="785193" y="3311297"/>
                  <a:pt x="777799" y="3308675"/>
                </a:cubicBezTo>
                <a:cubicBezTo>
                  <a:pt x="777796" y="3308675"/>
                  <a:pt x="777796" y="3308675"/>
                  <a:pt x="777793" y="3308675"/>
                </a:cubicBezTo>
                <a:lnTo>
                  <a:pt x="777793" y="3308675"/>
                </a:lnTo>
                <a:cubicBezTo>
                  <a:pt x="770389" y="3306022"/>
                  <a:pt x="766539" y="3297873"/>
                  <a:pt x="769195" y="3290450"/>
                </a:cubicBezTo>
                <a:cubicBezTo>
                  <a:pt x="770632" y="3286439"/>
                  <a:pt x="773788" y="3283312"/>
                  <a:pt x="777793" y="3281859"/>
                </a:cubicBezTo>
                <a:lnTo>
                  <a:pt x="777793" y="3281859"/>
                </a:lnTo>
                <a:cubicBezTo>
                  <a:pt x="785215" y="3279237"/>
                  <a:pt x="793345" y="3283154"/>
                  <a:pt x="795954" y="3290577"/>
                </a:cubicBezTo>
                <a:close/>
                <a:moveTo>
                  <a:pt x="559948" y="2969036"/>
                </a:moveTo>
                <a:cubicBezTo>
                  <a:pt x="547127" y="2966424"/>
                  <a:pt x="534616" y="2974696"/>
                  <a:pt x="532004" y="2987517"/>
                </a:cubicBezTo>
                <a:cubicBezTo>
                  <a:pt x="529389" y="3000334"/>
                  <a:pt x="537664" y="3012845"/>
                  <a:pt x="550485" y="3015461"/>
                </a:cubicBezTo>
                <a:cubicBezTo>
                  <a:pt x="563299" y="3018073"/>
                  <a:pt x="575807" y="3009804"/>
                  <a:pt x="578425" y="2996989"/>
                </a:cubicBezTo>
                <a:lnTo>
                  <a:pt x="929498" y="2996989"/>
                </a:lnTo>
                <a:lnTo>
                  <a:pt x="929498" y="3411233"/>
                </a:lnTo>
                <a:lnTo>
                  <a:pt x="938974" y="3411233"/>
                </a:lnTo>
                <a:lnTo>
                  <a:pt x="938974" y="2987356"/>
                </a:lnTo>
                <a:lnTo>
                  <a:pt x="578425" y="2987356"/>
                </a:lnTo>
                <a:cubicBezTo>
                  <a:pt x="576480" y="2978108"/>
                  <a:pt x="569215" y="2970903"/>
                  <a:pt x="559948" y="2969036"/>
                </a:cubicBezTo>
                <a:close/>
                <a:moveTo>
                  <a:pt x="555210" y="3006465"/>
                </a:moveTo>
                <a:cubicBezTo>
                  <a:pt x="547361" y="3006465"/>
                  <a:pt x="540996" y="3000101"/>
                  <a:pt x="540996" y="2992252"/>
                </a:cubicBezTo>
                <a:cubicBezTo>
                  <a:pt x="540996" y="2984403"/>
                  <a:pt x="547361" y="2978038"/>
                  <a:pt x="555210" y="2978038"/>
                </a:cubicBezTo>
                <a:cubicBezTo>
                  <a:pt x="563059" y="2978038"/>
                  <a:pt x="569423" y="2984403"/>
                  <a:pt x="569423" y="2992252"/>
                </a:cubicBezTo>
                <a:cubicBezTo>
                  <a:pt x="569319" y="3000031"/>
                  <a:pt x="562992" y="3006291"/>
                  <a:pt x="555210" y="3006307"/>
                </a:cubicBezTo>
                <a:close/>
                <a:moveTo>
                  <a:pt x="180922" y="2636283"/>
                </a:moveTo>
                <a:cubicBezTo>
                  <a:pt x="193740" y="2633668"/>
                  <a:pt x="202011" y="2621154"/>
                  <a:pt x="199394" y="2608336"/>
                </a:cubicBezTo>
                <a:cubicBezTo>
                  <a:pt x="196778" y="2595516"/>
                  <a:pt x="184265" y="2587247"/>
                  <a:pt x="171446" y="2589862"/>
                </a:cubicBezTo>
                <a:cubicBezTo>
                  <a:pt x="158627" y="2592480"/>
                  <a:pt x="150357" y="2604991"/>
                  <a:pt x="152973" y="2617812"/>
                </a:cubicBezTo>
                <a:cubicBezTo>
                  <a:pt x="154873" y="2627114"/>
                  <a:pt x="162143" y="2634385"/>
                  <a:pt x="171446" y="2636283"/>
                </a:cubicBezTo>
                <a:lnTo>
                  <a:pt x="171446" y="2987356"/>
                </a:lnTo>
                <a:lnTo>
                  <a:pt x="0" y="2987356"/>
                </a:lnTo>
                <a:lnTo>
                  <a:pt x="0" y="2996831"/>
                </a:lnTo>
                <a:lnTo>
                  <a:pt x="180922" y="2996831"/>
                </a:lnTo>
                <a:close/>
                <a:moveTo>
                  <a:pt x="161970" y="2613068"/>
                </a:moveTo>
                <a:cubicBezTo>
                  <a:pt x="161970" y="2605219"/>
                  <a:pt x="168334" y="2598854"/>
                  <a:pt x="176184" y="2598854"/>
                </a:cubicBezTo>
                <a:cubicBezTo>
                  <a:pt x="184034" y="2598854"/>
                  <a:pt x="190397" y="2605219"/>
                  <a:pt x="190397" y="2613068"/>
                </a:cubicBezTo>
                <a:cubicBezTo>
                  <a:pt x="190397" y="2620917"/>
                  <a:pt x="184034" y="2627281"/>
                  <a:pt x="176184" y="2627281"/>
                </a:cubicBezTo>
                <a:cubicBezTo>
                  <a:pt x="168334" y="2627281"/>
                  <a:pt x="161970" y="2620917"/>
                  <a:pt x="161970" y="2613068"/>
                </a:cubicBezTo>
                <a:close/>
                <a:moveTo>
                  <a:pt x="1763355" y="3166919"/>
                </a:moveTo>
                <a:cubicBezTo>
                  <a:pt x="1776175" y="3169541"/>
                  <a:pt x="1788686" y="3161266"/>
                  <a:pt x="1791299" y="3148439"/>
                </a:cubicBezTo>
                <a:cubicBezTo>
                  <a:pt x="1793914" y="3135621"/>
                  <a:pt x="1785639" y="3123110"/>
                  <a:pt x="1772818" y="3120495"/>
                </a:cubicBezTo>
                <a:cubicBezTo>
                  <a:pt x="1760004" y="3117883"/>
                  <a:pt x="1747496" y="3126152"/>
                  <a:pt x="1744877" y="3138966"/>
                </a:cubicBezTo>
                <a:lnTo>
                  <a:pt x="1156913" y="3138966"/>
                </a:lnTo>
                <a:lnTo>
                  <a:pt x="1156913" y="3411233"/>
                </a:lnTo>
                <a:lnTo>
                  <a:pt x="1166389" y="3411233"/>
                </a:lnTo>
                <a:lnTo>
                  <a:pt x="1166389" y="3148442"/>
                </a:lnTo>
                <a:lnTo>
                  <a:pt x="1744877" y="3148442"/>
                </a:lnTo>
                <a:cubicBezTo>
                  <a:pt x="1746782" y="3157744"/>
                  <a:pt x="1754053" y="3165024"/>
                  <a:pt x="1763355" y="3166919"/>
                </a:cubicBezTo>
                <a:close/>
                <a:moveTo>
                  <a:pt x="1768093" y="3129491"/>
                </a:moveTo>
                <a:cubicBezTo>
                  <a:pt x="1775942" y="3129491"/>
                  <a:pt x="1782306" y="3135855"/>
                  <a:pt x="1782306" y="3143704"/>
                </a:cubicBezTo>
                <a:cubicBezTo>
                  <a:pt x="1782306" y="3151553"/>
                  <a:pt x="1775942" y="3157917"/>
                  <a:pt x="1768093" y="3157917"/>
                </a:cubicBezTo>
                <a:cubicBezTo>
                  <a:pt x="1760244" y="3157917"/>
                  <a:pt x="1753879" y="3151553"/>
                  <a:pt x="1753879" y="3143704"/>
                </a:cubicBezTo>
                <a:cubicBezTo>
                  <a:pt x="1753860" y="3135871"/>
                  <a:pt x="1760196" y="3129510"/>
                  <a:pt x="1768030" y="3129491"/>
                </a:cubicBezTo>
                <a:cubicBezTo>
                  <a:pt x="1768052" y="3129491"/>
                  <a:pt x="1768071" y="3129491"/>
                  <a:pt x="1768093" y="3129491"/>
                </a:cubicBezTo>
                <a:close/>
                <a:moveTo>
                  <a:pt x="0" y="3300052"/>
                </a:moveTo>
                <a:lnTo>
                  <a:pt x="171446" y="3300052"/>
                </a:lnTo>
                <a:lnTo>
                  <a:pt x="171446" y="3411233"/>
                </a:lnTo>
                <a:lnTo>
                  <a:pt x="180922" y="3411233"/>
                </a:lnTo>
                <a:lnTo>
                  <a:pt x="180922" y="3290577"/>
                </a:lnTo>
                <a:lnTo>
                  <a:pt x="0" y="3290577"/>
                </a:lnTo>
                <a:close/>
                <a:moveTo>
                  <a:pt x="323056" y="3091114"/>
                </a:moveTo>
                <a:cubicBezTo>
                  <a:pt x="335877" y="3093726"/>
                  <a:pt x="348388" y="3085454"/>
                  <a:pt x="351000" y="3072634"/>
                </a:cubicBezTo>
                <a:cubicBezTo>
                  <a:pt x="353615" y="3059816"/>
                  <a:pt x="345340" y="3047305"/>
                  <a:pt x="332519" y="3044690"/>
                </a:cubicBezTo>
                <a:cubicBezTo>
                  <a:pt x="319705" y="3042078"/>
                  <a:pt x="307197" y="3050347"/>
                  <a:pt x="304579" y="3063161"/>
                </a:cubicBezTo>
                <a:lnTo>
                  <a:pt x="0" y="3063161"/>
                </a:lnTo>
                <a:lnTo>
                  <a:pt x="0" y="3072637"/>
                </a:lnTo>
                <a:lnTo>
                  <a:pt x="304579" y="3072637"/>
                </a:lnTo>
                <a:cubicBezTo>
                  <a:pt x="306484" y="3081939"/>
                  <a:pt x="313754" y="3089210"/>
                  <a:pt x="323056" y="3091114"/>
                </a:cubicBezTo>
                <a:close/>
                <a:moveTo>
                  <a:pt x="327794" y="3053685"/>
                </a:moveTo>
                <a:cubicBezTo>
                  <a:pt x="335643" y="3053685"/>
                  <a:pt x="342008" y="3060050"/>
                  <a:pt x="342008" y="3067899"/>
                </a:cubicBezTo>
                <a:cubicBezTo>
                  <a:pt x="342008" y="3075748"/>
                  <a:pt x="335643" y="3082112"/>
                  <a:pt x="327794" y="3082112"/>
                </a:cubicBezTo>
                <a:cubicBezTo>
                  <a:pt x="319945" y="3082112"/>
                  <a:pt x="313581" y="3075748"/>
                  <a:pt x="313581" y="3067899"/>
                </a:cubicBezTo>
                <a:cubicBezTo>
                  <a:pt x="313563" y="3060066"/>
                  <a:pt x="319898" y="3053704"/>
                  <a:pt x="327731" y="3053685"/>
                </a:cubicBezTo>
                <a:cubicBezTo>
                  <a:pt x="327753" y="3053685"/>
                  <a:pt x="327772" y="3053685"/>
                  <a:pt x="327794" y="3053685"/>
                </a:cubicBezTo>
                <a:close/>
                <a:moveTo>
                  <a:pt x="19836" y="2893231"/>
                </a:moveTo>
                <a:cubicBezTo>
                  <a:pt x="7017" y="2895846"/>
                  <a:pt x="-1254" y="2908360"/>
                  <a:pt x="1363" y="2921178"/>
                </a:cubicBezTo>
                <a:cubicBezTo>
                  <a:pt x="3980" y="2933998"/>
                  <a:pt x="16493" y="2942268"/>
                  <a:pt x="29311" y="2939652"/>
                </a:cubicBezTo>
                <a:cubicBezTo>
                  <a:pt x="42130" y="2937034"/>
                  <a:pt x="50401" y="2924523"/>
                  <a:pt x="47784" y="2911702"/>
                </a:cubicBezTo>
                <a:cubicBezTo>
                  <a:pt x="45885" y="2902400"/>
                  <a:pt x="38615" y="2895129"/>
                  <a:pt x="29311" y="2893231"/>
                </a:cubicBezTo>
                <a:lnTo>
                  <a:pt x="29311" y="2835745"/>
                </a:lnTo>
                <a:lnTo>
                  <a:pt x="0" y="2835745"/>
                </a:lnTo>
                <a:lnTo>
                  <a:pt x="0" y="2845221"/>
                </a:lnTo>
                <a:lnTo>
                  <a:pt x="19836" y="2845221"/>
                </a:lnTo>
                <a:close/>
                <a:moveTo>
                  <a:pt x="38787" y="2916446"/>
                </a:moveTo>
                <a:cubicBezTo>
                  <a:pt x="38787" y="2924295"/>
                  <a:pt x="32423" y="2930660"/>
                  <a:pt x="24574" y="2930660"/>
                </a:cubicBezTo>
                <a:cubicBezTo>
                  <a:pt x="16724" y="2930660"/>
                  <a:pt x="10360" y="2924295"/>
                  <a:pt x="10360" y="2916446"/>
                </a:cubicBezTo>
                <a:cubicBezTo>
                  <a:pt x="10360" y="2908597"/>
                  <a:pt x="16724" y="2902233"/>
                  <a:pt x="24574" y="2902233"/>
                </a:cubicBezTo>
                <a:cubicBezTo>
                  <a:pt x="32362" y="2902233"/>
                  <a:pt x="38700" y="2908499"/>
                  <a:pt x="38787" y="2916288"/>
                </a:cubicBezTo>
                <a:close/>
                <a:moveTo>
                  <a:pt x="105117" y="3348062"/>
                </a:moveTo>
                <a:cubicBezTo>
                  <a:pt x="92295" y="3345441"/>
                  <a:pt x="79780" y="3353716"/>
                  <a:pt x="77163" y="3366540"/>
                </a:cubicBezTo>
                <a:cubicBezTo>
                  <a:pt x="74547" y="3379363"/>
                  <a:pt x="82819" y="3391871"/>
                  <a:pt x="95641" y="3394493"/>
                </a:cubicBezTo>
                <a:lnTo>
                  <a:pt x="95641" y="3411233"/>
                </a:lnTo>
                <a:lnTo>
                  <a:pt x="105117" y="3411233"/>
                </a:lnTo>
                <a:lnTo>
                  <a:pt x="105117" y="3394335"/>
                </a:lnTo>
                <a:cubicBezTo>
                  <a:pt x="117938" y="3391745"/>
                  <a:pt x="126221" y="3379237"/>
                  <a:pt x="123618" y="3366413"/>
                </a:cubicBezTo>
                <a:cubicBezTo>
                  <a:pt x="121725" y="3357096"/>
                  <a:pt x="114439" y="3349799"/>
                  <a:pt x="105117" y="3347904"/>
                </a:cubicBezTo>
                <a:close/>
                <a:moveTo>
                  <a:pt x="100379" y="3385491"/>
                </a:moveTo>
                <a:cubicBezTo>
                  <a:pt x="92529" y="3385491"/>
                  <a:pt x="86165" y="3379142"/>
                  <a:pt x="86165" y="3371277"/>
                </a:cubicBezTo>
                <a:cubicBezTo>
                  <a:pt x="86165" y="3363413"/>
                  <a:pt x="92529" y="3357064"/>
                  <a:pt x="100379" y="3357064"/>
                </a:cubicBezTo>
                <a:cubicBezTo>
                  <a:pt x="108229" y="3357064"/>
                  <a:pt x="114592" y="3363413"/>
                  <a:pt x="114592" y="3371277"/>
                </a:cubicBezTo>
                <a:cubicBezTo>
                  <a:pt x="114489" y="3379048"/>
                  <a:pt x="108160" y="3385302"/>
                  <a:pt x="100379" y="3385333"/>
                </a:cubicBezTo>
                <a:close/>
                <a:moveTo>
                  <a:pt x="0" y="3375858"/>
                </a:moveTo>
                <a:lnTo>
                  <a:pt x="19836" y="3375858"/>
                </a:lnTo>
                <a:lnTo>
                  <a:pt x="19836" y="3411233"/>
                </a:lnTo>
                <a:lnTo>
                  <a:pt x="29311" y="3411233"/>
                </a:lnTo>
                <a:lnTo>
                  <a:pt x="29311" y="3366382"/>
                </a:lnTo>
                <a:lnTo>
                  <a:pt x="0" y="3366382"/>
                </a:lnTo>
                <a:close/>
                <a:moveTo>
                  <a:pt x="323056" y="3166919"/>
                </a:moveTo>
                <a:cubicBezTo>
                  <a:pt x="335877" y="3169541"/>
                  <a:pt x="348388" y="3161266"/>
                  <a:pt x="351000" y="3148439"/>
                </a:cubicBezTo>
                <a:cubicBezTo>
                  <a:pt x="353615" y="3135621"/>
                  <a:pt x="345340" y="3123110"/>
                  <a:pt x="332519" y="3120495"/>
                </a:cubicBezTo>
                <a:cubicBezTo>
                  <a:pt x="319705" y="3117883"/>
                  <a:pt x="307197" y="3126152"/>
                  <a:pt x="304579" y="3138966"/>
                </a:cubicBezTo>
                <a:lnTo>
                  <a:pt x="0" y="3138966"/>
                </a:lnTo>
                <a:lnTo>
                  <a:pt x="0" y="3148442"/>
                </a:lnTo>
                <a:lnTo>
                  <a:pt x="304579" y="3148442"/>
                </a:lnTo>
                <a:cubicBezTo>
                  <a:pt x="306484" y="3157744"/>
                  <a:pt x="313754" y="3165024"/>
                  <a:pt x="323056" y="3166919"/>
                </a:cubicBezTo>
                <a:close/>
                <a:moveTo>
                  <a:pt x="327794" y="3129491"/>
                </a:moveTo>
                <a:cubicBezTo>
                  <a:pt x="335643" y="3129491"/>
                  <a:pt x="342008" y="3135855"/>
                  <a:pt x="342008" y="3143704"/>
                </a:cubicBezTo>
                <a:cubicBezTo>
                  <a:pt x="342008" y="3151553"/>
                  <a:pt x="335643" y="3157917"/>
                  <a:pt x="327794" y="3157917"/>
                </a:cubicBezTo>
                <a:cubicBezTo>
                  <a:pt x="319945" y="3157917"/>
                  <a:pt x="313581" y="3151553"/>
                  <a:pt x="313581" y="3143704"/>
                </a:cubicBezTo>
                <a:cubicBezTo>
                  <a:pt x="313563" y="3135871"/>
                  <a:pt x="319898" y="3129510"/>
                  <a:pt x="327731" y="3129491"/>
                </a:cubicBezTo>
                <a:cubicBezTo>
                  <a:pt x="327753" y="3129491"/>
                  <a:pt x="327772" y="3129491"/>
                  <a:pt x="327794" y="3129491"/>
                </a:cubicBezTo>
                <a:close/>
                <a:moveTo>
                  <a:pt x="1924441" y="3348062"/>
                </a:moveTo>
                <a:cubicBezTo>
                  <a:pt x="1911620" y="3345441"/>
                  <a:pt x="1899103" y="3353716"/>
                  <a:pt x="1896488" y="3366540"/>
                </a:cubicBezTo>
                <a:cubicBezTo>
                  <a:pt x="1893872" y="3379363"/>
                  <a:pt x="1902145" y="3391871"/>
                  <a:pt x="1914965" y="3394493"/>
                </a:cubicBezTo>
                <a:lnTo>
                  <a:pt x="1914965" y="3411233"/>
                </a:lnTo>
                <a:lnTo>
                  <a:pt x="1924441" y="3411233"/>
                </a:lnTo>
                <a:lnTo>
                  <a:pt x="1924441" y="3394335"/>
                </a:lnTo>
                <a:cubicBezTo>
                  <a:pt x="1937261" y="3391745"/>
                  <a:pt x="1945546" y="3379237"/>
                  <a:pt x="1942944" y="3366413"/>
                </a:cubicBezTo>
                <a:cubicBezTo>
                  <a:pt x="1941049" y="3357096"/>
                  <a:pt x="1933765" y="3349799"/>
                  <a:pt x="1924441" y="3347904"/>
                </a:cubicBezTo>
                <a:close/>
                <a:moveTo>
                  <a:pt x="1919703" y="3385491"/>
                </a:moveTo>
                <a:cubicBezTo>
                  <a:pt x="1911854" y="3385491"/>
                  <a:pt x="1905490" y="3379142"/>
                  <a:pt x="1905490" y="3371277"/>
                </a:cubicBezTo>
                <a:cubicBezTo>
                  <a:pt x="1905490" y="3363413"/>
                  <a:pt x="1911854" y="3357064"/>
                  <a:pt x="1919703" y="3357064"/>
                </a:cubicBezTo>
                <a:cubicBezTo>
                  <a:pt x="1927552" y="3357064"/>
                  <a:pt x="1933917" y="3363413"/>
                  <a:pt x="1933917" y="3371277"/>
                </a:cubicBezTo>
                <a:cubicBezTo>
                  <a:pt x="1933812" y="3379048"/>
                  <a:pt x="1927486" y="3385302"/>
                  <a:pt x="1919703" y="3385333"/>
                </a:cubicBezTo>
                <a:close/>
                <a:moveTo>
                  <a:pt x="2000246" y="2969036"/>
                </a:moveTo>
                <a:cubicBezTo>
                  <a:pt x="1987426" y="2966424"/>
                  <a:pt x="1974915" y="2974696"/>
                  <a:pt x="1972302" y="2987517"/>
                </a:cubicBezTo>
                <a:cubicBezTo>
                  <a:pt x="1969690" y="3000334"/>
                  <a:pt x="1977962" y="3012845"/>
                  <a:pt x="1990783" y="3015461"/>
                </a:cubicBezTo>
                <a:cubicBezTo>
                  <a:pt x="2003597" y="3018073"/>
                  <a:pt x="2016105" y="3009804"/>
                  <a:pt x="2018724" y="2996989"/>
                </a:cubicBezTo>
                <a:lnTo>
                  <a:pt x="2369797" y="2996989"/>
                </a:lnTo>
                <a:lnTo>
                  <a:pt x="2369797" y="3411233"/>
                </a:lnTo>
                <a:lnTo>
                  <a:pt x="2379272" y="3411233"/>
                </a:lnTo>
                <a:lnTo>
                  <a:pt x="2379272" y="2987356"/>
                </a:lnTo>
                <a:lnTo>
                  <a:pt x="2018724" y="2987356"/>
                </a:lnTo>
                <a:cubicBezTo>
                  <a:pt x="2016778" y="2978108"/>
                  <a:pt x="2009513" y="2970903"/>
                  <a:pt x="2000246" y="2969036"/>
                </a:cubicBezTo>
                <a:close/>
                <a:moveTo>
                  <a:pt x="1995508" y="3006465"/>
                </a:moveTo>
                <a:cubicBezTo>
                  <a:pt x="1987659" y="3006465"/>
                  <a:pt x="1981295" y="3000101"/>
                  <a:pt x="1981295" y="2992252"/>
                </a:cubicBezTo>
                <a:cubicBezTo>
                  <a:pt x="1981295" y="2984403"/>
                  <a:pt x="1987659" y="2978038"/>
                  <a:pt x="1995508" y="2978038"/>
                </a:cubicBezTo>
                <a:cubicBezTo>
                  <a:pt x="2003357" y="2978038"/>
                  <a:pt x="2009722" y="2984403"/>
                  <a:pt x="2009722" y="2992252"/>
                </a:cubicBezTo>
                <a:cubicBezTo>
                  <a:pt x="2009618" y="3000031"/>
                  <a:pt x="2003291" y="3006291"/>
                  <a:pt x="1995508" y="3006307"/>
                </a:cubicBezTo>
                <a:close/>
                <a:moveTo>
                  <a:pt x="2530883" y="3196452"/>
                </a:moveTo>
                <a:lnTo>
                  <a:pt x="2530883" y="3138966"/>
                </a:lnTo>
                <a:lnTo>
                  <a:pt x="2445602" y="3138966"/>
                </a:lnTo>
                <a:lnTo>
                  <a:pt x="2445602" y="3300052"/>
                </a:lnTo>
                <a:lnTo>
                  <a:pt x="2521407" y="3300052"/>
                </a:lnTo>
                <a:lnTo>
                  <a:pt x="2521407" y="3366382"/>
                </a:lnTo>
                <a:lnTo>
                  <a:pt x="2473555" y="3366382"/>
                </a:lnTo>
                <a:cubicBezTo>
                  <a:pt x="2470940" y="3353558"/>
                  <a:pt x="2458425" y="3345283"/>
                  <a:pt x="2445608" y="3347904"/>
                </a:cubicBezTo>
                <a:cubicBezTo>
                  <a:pt x="2432787" y="3350526"/>
                  <a:pt x="2424518" y="3363034"/>
                  <a:pt x="2427134" y="3375858"/>
                </a:cubicBezTo>
                <a:cubicBezTo>
                  <a:pt x="2429752" y="3388681"/>
                  <a:pt x="2442263" y="3396956"/>
                  <a:pt x="2455084" y="3394335"/>
                </a:cubicBezTo>
                <a:cubicBezTo>
                  <a:pt x="2464385" y="3392440"/>
                  <a:pt x="2471656" y="3385175"/>
                  <a:pt x="2473555" y="3375858"/>
                </a:cubicBezTo>
                <a:lnTo>
                  <a:pt x="2530883" y="3375858"/>
                </a:lnTo>
                <a:lnTo>
                  <a:pt x="2530883" y="3290577"/>
                </a:lnTo>
                <a:lnTo>
                  <a:pt x="2455077" y="3290577"/>
                </a:lnTo>
                <a:lnTo>
                  <a:pt x="2455077" y="3148442"/>
                </a:lnTo>
                <a:lnTo>
                  <a:pt x="2521407" y="3148442"/>
                </a:lnTo>
                <a:lnTo>
                  <a:pt x="2521407" y="3196452"/>
                </a:lnTo>
                <a:cubicBezTo>
                  <a:pt x="2508589" y="3199073"/>
                  <a:pt x="2500317" y="3211581"/>
                  <a:pt x="2502936" y="3224405"/>
                </a:cubicBezTo>
                <a:cubicBezTo>
                  <a:pt x="2505551" y="3237229"/>
                  <a:pt x="2518065" y="3245504"/>
                  <a:pt x="2530883" y="3242882"/>
                </a:cubicBezTo>
                <a:cubicBezTo>
                  <a:pt x="2543703" y="3240261"/>
                  <a:pt x="2551972" y="3227753"/>
                  <a:pt x="2549354" y="3214929"/>
                </a:cubicBezTo>
                <a:cubicBezTo>
                  <a:pt x="2547455" y="3205612"/>
                  <a:pt x="2540184" y="3198347"/>
                  <a:pt x="2530883" y="3196452"/>
                </a:cubicBezTo>
                <a:close/>
                <a:moveTo>
                  <a:pt x="2450340" y="3385491"/>
                </a:moveTo>
                <a:cubicBezTo>
                  <a:pt x="2442490" y="3385491"/>
                  <a:pt x="2436126" y="3379142"/>
                  <a:pt x="2436126" y="3371277"/>
                </a:cubicBezTo>
                <a:cubicBezTo>
                  <a:pt x="2436126" y="3363413"/>
                  <a:pt x="2442490" y="3357064"/>
                  <a:pt x="2450340" y="3357064"/>
                </a:cubicBezTo>
                <a:cubicBezTo>
                  <a:pt x="2458188" y="3357064"/>
                  <a:pt x="2464553" y="3363413"/>
                  <a:pt x="2464553" y="3371277"/>
                </a:cubicBezTo>
                <a:cubicBezTo>
                  <a:pt x="2464449" y="3379048"/>
                  <a:pt x="2458122" y="3385302"/>
                  <a:pt x="2450340" y="3385333"/>
                </a:cubicBezTo>
                <a:close/>
                <a:moveTo>
                  <a:pt x="2526145" y="3233881"/>
                </a:moveTo>
                <a:cubicBezTo>
                  <a:pt x="2518296" y="3233881"/>
                  <a:pt x="2511931" y="3227532"/>
                  <a:pt x="2511931" y="3219667"/>
                </a:cubicBezTo>
                <a:cubicBezTo>
                  <a:pt x="2511931" y="3211802"/>
                  <a:pt x="2518296" y="3205454"/>
                  <a:pt x="2526145" y="3205454"/>
                </a:cubicBezTo>
                <a:cubicBezTo>
                  <a:pt x="2533994" y="3205454"/>
                  <a:pt x="2540358" y="3211802"/>
                  <a:pt x="2540358" y="3219667"/>
                </a:cubicBezTo>
                <a:cubicBezTo>
                  <a:pt x="2540254" y="3227437"/>
                  <a:pt x="2533927" y="3233691"/>
                  <a:pt x="2526145" y="3233723"/>
                </a:cubicBezTo>
                <a:close/>
                <a:moveTo>
                  <a:pt x="2218186" y="3272257"/>
                </a:moveTo>
                <a:cubicBezTo>
                  <a:pt x="2208881" y="3274152"/>
                  <a:pt x="2201607" y="3281417"/>
                  <a:pt x="2199709" y="3290734"/>
                </a:cubicBezTo>
                <a:lnTo>
                  <a:pt x="2199709" y="3290734"/>
                </a:lnTo>
                <a:cubicBezTo>
                  <a:pt x="2197090" y="3303558"/>
                  <a:pt x="2205359" y="3316066"/>
                  <a:pt x="2218177" y="3318687"/>
                </a:cubicBezTo>
                <a:cubicBezTo>
                  <a:pt x="2218180" y="3318687"/>
                  <a:pt x="2218183" y="3318687"/>
                  <a:pt x="2218186" y="3318687"/>
                </a:cubicBezTo>
                <a:cubicBezTo>
                  <a:pt x="2231070" y="3321246"/>
                  <a:pt x="2243587" y="3312876"/>
                  <a:pt x="2246139" y="3299989"/>
                </a:cubicBezTo>
                <a:cubicBezTo>
                  <a:pt x="2246742" y="3296925"/>
                  <a:pt x="2246742" y="3293798"/>
                  <a:pt x="2246139" y="3290734"/>
                </a:cubicBezTo>
                <a:cubicBezTo>
                  <a:pt x="2244247" y="3281417"/>
                  <a:pt x="2236973" y="3274152"/>
                  <a:pt x="2227662" y="3272257"/>
                </a:cubicBezTo>
                <a:lnTo>
                  <a:pt x="2227662" y="3072637"/>
                </a:lnTo>
                <a:lnTo>
                  <a:pt x="2293991" y="3072637"/>
                </a:lnTo>
                <a:lnTo>
                  <a:pt x="2293991" y="3366382"/>
                </a:lnTo>
                <a:lnTo>
                  <a:pt x="2151857" y="3366382"/>
                </a:lnTo>
                <a:lnTo>
                  <a:pt x="2151857" y="3063161"/>
                </a:lnTo>
                <a:lnTo>
                  <a:pt x="1924441" y="3063161"/>
                </a:lnTo>
                <a:lnTo>
                  <a:pt x="1924441" y="2769416"/>
                </a:lnTo>
                <a:lnTo>
                  <a:pt x="2000246" y="2769416"/>
                </a:lnTo>
                <a:lnTo>
                  <a:pt x="2000246" y="2608330"/>
                </a:lnTo>
                <a:lnTo>
                  <a:pt x="1924441" y="2608330"/>
                </a:lnTo>
                <a:lnTo>
                  <a:pt x="1924441" y="2560478"/>
                </a:lnTo>
                <a:cubicBezTo>
                  <a:pt x="1937261" y="2557863"/>
                  <a:pt x="1945530" y="2545348"/>
                  <a:pt x="1942912" y="2532531"/>
                </a:cubicBezTo>
                <a:cubicBezTo>
                  <a:pt x="1940297" y="2519710"/>
                  <a:pt x="1927783" y="2511441"/>
                  <a:pt x="1914965" y="2514057"/>
                </a:cubicBezTo>
                <a:cubicBezTo>
                  <a:pt x="1902148" y="2516675"/>
                  <a:pt x="1893876" y="2529186"/>
                  <a:pt x="1896494" y="2542007"/>
                </a:cubicBezTo>
                <a:cubicBezTo>
                  <a:pt x="1898392" y="2551309"/>
                  <a:pt x="1905663" y="2558580"/>
                  <a:pt x="1914965" y="2560478"/>
                </a:cubicBezTo>
                <a:lnTo>
                  <a:pt x="1914965" y="2617806"/>
                </a:lnTo>
                <a:lnTo>
                  <a:pt x="1990771" y="2617806"/>
                </a:lnTo>
                <a:lnTo>
                  <a:pt x="1990771" y="2759940"/>
                </a:lnTo>
                <a:lnTo>
                  <a:pt x="1914965" y="2759940"/>
                </a:lnTo>
                <a:lnTo>
                  <a:pt x="1914965" y="3072637"/>
                </a:lnTo>
                <a:lnTo>
                  <a:pt x="2142381" y="3072637"/>
                </a:lnTo>
                <a:lnTo>
                  <a:pt x="2142381" y="3375858"/>
                </a:lnTo>
                <a:lnTo>
                  <a:pt x="2303467" y="3375858"/>
                </a:lnTo>
                <a:lnTo>
                  <a:pt x="2303467" y="3063161"/>
                </a:lnTo>
                <a:lnTo>
                  <a:pt x="2218186" y="3063161"/>
                </a:lnTo>
                <a:close/>
                <a:moveTo>
                  <a:pt x="1905490" y="2537420"/>
                </a:moveTo>
                <a:cubicBezTo>
                  <a:pt x="1905490" y="2529571"/>
                  <a:pt x="1911854" y="2523207"/>
                  <a:pt x="1919703" y="2523207"/>
                </a:cubicBezTo>
                <a:cubicBezTo>
                  <a:pt x="1927552" y="2523207"/>
                  <a:pt x="1933917" y="2529571"/>
                  <a:pt x="1933917" y="2537420"/>
                </a:cubicBezTo>
                <a:cubicBezTo>
                  <a:pt x="1933917" y="2545270"/>
                  <a:pt x="1927552" y="2551634"/>
                  <a:pt x="1919703" y="2551634"/>
                </a:cubicBezTo>
                <a:cubicBezTo>
                  <a:pt x="1911854" y="2551634"/>
                  <a:pt x="1905490" y="2545273"/>
                  <a:pt x="1905490" y="2537420"/>
                </a:cubicBezTo>
                <a:cubicBezTo>
                  <a:pt x="1905490" y="2537367"/>
                  <a:pt x="1905490" y="2537316"/>
                  <a:pt x="1905490" y="2537263"/>
                </a:cubicBezTo>
                <a:close/>
                <a:moveTo>
                  <a:pt x="2236253" y="3290577"/>
                </a:moveTo>
                <a:cubicBezTo>
                  <a:pt x="2237321" y="3293640"/>
                  <a:pt x="2237321" y="3296988"/>
                  <a:pt x="2236253" y="3300052"/>
                </a:cubicBezTo>
                <a:cubicBezTo>
                  <a:pt x="2233622" y="3307443"/>
                  <a:pt x="2225492" y="3311297"/>
                  <a:pt x="2218098" y="3308675"/>
                </a:cubicBezTo>
                <a:cubicBezTo>
                  <a:pt x="2218094" y="3308675"/>
                  <a:pt x="2218091" y="3308675"/>
                  <a:pt x="2218091" y="3308675"/>
                </a:cubicBezTo>
                <a:lnTo>
                  <a:pt x="2218091" y="3308675"/>
                </a:lnTo>
                <a:cubicBezTo>
                  <a:pt x="2210688" y="3306022"/>
                  <a:pt x="2206837" y="3297873"/>
                  <a:pt x="2209494" y="3290450"/>
                </a:cubicBezTo>
                <a:cubicBezTo>
                  <a:pt x="2210931" y="3286439"/>
                  <a:pt x="2214086" y="3283312"/>
                  <a:pt x="2218091" y="3281859"/>
                </a:cubicBezTo>
                <a:lnTo>
                  <a:pt x="2218091" y="3281859"/>
                </a:lnTo>
                <a:cubicBezTo>
                  <a:pt x="2225514" y="3279237"/>
                  <a:pt x="2233644" y="3283154"/>
                  <a:pt x="2236253" y="3290577"/>
                </a:cubicBezTo>
                <a:close/>
                <a:moveTo>
                  <a:pt x="1839065" y="3242725"/>
                </a:moveTo>
                <a:cubicBezTo>
                  <a:pt x="1851886" y="3245346"/>
                  <a:pt x="1864397" y="3237071"/>
                  <a:pt x="1867009" y="3224247"/>
                </a:cubicBezTo>
                <a:cubicBezTo>
                  <a:pt x="1869621" y="3211423"/>
                  <a:pt x="1861349" y="3198916"/>
                  <a:pt x="1848528" y="3196294"/>
                </a:cubicBezTo>
                <a:cubicBezTo>
                  <a:pt x="1835714" y="3193704"/>
                  <a:pt x="1823206" y="3201948"/>
                  <a:pt x="1820588" y="3214771"/>
                </a:cubicBezTo>
                <a:lnTo>
                  <a:pt x="1232719" y="3214771"/>
                </a:lnTo>
                <a:lnTo>
                  <a:pt x="1232719" y="3411233"/>
                </a:lnTo>
                <a:lnTo>
                  <a:pt x="1242194" y="3411233"/>
                </a:lnTo>
                <a:lnTo>
                  <a:pt x="1242194" y="3224247"/>
                </a:lnTo>
                <a:lnTo>
                  <a:pt x="1820683" y="3224247"/>
                </a:lnTo>
                <a:cubicBezTo>
                  <a:pt x="1822587" y="3233565"/>
                  <a:pt x="1829858" y="3240830"/>
                  <a:pt x="1839160" y="3242725"/>
                </a:cubicBezTo>
                <a:close/>
                <a:moveTo>
                  <a:pt x="1843803" y="3205296"/>
                </a:moveTo>
                <a:cubicBezTo>
                  <a:pt x="1851652" y="3205296"/>
                  <a:pt x="1858017" y="3211644"/>
                  <a:pt x="1858017" y="3219509"/>
                </a:cubicBezTo>
                <a:cubicBezTo>
                  <a:pt x="1858017" y="3227374"/>
                  <a:pt x="1851652" y="3233723"/>
                  <a:pt x="1843803" y="3233723"/>
                </a:cubicBezTo>
                <a:cubicBezTo>
                  <a:pt x="1835954" y="3233723"/>
                  <a:pt x="1829590" y="3227374"/>
                  <a:pt x="1829590" y="3219509"/>
                </a:cubicBezTo>
                <a:cubicBezTo>
                  <a:pt x="1829571" y="3211676"/>
                  <a:pt x="1835907" y="3205327"/>
                  <a:pt x="1843740" y="3205296"/>
                </a:cubicBezTo>
                <a:cubicBezTo>
                  <a:pt x="1843794" y="3205296"/>
                  <a:pt x="1843844" y="3205296"/>
                  <a:pt x="1843898" y="3205296"/>
                </a:cubicBezTo>
                <a:close/>
                <a:moveTo>
                  <a:pt x="3203559" y="3166919"/>
                </a:moveTo>
                <a:cubicBezTo>
                  <a:pt x="3216382" y="3169541"/>
                  <a:pt x="3228890" y="3161266"/>
                  <a:pt x="3231512" y="3148439"/>
                </a:cubicBezTo>
                <a:cubicBezTo>
                  <a:pt x="3234102" y="3135621"/>
                  <a:pt x="3225858" y="3123110"/>
                  <a:pt x="3213034" y="3120495"/>
                </a:cubicBezTo>
                <a:cubicBezTo>
                  <a:pt x="3200211" y="3117883"/>
                  <a:pt x="3187703" y="3126152"/>
                  <a:pt x="3185081" y="3138966"/>
                </a:cubicBezTo>
                <a:lnTo>
                  <a:pt x="2597212" y="3138966"/>
                </a:lnTo>
                <a:lnTo>
                  <a:pt x="2597212" y="3411233"/>
                </a:lnTo>
                <a:lnTo>
                  <a:pt x="2606688" y="3411233"/>
                </a:lnTo>
                <a:lnTo>
                  <a:pt x="2606688" y="3148442"/>
                </a:lnTo>
                <a:lnTo>
                  <a:pt x="3185176" y="3148442"/>
                </a:lnTo>
                <a:cubicBezTo>
                  <a:pt x="3187071" y="3157744"/>
                  <a:pt x="3194336" y="3165024"/>
                  <a:pt x="3203654" y="3166919"/>
                </a:cubicBezTo>
                <a:close/>
                <a:moveTo>
                  <a:pt x="3208296" y="3129491"/>
                </a:moveTo>
                <a:cubicBezTo>
                  <a:pt x="3216161" y="3129491"/>
                  <a:pt x="3222510" y="3135855"/>
                  <a:pt x="3222510" y="3143704"/>
                </a:cubicBezTo>
                <a:cubicBezTo>
                  <a:pt x="3222510" y="3151553"/>
                  <a:pt x="3216161" y="3157917"/>
                  <a:pt x="3208296" y="3157917"/>
                </a:cubicBezTo>
                <a:cubicBezTo>
                  <a:pt x="3200432" y="3157917"/>
                  <a:pt x="3194083" y="3151553"/>
                  <a:pt x="3194083" y="3143704"/>
                </a:cubicBezTo>
                <a:cubicBezTo>
                  <a:pt x="3194051" y="3135871"/>
                  <a:pt x="3200400" y="3129506"/>
                  <a:pt x="3208233" y="3129491"/>
                </a:cubicBezTo>
                <a:cubicBezTo>
                  <a:pt x="3208296" y="3129491"/>
                  <a:pt x="3208328" y="3129491"/>
                  <a:pt x="3208391" y="3129491"/>
                </a:cubicBezTo>
                <a:close/>
                <a:moveTo>
                  <a:pt x="1848541" y="2693611"/>
                </a:moveTo>
                <a:lnTo>
                  <a:pt x="1896393" y="2693611"/>
                </a:lnTo>
                <a:cubicBezTo>
                  <a:pt x="1899008" y="2706428"/>
                  <a:pt x="1911522" y="2714700"/>
                  <a:pt x="1924340" y="2712082"/>
                </a:cubicBezTo>
                <a:cubicBezTo>
                  <a:pt x="1937160" y="2709467"/>
                  <a:pt x="1945429" y="2696952"/>
                  <a:pt x="1942814" y="2684135"/>
                </a:cubicBezTo>
                <a:cubicBezTo>
                  <a:pt x="1940196" y="2671318"/>
                  <a:pt x="1927685" y="2663045"/>
                  <a:pt x="1914864" y="2665664"/>
                </a:cubicBezTo>
                <a:cubicBezTo>
                  <a:pt x="1905562" y="2667562"/>
                  <a:pt x="1898291" y="2674833"/>
                  <a:pt x="1896393" y="2684135"/>
                </a:cubicBezTo>
                <a:lnTo>
                  <a:pt x="1839160" y="2684135"/>
                </a:lnTo>
                <a:lnTo>
                  <a:pt x="1839160" y="3148442"/>
                </a:lnTo>
                <a:lnTo>
                  <a:pt x="2066576" y="3148442"/>
                </a:lnTo>
                <a:lnTo>
                  <a:pt x="2066576" y="3411233"/>
                </a:lnTo>
                <a:lnTo>
                  <a:pt x="2076051" y="3411233"/>
                </a:lnTo>
                <a:lnTo>
                  <a:pt x="2076051" y="3138966"/>
                </a:lnTo>
                <a:lnTo>
                  <a:pt x="1848636" y="3138966"/>
                </a:lnTo>
                <a:close/>
                <a:moveTo>
                  <a:pt x="1919608" y="2674659"/>
                </a:moveTo>
                <a:cubicBezTo>
                  <a:pt x="1927457" y="2674659"/>
                  <a:pt x="1933822" y="2681024"/>
                  <a:pt x="1933822" y="2688873"/>
                </a:cubicBezTo>
                <a:cubicBezTo>
                  <a:pt x="1933822" y="2696722"/>
                  <a:pt x="1927457" y="2703086"/>
                  <a:pt x="1919608" y="2703086"/>
                </a:cubicBezTo>
                <a:cubicBezTo>
                  <a:pt x="1911759" y="2703086"/>
                  <a:pt x="1905395" y="2696722"/>
                  <a:pt x="1905395" y="2688873"/>
                </a:cubicBezTo>
                <a:cubicBezTo>
                  <a:pt x="1905376" y="2681040"/>
                  <a:pt x="1911712" y="2674675"/>
                  <a:pt x="1919545" y="2674659"/>
                </a:cubicBezTo>
                <a:cubicBezTo>
                  <a:pt x="1919599" y="2674659"/>
                  <a:pt x="1919649" y="2674659"/>
                  <a:pt x="1919703" y="2674659"/>
                </a:cubicBezTo>
                <a:close/>
                <a:moveTo>
                  <a:pt x="3279364" y="3242725"/>
                </a:moveTo>
                <a:cubicBezTo>
                  <a:pt x="3292188" y="3245346"/>
                  <a:pt x="3304695" y="3237071"/>
                  <a:pt x="3307317" y="3224247"/>
                </a:cubicBezTo>
                <a:cubicBezTo>
                  <a:pt x="3309907" y="3211423"/>
                  <a:pt x="3301663" y="3198916"/>
                  <a:pt x="3288840" y="3196294"/>
                </a:cubicBezTo>
                <a:cubicBezTo>
                  <a:pt x="3276016" y="3193704"/>
                  <a:pt x="3263508" y="3201948"/>
                  <a:pt x="3260886" y="3214771"/>
                </a:cubicBezTo>
                <a:lnTo>
                  <a:pt x="2673017" y="3214771"/>
                </a:lnTo>
                <a:lnTo>
                  <a:pt x="2673017" y="3411233"/>
                </a:lnTo>
                <a:lnTo>
                  <a:pt x="2682493" y="3411233"/>
                </a:lnTo>
                <a:lnTo>
                  <a:pt x="2682493" y="3224247"/>
                </a:lnTo>
                <a:lnTo>
                  <a:pt x="3260981" y="3224247"/>
                </a:lnTo>
                <a:cubicBezTo>
                  <a:pt x="3262876" y="3233565"/>
                  <a:pt x="3270141" y="3240830"/>
                  <a:pt x="3279459" y="3242725"/>
                </a:cubicBezTo>
                <a:close/>
                <a:moveTo>
                  <a:pt x="3284102" y="3205296"/>
                </a:moveTo>
                <a:cubicBezTo>
                  <a:pt x="3291966" y="3205296"/>
                  <a:pt x="3298315" y="3211644"/>
                  <a:pt x="3298315" y="3219509"/>
                </a:cubicBezTo>
                <a:cubicBezTo>
                  <a:pt x="3298315" y="3227374"/>
                  <a:pt x="3291966" y="3233723"/>
                  <a:pt x="3284102" y="3233723"/>
                </a:cubicBezTo>
                <a:cubicBezTo>
                  <a:pt x="3276237" y="3233723"/>
                  <a:pt x="3269888" y="3227374"/>
                  <a:pt x="3269888" y="3219509"/>
                </a:cubicBezTo>
                <a:cubicBezTo>
                  <a:pt x="3269857" y="3211676"/>
                  <a:pt x="3276205" y="3205327"/>
                  <a:pt x="3284038" y="3205296"/>
                </a:cubicBezTo>
                <a:cubicBezTo>
                  <a:pt x="3284102" y="3205296"/>
                  <a:pt x="3284133" y="3205296"/>
                  <a:pt x="3284197" y="3205296"/>
                </a:cubicBezTo>
                <a:close/>
                <a:moveTo>
                  <a:pt x="2758298" y="3348062"/>
                </a:moveTo>
                <a:cubicBezTo>
                  <a:pt x="2745477" y="3345441"/>
                  <a:pt x="2732966" y="3353716"/>
                  <a:pt x="2730354" y="3366540"/>
                </a:cubicBezTo>
                <a:cubicBezTo>
                  <a:pt x="2727742" y="3379363"/>
                  <a:pt x="2736014" y="3391871"/>
                  <a:pt x="2748835" y="3394493"/>
                </a:cubicBezTo>
                <a:cubicBezTo>
                  <a:pt x="2761649" y="3397083"/>
                  <a:pt x="2774157" y="3388839"/>
                  <a:pt x="2776776" y="3376015"/>
                </a:cubicBezTo>
                <a:lnTo>
                  <a:pt x="2900433" y="3376015"/>
                </a:lnTo>
                <a:lnTo>
                  <a:pt x="2900433" y="3411233"/>
                </a:lnTo>
                <a:lnTo>
                  <a:pt x="2909908" y="3411233"/>
                </a:lnTo>
                <a:lnTo>
                  <a:pt x="2909908" y="3366382"/>
                </a:lnTo>
                <a:lnTo>
                  <a:pt x="2776776" y="3366382"/>
                </a:lnTo>
                <a:cubicBezTo>
                  <a:pt x="2774830" y="3357127"/>
                  <a:pt x="2767565" y="3349926"/>
                  <a:pt x="2758298" y="3348062"/>
                </a:cubicBezTo>
                <a:close/>
                <a:moveTo>
                  <a:pt x="2753560" y="3385491"/>
                </a:moveTo>
                <a:cubicBezTo>
                  <a:pt x="2745711" y="3385491"/>
                  <a:pt x="2739347" y="3379142"/>
                  <a:pt x="2739347" y="3371277"/>
                </a:cubicBezTo>
                <a:cubicBezTo>
                  <a:pt x="2739347" y="3363413"/>
                  <a:pt x="2745711" y="3357064"/>
                  <a:pt x="2753560" y="3357064"/>
                </a:cubicBezTo>
                <a:cubicBezTo>
                  <a:pt x="2761409" y="3357064"/>
                  <a:pt x="2767774" y="3363413"/>
                  <a:pt x="2767774" y="3371277"/>
                </a:cubicBezTo>
                <a:cubicBezTo>
                  <a:pt x="2767669" y="3379048"/>
                  <a:pt x="2761343" y="3385302"/>
                  <a:pt x="2753560" y="3385333"/>
                </a:cubicBezTo>
                <a:close/>
                <a:moveTo>
                  <a:pt x="1545415" y="3348062"/>
                </a:moveTo>
                <a:cubicBezTo>
                  <a:pt x="1532595" y="3345441"/>
                  <a:pt x="1520077" y="3353716"/>
                  <a:pt x="1517462" y="3366540"/>
                </a:cubicBezTo>
                <a:cubicBezTo>
                  <a:pt x="1514847" y="3379363"/>
                  <a:pt x="1523119" y="3391871"/>
                  <a:pt x="1535939" y="3394493"/>
                </a:cubicBezTo>
                <a:lnTo>
                  <a:pt x="1535939" y="3411233"/>
                </a:lnTo>
                <a:lnTo>
                  <a:pt x="1545415" y="3411233"/>
                </a:lnTo>
                <a:lnTo>
                  <a:pt x="1545415" y="3394335"/>
                </a:lnTo>
                <a:cubicBezTo>
                  <a:pt x="1558236" y="3391745"/>
                  <a:pt x="1566520" y="3379237"/>
                  <a:pt x="1563918" y="3366413"/>
                </a:cubicBezTo>
                <a:cubicBezTo>
                  <a:pt x="1562023" y="3357096"/>
                  <a:pt x="1554736" y="3349799"/>
                  <a:pt x="1545415" y="3347904"/>
                </a:cubicBezTo>
                <a:close/>
                <a:moveTo>
                  <a:pt x="1540677" y="3385491"/>
                </a:moveTo>
                <a:cubicBezTo>
                  <a:pt x="1532828" y="3385491"/>
                  <a:pt x="1526464" y="3379142"/>
                  <a:pt x="1526464" y="3371277"/>
                </a:cubicBezTo>
                <a:cubicBezTo>
                  <a:pt x="1526464" y="3363413"/>
                  <a:pt x="1532828" y="3357064"/>
                  <a:pt x="1540677" y="3357064"/>
                </a:cubicBezTo>
                <a:cubicBezTo>
                  <a:pt x="1548526" y="3357064"/>
                  <a:pt x="1554891" y="3363413"/>
                  <a:pt x="1554891" y="3371277"/>
                </a:cubicBezTo>
                <a:cubicBezTo>
                  <a:pt x="1554786" y="3379048"/>
                  <a:pt x="1548460" y="3385302"/>
                  <a:pt x="1540677" y="3385333"/>
                </a:cubicBezTo>
                <a:close/>
                <a:moveTo>
                  <a:pt x="1317968" y="3272225"/>
                </a:moveTo>
                <a:cubicBezTo>
                  <a:pt x="1305132" y="3269604"/>
                  <a:pt x="1292605" y="3277911"/>
                  <a:pt x="1289993" y="3290734"/>
                </a:cubicBezTo>
                <a:cubicBezTo>
                  <a:pt x="1287377" y="3303558"/>
                  <a:pt x="1295665" y="3316098"/>
                  <a:pt x="1308502" y="3318719"/>
                </a:cubicBezTo>
                <a:cubicBezTo>
                  <a:pt x="1321335" y="3321341"/>
                  <a:pt x="1333859" y="3313034"/>
                  <a:pt x="1336477" y="3300210"/>
                </a:cubicBezTo>
                <a:lnTo>
                  <a:pt x="1611745" y="3300210"/>
                </a:lnTo>
                <a:lnTo>
                  <a:pt x="1611745" y="3411233"/>
                </a:lnTo>
                <a:lnTo>
                  <a:pt x="1621220" y="3411233"/>
                </a:lnTo>
                <a:lnTo>
                  <a:pt x="1621220" y="3290577"/>
                </a:lnTo>
                <a:lnTo>
                  <a:pt x="1336477" y="3290577"/>
                </a:lnTo>
                <a:cubicBezTo>
                  <a:pt x="1334585" y="3281259"/>
                  <a:pt x="1327295" y="3273963"/>
                  <a:pt x="1317968" y="3272067"/>
                </a:cubicBezTo>
                <a:close/>
                <a:moveTo>
                  <a:pt x="1326685" y="3300178"/>
                </a:moveTo>
                <a:cubicBezTo>
                  <a:pt x="1324070" y="3307570"/>
                  <a:pt x="1315943" y="3311455"/>
                  <a:pt x="1308540" y="3308833"/>
                </a:cubicBezTo>
                <a:cubicBezTo>
                  <a:pt x="1301136" y="3306243"/>
                  <a:pt x="1297254" y="3298094"/>
                  <a:pt x="1299869" y="3290703"/>
                </a:cubicBezTo>
                <a:cubicBezTo>
                  <a:pt x="1302485" y="3283312"/>
                  <a:pt x="1310612" y="3279427"/>
                  <a:pt x="1318015" y="3282017"/>
                </a:cubicBezTo>
                <a:cubicBezTo>
                  <a:pt x="1325419" y="3284639"/>
                  <a:pt x="1329301" y="3292788"/>
                  <a:pt x="1326685" y="3300178"/>
                </a:cubicBezTo>
                <a:close/>
                <a:moveTo>
                  <a:pt x="1317999" y="3348062"/>
                </a:moveTo>
                <a:cubicBezTo>
                  <a:pt x="1305179" y="3345441"/>
                  <a:pt x="1292668" y="3353716"/>
                  <a:pt x="1290056" y="3366540"/>
                </a:cubicBezTo>
                <a:cubicBezTo>
                  <a:pt x="1287441" y="3379363"/>
                  <a:pt x="1295716" y="3391871"/>
                  <a:pt x="1308536" y="3394493"/>
                </a:cubicBezTo>
                <a:cubicBezTo>
                  <a:pt x="1321351" y="3397083"/>
                  <a:pt x="1333859" y="3388839"/>
                  <a:pt x="1336477" y="3376015"/>
                </a:cubicBezTo>
                <a:lnTo>
                  <a:pt x="1460134" y="3376015"/>
                </a:lnTo>
                <a:lnTo>
                  <a:pt x="1460134" y="3411233"/>
                </a:lnTo>
                <a:lnTo>
                  <a:pt x="1469610" y="3411233"/>
                </a:lnTo>
                <a:lnTo>
                  <a:pt x="1469610" y="3366382"/>
                </a:lnTo>
                <a:lnTo>
                  <a:pt x="1336477" y="3366382"/>
                </a:lnTo>
                <a:cubicBezTo>
                  <a:pt x="1334531" y="3357127"/>
                  <a:pt x="1327267" y="3349926"/>
                  <a:pt x="1317999" y="3348062"/>
                </a:cubicBezTo>
                <a:close/>
                <a:moveTo>
                  <a:pt x="1313262" y="3385491"/>
                </a:moveTo>
                <a:cubicBezTo>
                  <a:pt x="1305413" y="3385491"/>
                  <a:pt x="1299048" y="3379142"/>
                  <a:pt x="1299048" y="3371277"/>
                </a:cubicBezTo>
                <a:cubicBezTo>
                  <a:pt x="1299048" y="3363413"/>
                  <a:pt x="1305413" y="3357064"/>
                  <a:pt x="1313262" y="3357064"/>
                </a:cubicBezTo>
                <a:cubicBezTo>
                  <a:pt x="1321111" y="3357064"/>
                  <a:pt x="1327475" y="3363413"/>
                  <a:pt x="1327475" y="3371277"/>
                </a:cubicBezTo>
                <a:cubicBezTo>
                  <a:pt x="1327371" y="3379048"/>
                  <a:pt x="1321044" y="3385302"/>
                  <a:pt x="1313262" y="3385333"/>
                </a:cubicBezTo>
                <a:close/>
                <a:moveTo>
                  <a:pt x="1772831" y="3348062"/>
                </a:moveTo>
                <a:cubicBezTo>
                  <a:pt x="1760010" y="3345441"/>
                  <a:pt x="1747493" y="3353716"/>
                  <a:pt x="1744877" y="3366540"/>
                </a:cubicBezTo>
                <a:cubicBezTo>
                  <a:pt x="1742262" y="3379363"/>
                  <a:pt x="1750534" y="3391871"/>
                  <a:pt x="1763355" y="3394493"/>
                </a:cubicBezTo>
                <a:lnTo>
                  <a:pt x="1763355" y="3411233"/>
                </a:lnTo>
                <a:lnTo>
                  <a:pt x="1772831" y="3411233"/>
                </a:lnTo>
                <a:lnTo>
                  <a:pt x="1772831" y="3394335"/>
                </a:lnTo>
                <a:cubicBezTo>
                  <a:pt x="1785651" y="3391745"/>
                  <a:pt x="1793936" y="3379237"/>
                  <a:pt x="1791333" y="3366413"/>
                </a:cubicBezTo>
                <a:cubicBezTo>
                  <a:pt x="1789438" y="3357096"/>
                  <a:pt x="1782155" y="3349799"/>
                  <a:pt x="1772831" y="3347904"/>
                </a:cubicBezTo>
                <a:close/>
                <a:moveTo>
                  <a:pt x="1768093" y="3385491"/>
                </a:moveTo>
                <a:cubicBezTo>
                  <a:pt x="1760244" y="3385491"/>
                  <a:pt x="1753879" y="3379142"/>
                  <a:pt x="1753879" y="3371277"/>
                </a:cubicBezTo>
                <a:cubicBezTo>
                  <a:pt x="1753879" y="3363413"/>
                  <a:pt x="1760244" y="3357064"/>
                  <a:pt x="1768093" y="3357064"/>
                </a:cubicBezTo>
                <a:cubicBezTo>
                  <a:pt x="1775942" y="3357064"/>
                  <a:pt x="1782306" y="3363413"/>
                  <a:pt x="1782306" y="3371277"/>
                </a:cubicBezTo>
                <a:cubicBezTo>
                  <a:pt x="1782202" y="3379048"/>
                  <a:pt x="1775875" y="3385302"/>
                  <a:pt x="1768093" y="3385333"/>
                </a:cubicBezTo>
                <a:close/>
                <a:moveTo>
                  <a:pt x="332532" y="2163132"/>
                </a:moveTo>
                <a:lnTo>
                  <a:pt x="332532" y="1954037"/>
                </a:lnTo>
                <a:cubicBezTo>
                  <a:pt x="345349" y="1951421"/>
                  <a:pt x="353622" y="1938907"/>
                  <a:pt x="351003" y="1926090"/>
                </a:cubicBezTo>
                <a:cubicBezTo>
                  <a:pt x="348388" y="1913269"/>
                  <a:pt x="335874" y="1905000"/>
                  <a:pt x="323056" y="1907615"/>
                </a:cubicBezTo>
                <a:cubicBezTo>
                  <a:pt x="310237" y="1910234"/>
                  <a:pt x="301967" y="1922745"/>
                  <a:pt x="304584" y="1935565"/>
                </a:cubicBezTo>
                <a:cubicBezTo>
                  <a:pt x="306483" y="1944867"/>
                  <a:pt x="313753" y="1952138"/>
                  <a:pt x="323056" y="1954037"/>
                </a:cubicBezTo>
                <a:lnTo>
                  <a:pt x="323056" y="2153499"/>
                </a:lnTo>
                <a:lnTo>
                  <a:pt x="138281" y="2153499"/>
                </a:lnTo>
                <a:lnTo>
                  <a:pt x="0" y="2291780"/>
                </a:lnTo>
                <a:lnTo>
                  <a:pt x="0" y="2305204"/>
                </a:lnTo>
                <a:lnTo>
                  <a:pt x="142135" y="2163069"/>
                </a:lnTo>
                <a:close/>
                <a:moveTo>
                  <a:pt x="313581" y="1930979"/>
                </a:moveTo>
                <a:cubicBezTo>
                  <a:pt x="313581" y="1923130"/>
                  <a:pt x="319945" y="1916765"/>
                  <a:pt x="327794" y="1916765"/>
                </a:cubicBezTo>
                <a:cubicBezTo>
                  <a:pt x="335643" y="1916765"/>
                  <a:pt x="342008" y="1923130"/>
                  <a:pt x="342008" y="1930979"/>
                </a:cubicBezTo>
                <a:cubicBezTo>
                  <a:pt x="342008" y="1938828"/>
                  <a:pt x="335643" y="1945192"/>
                  <a:pt x="327794" y="1945192"/>
                </a:cubicBezTo>
                <a:cubicBezTo>
                  <a:pt x="319945" y="1945192"/>
                  <a:pt x="313580" y="1938831"/>
                  <a:pt x="313580" y="1930979"/>
                </a:cubicBezTo>
                <a:cubicBezTo>
                  <a:pt x="313580" y="1930925"/>
                  <a:pt x="313580" y="1930875"/>
                  <a:pt x="313581" y="1930821"/>
                </a:cubicBezTo>
                <a:close/>
                <a:moveTo>
                  <a:pt x="1848636" y="3348062"/>
                </a:moveTo>
                <a:cubicBezTo>
                  <a:pt x="1835815" y="3345441"/>
                  <a:pt x="1823298" y="3353716"/>
                  <a:pt x="1820683" y="3366540"/>
                </a:cubicBezTo>
                <a:cubicBezTo>
                  <a:pt x="1818067" y="3379363"/>
                  <a:pt x="1826340" y="3391871"/>
                  <a:pt x="1839160" y="3394493"/>
                </a:cubicBezTo>
                <a:lnTo>
                  <a:pt x="1839160" y="3411233"/>
                </a:lnTo>
                <a:lnTo>
                  <a:pt x="1848636" y="3411233"/>
                </a:lnTo>
                <a:lnTo>
                  <a:pt x="1848636" y="3394335"/>
                </a:lnTo>
                <a:cubicBezTo>
                  <a:pt x="1861456" y="3391745"/>
                  <a:pt x="1869741" y="3379237"/>
                  <a:pt x="1867139" y="3366413"/>
                </a:cubicBezTo>
                <a:cubicBezTo>
                  <a:pt x="1865243" y="3357096"/>
                  <a:pt x="1857960" y="3349799"/>
                  <a:pt x="1848636" y="3347904"/>
                </a:cubicBezTo>
                <a:close/>
                <a:moveTo>
                  <a:pt x="1843898" y="3385491"/>
                </a:moveTo>
                <a:cubicBezTo>
                  <a:pt x="1836049" y="3385491"/>
                  <a:pt x="1829685" y="3379142"/>
                  <a:pt x="1829685" y="3371277"/>
                </a:cubicBezTo>
                <a:cubicBezTo>
                  <a:pt x="1829685" y="3363413"/>
                  <a:pt x="1836049" y="3357064"/>
                  <a:pt x="1843898" y="3357064"/>
                </a:cubicBezTo>
                <a:cubicBezTo>
                  <a:pt x="1851747" y="3357064"/>
                  <a:pt x="1858111" y="3363413"/>
                  <a:pt x="1858111" y="3371277"/>
                </a:cubicBezTo>
                <a:cubicBezTo>
                  <a:pt x="1858007" y="3379048"/>
                  <a:pt x="1851681" y="3385302"/>
                  <a:pt x="1843898" y="3385333"/>
                </a:cubicBezTo>
                <a:close/>
                <a:moveTo>
                  <a:pt x="2000246" y="3348062"/>
                </a:moveTo>
                <a:lnTo>
                  <a:pt x="2000246" y="3214771"/>
                </a:lnTo>
                <a:lnTo>
                  <a:pt x="1914965" y="3214771"/>
                </a:lnTo>
                <a:lnTo>
                  <a:pt x="1914965" y="3290577"/>
                </a:lnTo>
                <a:lnTo>
                  <a:pt x="1687550" y="3290577"/>
                </a:lnTo>
                <a:lnTo>
                  <a:pt x="1687550" y="3411233"/>
                </a:lnTo>
                <a:lnTo>
                  <a:pt x="1697025" y="3411233"/>
                </a:lnTo>
                <a:lnTo>
                  <a:pt x="1697025" y="3300052"/>
                </a:lnTo>
                <a:lnTo>
                  <a:pt x="1924441" y="3300052"/>
                </a:lnTo>
                <a:lnTo>
                  <a:pt x="1924441" y="3224247"/>
                </a:lnTo>
                <a:lnTo>
                  <a:pt x="1990771" y="3224247"/>
                </a:lnTo>
                <a:lnTo>
                  <a:pt x="1990771" y="3348062"/>
                </a:lnTo>
                <a:cubicBezTo>
                  <a:pt x="1977953" y="3350684"/>
                  <a:pt x="1969681" y="3363192"/>
                  <a:pt x="1972299" y="3376015"/>
                </a:cubicBezTo>
                <a:cubicBezTo>
                  <a:pt x="1974915" y="3388839"/>
                  <a:pt x="1987429" y="3397115"/>
                  <a:pt x="2000246" y="3394493"/>
                </a:cubicBezTo>
                <a:cubicBezTo>
                  <a:pt x="2013067" y="3391871"/>
                  <a:pt x="2021336" y="3379363"/>
                  <a:pt x="2018717" y="3366540"/>
                </a:cubicBezTo>
                <a:cubicBezTo>
                  <a:pt x="2016819" y="3357222"/>
                  <a:pt x="2009548" y="3349957"/>
                  <a:pt x="2000246" y="3348062"/>
                </a:cubicBezTo>
                <a:close/>
                <a:moveTo>
                  <a:pt x="1995508" y="3385491"/>
                </a:moveTo>
                <a:cubicBezTo>
                  <a:pt x="1987659" y="3385491"/>
                  <a:pt x="1981295" y="3379142"/>
                  <a:pt x="1981295" y="3371277"/>
                </a:cubicBezTo>
                <a:cubicBezTo>
                  <a:pt x="1981295" y="3363413"/>
                  <a:pt x="1987659" y="3357064"/>
                  <a:pt x="1995508" y="3357064"/>
                </a:cubicBezTo>
                <a:cubicBezTo>
                  <a:pt x="2003357" y="3357064"/>
                  <a:pt x="2009722" y="3363413"/>
                  <a:pt x="2009722" y="3371277"/>
                </a:cubicBezTo>
                <a:cubicBezTo>
                  <a:pt x="2009618" y="3379048"/>
                  <a:pt x="2003291" y="3385302"/>
                  <a:pt x="1995508" y="3385333"/>
                </a:cubicBezTo>
                <a:close/>
                <a:moveTo>
                  <a:pt x="1990771" y="589701"/>
                </a:moveTo>
                <a:lnTo>
                  <a:pt x="1990771" y="722676"/>
                </a:lnTo>
                <a:lnTo>
                  <a:pt x="2262785" y="722676"/>
                </a:lnTo>
                <a:lnTo>
                  <a:pt x="2379272" y="606157"/>
                </a:lnTo>
                <a:lnTo>
                  <a:pt x="2379272" y="113108"/>
                </a:lnTo>
                <a:lnTo>
                  <a:pt x="2369797" y="118572"/>
                </a:lnTo>
                <a:lnTo>
                  <a:pt x="2369797" y="602272"/>
                </a:lnTo>
                <a:lnTo>
                  <a:pt x="2258900" y="713200"/>
                </a:lnTo>
                <a:lnTo>
                  <a:pt x="2000246" y="713200"/>
                </a:lnTo>
                <a:lnTo>
                  <a:pt x="2000246" y="589543"/>
                </a:lnTo>
                <a:cubicBezTo>
                  <a:pt x="2013067" y="586928"/>
                  <a:pt x="2021336" y="574414"/>
                  <a:pt x="2018717" y="561596"/>
                </a:cubicBezTo>
                <a:cubicBezTo>
                  <a:pt x="2016102" y="548776"/>
                  <a:pt x="2003588" y="540507"/>
                  <a:pt x="1990771" y="543122"/>
                </a:cubicBezTo>
                <a:cubicBezTo>
                  <a:pt x="1977953" y="545737"/>
                  <a:pt x="1969681" y="558251"/>
                  <a:pt x="1972299" y="571072"/>
                </a:cubicBezTo>
                <a:cubicBezTo>
                  <a:pt x="1974198" y="580374"/>
                  <a:pt x="1981469" y="587645"/>
                  <a:pt x="1990771" y="589543"/>
                </a:cubicBezTo>
                <a:close/>
                <a:moveTo>
                  <a:pt x="1995508" y="552272"/>
                </a:moveTo>
                <a:cubicBezTo>
                  <a:pt x="2003357" y="552272"/>
                  <a:pt x="2009722" y="558637"/>
                  <a:pt x="2009722" y="566486"/>
                </a:cubicBezTo>
                <a:cubicBezTo>
                  <a:pt x="2009722" y="574335"/>
                  <a:pt x="2003357" y="580699"/>
                  <a:pt x="1995508" y="580699"/>
                </a:cubicBezTo>
                <a:cubicBezTo>
                  <a:pt x="1987659" y="580699"/>
                  <a:pt x="1981295" y="574335"/>
                  <a:pt x="1981295" y="566486"/>
                </a:cubicBezTo>
                <a:cubicBezTo>
                  <a:pt x="1981191" y="558653"/>
                  <a:pt x="1987454" y="552222"/>
                  <a:pt x="1995287" y="552114"/>
                </a:cubicBezTo>
                <a:cubicBezTo>
                  <a:pt x="1995360" y="552114"/>
                  <a:pt x="1995436" y="552114"/>
                  <a:pt x="1995508" y="552114"/>
                </a:cubicBezTo>
                <a:close/>
                <a:moveTo>
                  <a:pt x="1535939" y="665506"/>
                </a:moveTo>
                <a:cubicBezTo>
                  <a:pt x="1548757" y="668125"/>
                  <a:pt x="1561271" y="659856"/>
                  <a:pt x="1563889" y="647038"/>
                </a:cubicBezTo>
                <a:cubicBezTo>
                  <a:pt x="1563893" y="647035"/>
                  <a:pt x="1563893" y="647032"/>
                  <a:pt x="1563893" y="647029"/>
                </a:cubicBezTo>
                <a:lnTo>
                  <a:pt x="1697025" y="647029"/>
                </a:lnTo>
                <a:lnTo>
                  <a:pt x="1697025" y="507010"/>
                </a:lnTo>
                <a:lnTo>
                  <a:pt x="1687550" y="512475"/>
                </a:lnTo>
                <a:lnTo>
                  <a:pt x="1687550" y="637395"/>
                </a:lnTo>
                <a:lnTo>
                  <a:pt x="1563893" y="637395"/>
                </a:lnTo>
                <a:cubicBezTo>
                  <a:pt x="1561274" y="624578"/>
                  <a:pt x="1548757" y="616309"/>
                  <a:pt x="1535939" y="618930"/>
                </a:cubicBezTo>
                <a:cubicBezTo>
                  <a:pt x="1523122" y="621549"/>
                  <a:pt x="1514853" y="634066"/>
                  <a:pt x="1517474" y="646884"/>
                </a:cubicBezTo>
                <a:cubicBezTo>
                  <a:pt x="1519376" y="656182"/>
                  <a:pt x="1526641" y="663447"/>
                  <a:pt x="1535939" y="665348"/>
                </a:cubicBezTo>
                <a:close/>
                <a:moveTo>
                  <a:pt x="1540677" y="628078"/>
                </a:moveTo>
                <a:cubicBezTo>
                  <a:pt x="1548526" y="628078"/>
                  <a:pt x="1554891" y="634442"/>
                  <a:pt x="1554891" y="642291"/>
                </a:cubicBezTo>
                <a:cubicBezTo>
                  <a:pt x="1554891" y="650140"/>
                  <a:pt x="1548526" y="656504"/>
                  <a:pt x="1540677" y="656504"/>
                </a:cubicBezTo>
                <a:cubicBezTo>
                  <a:pt x="1532828" y="656504"/>
                  <a:pt x="1526464" y="650140"/>
                  <a:pt x="1526464" y="642291"/>
                </a:cubicBezTo>
                <a:cubicBezTo>
                  <a:pt x="1526360" y="634458"/>
                  <a:pt x="1532623" y="628027"/>
                  <a:pt x="1540456" y="627920"/>
                </a:cubicBezTo>
                <a:cubicBezTo>
                  <a:pt x="1540529" y="627920"/>
                  <a:pt x="1540605" y="627920"/>
                  <a:pt x="1540677" y="627920"/>
                </a:cubicBezTo>
                <a:close/>
                <a:moveTo>
                  <a:pt x="1460134" y="741311"/>
                </a:moveTo>
                <a:cubicBezTo>
                  <a:pt x="1472955" y="743927"/>
                  <a:pt x="1485472" y="735655"/>
                  <a:pt x="1488087" y="722834"/>
                </a:cubicBezTo>
                <a:cubicBezTo>
                  <a:pt x="1490703" y="710013"/>
                  <a:pt x="1482430" y="697496"/>
                  <a:pt x="1469610" y="694881"/>
                </a:cubicBezTo>
                <a:lnTo>
                  <a:pt x="1469610" y="638311"/>
                </a:lnTo>
                <a:lnTo>
                  <a:pt x="1460134" y="643776"/>
                </a:lnTo>
                <a:lnTo>
                  <a:pt x="1460134" y="694881"/>
                </a:lnTo>
                <a:cubicBezTo>
                  <a:pt x="1447314" y="697483"/>
                  <a:pt x="1439029" y="709988"/>
                  <a:pt x="1441631" y="722809"/>
                </a:cubicBezTo>
                <a:cubicBezTo>
                  <a:pt x="1443527" y="732133"/>
                  <a:pt x="1450813" y="739420"/>
                  <a:pt x="1460134" y="741311"/>
                </a:cubicBezTo>
                <a:close/>
                <a:moveTo>
                  <a:pt x="1464872" y="703883"/>
                </a:moveTo>
                <a:cubicBezTo>
                  <a:pt x="1472721" y="703883"/>
                  <a:pt x="1479085" y="710247"/>
                  <a:pt x="1479085" y="718096"/>
                </a:cubicBezTo>
                <a:cubicBezTo>
                  <a:pt x="1479085" y="725945"/>
                  <a:pt x="1472721" y="732310"/>
                  <a:pt x="1464872" y="732310"/>
                </a:cubicBezTo>
                <a:cubicBezTo>
                  <a:pt x="1457023" y="732310"/>
                  <a:pt x="1450659" y="725945"/>
                  <a:pt x="1450659" y="718096"/>
                </a:cubicBezTo>
                <a:cubicBezTo>
                  <a:pt x="1450554" y="710263"/>
                  <a:pt x="1456818" y="703832"/>
                  <a:pt x="1464651" y="703725"/>
                </a:cubicBezTo>
                <a:cubicBezTo>
                  <a:pt x="1464724" y="703725"/>
                  <a:pt x="1464799" y="703725"/>
                  <a:pt x="1464872" y="703725"/>
                </a:cubicBezTo>
                <a:close/>
                <a:moveTo>
                  <a:pt x="1839160" y="513896"/>
                </a:moveTo>
                <a:lnTo>
                  <a:pt x="1839160" y="789006"/>
                </a:lnTo>
                <a:lnTo>
                  <a:pt x="1609818" y="789006"/>
                </a:lnTo>
                <a:lnTo>
                  <a:pt x="1460134" y="938658"/>
                </a:lnTo>
                <a:lnTo>
                  <a:pt x="1460134" y="1301322"/>
                </a:lnTo>
                <a:cubicBezTo>
                  <a:pt x="1447317" y="1303938"/>
                  <a:pt x="1439045" y="1316452"/>
                  <a:pt x="1441663" y="1329269"/>
                </a:cubicBezTo>
                <a:cubicBezTo>
                  <a:pt x="1444278" y="1342090"/>
                  <a:pt x="1456792" y="1350359"/>
                  <a:pt x="1469610" y="1347743"/>
                </a:cubicBezTo>
                <a:cubicBezTo>
                  <a:pt x="1482427" y="1345128"/>
                  <a:pt x="1490699" y="1332614"/>
                  <a:pt x="1488081" y="1319793"/>
                </a:cubicBezTo>
                <a:cubicBezTo>
                  <a:pt x="1486183" y="1310492"/>
                  <a:pt x="1478912" y="1303221"/>
                  <a:pt x="1469610" y="1301322"/>
                </a:cubicBezTo>
                <a:lnTo>
                  <a:pt x="1469610" y="942543"/>
                </a:lnTo>
                <a:lnTo>
                  <a:pt x="1613703" y="798481"/>
                </a:lnTo>
                <a:lnTo>
                  <a:pt x="1848636" y="798481"/>
                </a:lnTo>
                <a:lnTo>
                  <a:pt x="1848636" y="513738"/>
                </a:lnTo>
                <a:cubicBezTo>
                  <a:pt x="1861456" y="511123"/>
                  <a:pt x="1869725" y="498609"/>
                  <a:pt x="1867107" y="485791"/>
                </a:cubicBezTo>
                <a:cubicBezTo>
                  <a:pt x="1864492" y="472971"/>
                  <a:pt x="1851978" y="464702"/>
                  <a:pt x="1839160" y="467317"/>
                </a:cubicBezTo>
                <a:cubicBezTo>
                  <a:pt x="1826343" y="469932"/>
                  <a:pt x="1818071" y="482446"/>
                  <a:pt x="1820689" y="495267"/>
                </a:cubicBezTo>
                <a:cubicBezTo>
                  <a:pt x="1822587" y="504569"/>
                  <a:pt x="1829858" y="511840"/>
                  <a:pt x="1839160" y="513738"/>
                </a:cubicBezTo>
                <a:close/>
                <a:moveTo>
                  <a:pt x="1479085" y="1324538"/>
                </a:moveTo>
                <a:cubicBezTo>
                  <a:pt x="1479085" y="1332387"/>
                  <a:pt x="1472721" y="1338751"/>
                  <a:pt x="1464872" y="1338751"/>
                </a:cubicBezTo>
                <a:cubicBezTo>
                  <a:pt x="1457023" y="1338751"/>
                  <a:pt x="1450659" y="1332387"/>
                  <a:pt x="1450659" y="1324538"/>
                </a:cubicBezTo>
                <a:cubicBezTo>
                  <a:pt x="1450659" y="1316689"/>
                  <a:pt x="1457023" y="1310324"/>
                  <a:pt x="1464872" y="1310324"/>
                </a:cubicBezTo>
                <a:cubicBezTo>
                  <a:pt x="1472661" y="1310324"/>
                  <a:pt x="1479000" y="1316591"/>
                  <a:pt x="1479085" y="1324380"/>
                </a:cubicBezTo>
                <a:close/>
                <a:moveTo>
                  <a:pt x="1843898" y="476467"/>
                </a:moveTo>
                <a:cubicBezTo>
                  <a:pt x="1851747" y="476467"/>
                  <a:pt x="1858111" y="482832"/>
                  <a:pt x="1858111" y="490681"/>
                </a:cubicBezTo>
                <a:cubicBezTo>
                  <a:pt x="1858111" y="498530"/>
                  <a:pt x="1851747" y="504894"/>
                  <a:pt x="1843898" y="504894"/>
                </a:cubicBezTo>
                <a:cubicBezTo>
                  <a:pt x="1836049" y="504894"/>
                  <a:pt x="1829685" y="498530"/>
                  <a:pt x="1829685" y="490681"/>
                </a:cubicBezTo>
                <a:cubicBezTo>
                  <a:pt x="1829580" y="482847"/>
                  <a:pt x="1835844" y="476417"/>
                  <a:pt x="1843677" y="476309"/>
                </a:cubicBezTo>
                <a:cubicBezTo>
                  <a:pt x="1843749" y="476309"/>
                  <a:pt x="1843825" y="476309"/>
                  <a:pt x="1843898" y="476309"/>
                </a:cubicBezTo>
                <a:close/>
                <a:moveTo>
                  <a:pt x="1896488" y="485943"/>
                </a:moveTo>
                <a:cubicBezTo>
                  <a:pt x="1893888" y="498760"/>
                  <a:pt x="1902154" y="511265"/>
                  <a:pt x="1914965" y="513896"/>
                </a:cubicBezTo>
                <a:lnTo>
                  <a:pt x="1914965" y="798481"/>
                </a:lnTo>
                <a:lnTo>
                  <a:pt x="2275514" y="798481"/>
                </a:lnTo>
                <a:cubicBezTo>
                  <a:pt x="2278129" y="811299"/>
                  <a:pt x="2290643" y="819571"/>
                  <a:pt x="2303461" y="816952"/>
                </a:cubicBezTo>
                <a:cubicBezTo>
                  <a:pt x="2316281" y="814337"/>
                  <a:pt x="2324550" y="801823"/>
                  <a:pt x="2321935" y="789006"/>
                </a:cubicBezTo>
                <a:cubicBezTo>
                  <a:pt x="2319316" y="776188"/>
                  <a:pt x="2306805" y="767916"/>
                  <a:pt x="2293985" y="770534"/>
                </a:cubicBezTo>
                <a:cubicBezTo>
                  <a:pt x="2284683" y="772433"/>
                  <a:pt x="2277412" y="779704"/>
                  <a:pt x="2275514" y="789006"/>
                </a:cubicBezTo>
                <a:lnTo>
                  <a:pt x="1924441" y="789006"/>
                </a:lnTo>
                <a:lnTo>
                  <a:pt x="1924441" y="513738"/>
                </a:lnTo>
                <a:cubicBezTo>
                  <a:pt x="1937258" y="511120"/>
                  <a:pt x="1945527" y="498602"/>
                  <a:pt x="1942906" y="485785"/>
                </a:cubicBezTo>
                <a:cubicBezTo>
                  <a:pt x="1940287" y="472967"/>
                  <a:pt x="1927770" y="464698"/>
                  <a:pt x="1914953" y="467320"/>
                </a:cubicBezTo>
                <a:cubicBezTo>
                  <a:pt x="1905654" y="469221"/>
                  <a:pt x="1898389" y="476486"/>
                  <a:pt x="1896488" y="485785"/>
                </a:cubicBezTo>
                <a:close/>
                <a:moveTo>
                  <a:pt x="2298729" y="779688"/>
                </a:moveTo>
                <a:cubicBezTo>
                  <a:pt x="2306578" y="779688"/>
                  <a:pt x="2312943" y="786052"/>
                  <a:pt x="2312943" y="793901"/>
                </a:cubicBezTo>
                <a:cubicBezTo>
                  <a:pt x="2312943" y="801750"/>
                  <a:pt x="2306578" y="808115"/>
                  <a:pt x="2298729" y="808115"/>
                </a:cubicBezTo>
                <a:cubicBezTo>
                  <a:pt x="2290880" y="808115"/>
                  <a:pt x="2284516" y="801750"/>
                  <a:pt x="2284516" y="793901"/>
                </a:cubicBezTo>
                <a:cubicBezTo>
                  <a:pt x="2284411" y="786068"/>
                  <a:pt x="2290675" y="779637"/>
                  <a:pt x="2298508" y="779530"/>
                </a:cubicBezTo>
                <a:cubicBezTo>
                  <a:pt x="2298581" y="779530"/>
                  <a:pt x="2298656" y="779530"/>
                  <a:pt x="2298729" y="779530"/>
                </a:cubicBezTo>
                <a:close/>
                <a:moveTo>
                  <a:pt x="1933917" y="490681"/>
                </a:moveTo>
                <a:cubicBezTo>
                  <a:pt x="1933917" y="498530"/>
                  <a:pt x="1927552" y="504894"/>
                  <a:pt x="1919703" y="504894"/>
                </a:cubicBezTo>
                <a:cubicBezTo>
                  <a:pt x="1911854" y="504894"/>
                  <a:pt x="1905490" y="498530"/>
                  <a:pt x="1905490" y="490681"/>
                </a:cubicBezTo>
                <a:cubicBezTo>
                  <a:pt x="1905490" y="482832"/>
                  <a:pt x="1911854" y="476467"/>
                  <a:pt x="1919703" y="476467"/>
                </a:cubicBezTo>
                <a:cubicBezTo>
                  <a:pt x="1927492" y="476467"/>
                  <a:pt x="1933831" y="482734"/>
                  <a:pt x="1933917" y="490523"/>
                </a:cubicBezTo>
                <a:close/>
                <a:moveTo>
                  <a:pt x="1924441" y="375867"/>
                </a:moveTo>
                <a:lnTo>
                  <a:pt x="1914965" y="381332"/>
                </a:lnTo>
                <a:lnTo>
                  <a:pt x="1914965" y="410138"/>
                </a:lnTo>
                <a:lnTo>
                  <a:pt x="1865092" y="410138"/>
                </a:lnTo>
                <a:lnTo>
                  <a:pt x="1848667" y="419613"/>
                </a:lnTo>
                <a:lnTo>
                  <a:pt x="1924472" y="419613"/>
                </a:lnTo>
                <a:close/>
                <a:moveTo>
                  <a:pt x="1232719" y="892922"/>
                </a:moveTo>
                <a:lnTo>
                  <a:pt x="1232719" y="1092226"/>
                </a:lnTo>
                <a:lnTo>
                  <a:pt x="1033256" y="1092226"/>
                </a:lnTo>
                <a:cubicBezTo>
                  <a:pt x="1030641" y="1079409"/>
                  <a:pt x="1018127" y="1071137"/>
                  <a:pt x="1005309" y="1073755"/>
                </a:cubicBezTo>
                <a:cubicBezTo>
                  <a:pt x="992489" y="1076370"/>
                  <a:pt x="984220" y="1088885"/>
                  <a:pt x="986835" y="1101702"/>
                </a:cubicBezTo>
                <a:cubicBezTo>
                  <a:pt x="989450" y="1114519"/>
                  <a:pt x="1001964" y="1122792"/>
                  <a:pt x="1014785" y="1120173"/>
                </a:cubicBezTo>
                <a:cubicBezTo>
                  <a:pt x="1024087" y="1118275"/>
                  <a:pt x="1031358" y="1111004"/>
                  <a:pt x="1033256" y="1101702"/>
                </a:cubicBezTo>
                <a:lnTo>
                  <a:pt x="1242194" y="1101702"/>
                </a:lnTo>
                <a:lnTo>
                  <a:pt x="1242194" y="892764"/>
                </a:lnTo>
                <a:cubicBezTo>
                  <a:pt x="1255012" y="890149"/>
                  <a:pt x="1263284" y="877634"/>
                  <a:pt x="1260665" y="864817"/>
                </a:cubicBezTo>
                <a:cubicBezTo>
                  <a:pt x="1258050" y="851997"/>
                  <a:pt x="1245536" y="843727"/>
                  <a:pt x="1232719" y="846343"/>
                </a:cubicBezTo>
                <a:cubicBezTo>
                  <a:pt x="1219901" y="848958"/>
                  <a:pt x="1211629" y="861472"/>
                  <a:pt x="1214247" y="874293"/>
                </a:cubicBezTo>
                <a:cubicBezTo>
                  <a:pt x="1216146" y="883595"/>
                  <a:pt x="1223417" y="890866"/>
                  <a:pt x="1232719" y="892764"/>
                </a:cubicBezTo>
                <a:close/>
                <a:moveTo>
                  <a:pt x="1010041" y="1111336"/>
                </a:moveTo>
                <a:cubicBezTo>
                  <a:pt x="1002192" y="1111336"/>
                  <a:pt x="995827" y="1104971"/>
                  <a:pt x="995827" y="1097122"/>
                </a:cubicBezTo>
                <a:cubicBezTo>
                  <a:pt x="995827" y="1089273"/>
                  <a:pt x="1002192" y="1082909"/>
                  <a:pt x="1010041" y="1082909"/>
                </a:cubicBezTo>
                <a:cubicBezTo>
                  <a:pt x="1017890" y="1082909"/>
                  <a:pt x="1024254" y="1089273"/>
                  <a:pt x="1024254" y="1097122"/>
                </a:cubicBezTo>
                <a:cubicBezTo>
                  <a:pt x="1024150" y="1104902"/>
                  <a:pt x="1017824" y="1111162"/>
                  <a:pt x="1010041" y="1111178"/>
                </a:cubicBezTo>
                <a:close/>
                <a:moveTo>
                  <a:pt x="1237456" y="855493"/>
                </a:moveTo>
                <a:cubicBezTo>
                  <a:pt x="1245306" y="855493"/>
                  <a:pt x="1251670" y="861857"/>
                  <a:pt x="1251670" y="869707"/>
                </a:cubicBezTo>
                <a:cubicBezTo>
                  <a:pt x="1251670" y="877555"/>
                  <a:pt x="1245306" y="883920"/>
                  <a:pt x="1237456" y="883920"/>
                </a:cubicBezTo>
                <a:cubicBezTo>
                  <a:pt x="1229608" y="883920"/>
                  <a:pt x="1223243" y="877555"/>
                  <a:pt x="1223243" y="869707"/>
                </a:cubicBezTo>
                <a:cubicBezTo>
                  <a:pt x="1223139" y="861873"/>
                  <a:pt x="1229402" y="855443"/>
                  <a:pt x="1237235" y="855335"/>
                </a:cubicBezTo>
                <a:cubicBezTo>
                  <a:pt x="1237308" y="855335"/>
                  <a:pt x="1237384" y="855335"/>
                  <a:pt x="1237456" y="855335"/>
                </a:cubicBezTo>
                <a:close/>
                <a:moveTo>
                  <a:pt x="1232719" y="817117"/>
                </a:moveTo>
                <a:cubicBezTo>
                  <a:pt x="1245536" y="819735"/>
                  <a:pt x="1258050" y="811466"/>
                  <a:pt x="1260669" y="798649"/>
                </a:cubicBezTo>
                <a:cubicBezTo>
                  <a:pt x="1260672" y="798645"/>
                  <a:pt x="1260672" y="798642"/>
                  <a:pt x="1260672" y="798639"/>
                </a:cubicBezTo>
                <a:lnTo>
                  <a:pt x="1393805" y="798639"/>
                </a:lnTo>
                <a:lnTo>
                  <a:pt x="1393805" y="682057"/>
                </a:lnTo>
                <a:lnTo>
                  <a:pt x="1384329" y="687553"/>
                </a:lnTo>
                <a:lnTo>
                  <a:pt x="1384329" y="789006"/>
                </a:lnTo>
                <a:lnTo>
                  <a:pt x="1260672" y="789006"/>
                </a:lnTo>
                <a:cubicBezTo>
                  <a:pt x="1258783" y="779694"/>
                  <a:pt x="1251506" y="772417"/>
                  <a:pt x="1242194" y="770528"/>
                </a:cubicBezTo>
                <a:cubicBezTo>
                  <a:pt x="1241784" y="770528"/>
                  <a:pt x="1241342" y="770528"/>
                  <a:pt x="1240931" y="770339"/>
                </a:cubicBezTo>
                <a:lnTo>
                  <a:pt x="1215441" y="785057"/>
                </a:lnTo>
                <a:cubicBezTo>
                  <a:pt x="1214933" y="786337"/>
                  <a:pt x="1214541" y="787657"/>
                  <a:pt x="1214273" y="789006"/>
                </a:cubicBezTo>
                <a:cubicBezTo>
                  <a:pt x="1211651" y="801817"/>
                  <a:pt x="1219908" y="814331"/>
                  <a:pt x="1232719" y="816959"/>
                </a:cubicBezTo>
                <a:close/>
                <a:moveTo>
                  <a:pt x="1237456" y="779688"/>
                </a:moveTo>
                <a:cubicBezTo>
                  <a:pt x="1245306" y="779688"/>
                  <a:pt x="1251670" y="786052"/>
                  <a:pt x="1251670" y="793901"/>
                </a:cubicBezTo>
                <a:cubicBezTo>
                  <a:pt x="1251670" y="801750"/>
                  <a:pt x="1245306" y="808115"/>
                  <a:pt x="1237456" y="808115"/>
                </a:cubicBezTo>
                <a:cubicBezTo>
                  <a:pt x="1229608" y="808115"/>
                  <a:pt x="1223243" y="801750"/>
                  <a:pt x="1223243" y="793901"/>
                </a:cubicBezTo>
                <a:cubicBezTo>
                  <a:pt x="1223139" y="786068"/>
                  <a:pt x="1229402" y="779637"/>
                  <a:pt x="1237235" y="779530"/>
                </a:cubicBezTo>
                <a:cubicBezTo>
                  <a:pt x="1237308" y="779530"/>
                  <a:pt x="1237384" y="779530"/>
                  <a:pt x="1237456" y="779530"/>
                </a:cubicBezTo>
                <a:close/>
                <a:moveTo>
                  <a:pt x="19836" y="2135179"/>
                </a:moveTo>
                <a:cubicBezTo>
                  <a:pt x="7017" y="2137795"/>
                  <a:pt x="-1254" y="2150309"/>
                  <a:pt x="1363" y="2163126"/>
                </a:cubicBezTo>
                <a:cubicBezTo>
                  <a:pt x="3980" y="2175947"/>
                  <a:pt x="16493" y="2184216"/>
                  <a:pt x="29311" y="2181601"/>
                </a:cubicBezTo>
                <a:cubicBezTo>
                  <a:pt x="42130" y="2178982"/>
                  <a:pt x="50401" y="2166471"/>
                  <a:pt x="47784" y="2153651"/>
                </a:cubicBezTo>
                <a:cubicBezTo>
                  <a:pt x="45885" y="2144349"/>
                  <a:pt x="38615" y="2137078"/>
                  <a:pt x="29311" y="2135179"/>
                </a:cubicBezTo>
                <a:lnTo>
                  <a:pt x="29311" y="1926083"/>
                </a:lnTo>
                <a:lnTo>
                  <a:pt x="0" y="1926083"/>
                </a:lnTo>
                <a:lnTo>
                  <a:pt x="0" y="1935559"/>
                </a:lnTo>
                <a:lnTo>
                  <a:pt x="19836" y="1935559"/>
                </a:lnTo>
                <a:close/>
                <a:moveTo>
                  <a:pt x="38787" y="2158395"/>
                </a:moveTo>
                <a:cubicBezTo>
                  <a:pt x="38787" y="2166244"/>
                  <a:pt x="32423" y="2172608"/>
                  <a:pt x="24574" y="2172608"/>
                </a:cubicBezTo>
                <a:cubicBezTo>
                  <a:pt x="16724" y="2172608"/>
                  <a:pt x="10360" y="2166244"/>
                  <a:pt x="10360" y="2158395"/>
                </a:cubicBezTo>
                <a:cubicBezTo>
                  <a:pt x="10360" y="2150546"/>
                  <a:pt x="16724" y="2144181"/>
                  <a:pt x="24574" y="2144181"/>
                </a:cubicBezTo>
                <a:cubicBezTo>
                  <a:pt x="32362" y="2144181"/>
                  <a:pt x="38700" y="2150448"/>
                  <a:pt x="38787" y="2158237"/>
                </a:cubicBezTo>
                <a:close/>
                <a:moveTo>
                  <a:pt x="2218186" y="438091"/>
                </a:moveTo>
                <a:cubicBezTo>
                  <a:pt x="2231070" y="440643"/>
                  <a:pt x="2243587" y="432270"/>
                  <a:pt x="2246139" y="419383"/>
                </a:cubicBezTo>
                <a:cubicBezTo>
                  <a:pt x="2246742" y="416332"/>
                  <a:pt x="2246742" y="413189"/>
                  <a:pt x="2246139" y="410138"/>
                </a:cubicBezTo>
                <a:cubicBezTo>
                  <a:pt x="2244250" y="400826"/>
                  <a:pt x="2236973" y="393549"/>
                  <a:pt x="2227662" y="391660"/>
                </a:cubicBezTo>
                <a:lnTo>
                  <a:pt x="2227662" y="200631"/>
                </a:lnTo>
                <a:lnTo>
                  <a:pt x="2218186" y="206127"/>
                </a:lnTo>
                <a:lnTo>
                  <a:pt x="2218186" y="391660"/>
                </a:lnTo>
                <a:cubicBezTo>
                  <a:pt x="2208881" y="393558"/>
                  <a:pt x="2201607" y="400833"/>
                  <a:pt x="2199709" y="410138"/>
                </a:cubicBezTo>
                <a:lnTo>
                  <a:pt x="2199709" y="410138"/>
                </a:lnTo>
                <a:cubicBezTo>
                  <a:pt x="2197188" y="422904"/>
                  <a:pt x="2205438" y="435318"/>
                  <a:pt x="2218186" y="437933"/>
                </a:cubicBezTo>
                <a:close/>
                <a:moveTo>
                  <a:pt x="2209532" y="410138"/>
                </a:moveTo>
                <a:cubicBezTo>
                  <a:pt x="2210962" y="406088"/>
                  <a:pt x="2214140" y="402898"/>
                  <a:pt x="2218186" y="401452"/>
                </a:cubicBezTo>
                <a:lnTo>
                  <a:pt x="2218186" y="401452"/>
                </a:lnTo>
                <a:cubicBezTo>
                  <a:pt x="2225527" y="398887"/>
                  <a:pt x="2233568" y="402683"/>
                  <a:pt x="2236253" y="409980"/>
                </a:cubicBezTo>
                <a:cubicBezTo>
                  <a:pt x="2237321" y="413050"/>
                  <a:pt x="2237321" y="416385"/>
                  <a:pt x="2236253" y="419455"/>
                </a:cubicBezTo>
                <a:cubicBezTo>
                  <a:pt x="2233622" y="426850"/>
                  <a:pt x="2225492" y="430712"/>
                  <a:pt x="2218098" y="428081"/>
                </a:cubicBezTo>
                <a:cubicBezTo>
                  <a:pt x="2218094" y="428078"/>
                  <a:pt x="2218091" y="428078"/>
                  <a:pt x="2218091" y="428078"/>
                </a:cubicBezTo>
                <a:lnTo>
                  <a:pt x="2218091" y="428078"/>
                </a:lnTo>
                <a:cubicBezTo>
                  <a:pt x="2210741" y="425434"/>
                  <a:pt x="2206913" y="417339"/>
                  <a:pt x="2209532" y="409980"/>
                </a:cubicBezTo>
                <a:close/>
                <a:moveTo>
                  <a:pt x="2303467" y="182722"/>
                </a:moveTo>
                <a:lnTo>
                  <a:pt x="2258995" y="182722"/>
                </a:lnTo>
                <a:lnTo>
                  <a:pt x="2242570" y="192198"/>
                </a:lnTo>
                <a:lnTo>
                  <a:pt x="2293991" y="192198"/>
                </a:lnTo>
                <a:lnTo>
                  <a:pt x="2293991" y="485943"/>
                </a:lnTo>
                <a:lnTo>
                  <a:pt x="2151857" y="485943"/>
                </a:lnTo>
                <a:lnTo>
                  <a:pt x="2151857" y="244409"/>
                </a:lnTo>
                <a:lnTo>
                  <a:pt x="2142381" y="249873"/>
                </a:lnTo>
                <a:lnTo>
                  <a:pt x="2142381" y="495261"/>
                </a:lnTo>
                <a:lnTo>
                  <a:pt x="2303467" y="495261"/>
                </a:lnTo>
                <a:close/>
                <a:moveTo>
                  <a:pt x="2985714" y="3348062"/>
                </a:moveTo>
                <a:cubicBezTo>
                  <a:pt x="2972893" y="3345441"/>
                  <a:pt x="2960376" y="3353716"/>
                  <a:pt x="2957760" y="3366540"/>
                </a:cubicBezTo>
                <a:cubicBezTo>
                  <a:pt x="2955145" y="3379363"/>
                  <a:pt x="2963417" y="3391871"/>
                  <a:pt x="2976238" y="3394493"/>
                </a:cubicBezTo>
                <a:lnTo>
                  <a:pt x="2976238" y="3411233"/>
                </a:lnTo>
                <a:lnTo>
                  <a:pt x="2985714" y="3411233"/>
                </a:lnTo>
                <a:lnTo>
                  <a:pt x="2985714" y="3394335"/>
                </a:lnTo>
                <a:cubicBezTo>
                  <a:pt x="2998534" y="3391745"/>
                  <a:pt x="3006819" y="3379237"/>
                  <a:pt x="3004216" y="3366413"/>
                </a:cubicBezTo>
                <a:cubicBezTo>
                  <a:pt x="3002321" y="3357096"/>
                  <a:pt x="2995038" y="3349799"/>
                  <a:pt x="2985714" y="3347904"/>
                </a:cubicBezTo>
                <a:close/>
                <a:moveTo>
                  <a:pt x="2980976" y="3385491"/>
                </a:moveTo>
                <a:cubicBezTo>
                  <a:pt x="2973127" y="3385491"/>
                  <a:pt x="2966762" y="3379142"/>
                  <a:pt x="2966762" y="3371277"/>
                </a:cubicBezTo>
                <a:cubicBezTo>
                  <a:pt x="2966762" y="3363413"/>
                  <a:pt x="2973127" y="3357064"/>
                  <a:pt x="2980976" y="3357064"/>
                </a:cubicBezTo>
                <a:cubicBezTo>
                  <a:pt x="2988825" y="3357064"/>
                  <a:pt x="2995189" y="3363413"/>
                  <a:pt x="2995189" y="3371277"/>
                </a:cubicBezTo>
                <a:cubicBezTo>
                  <a:pt x="2995085" y="3379048"/>
                  <a:pt x="2988758" y="3385302"/>
                  <a:pt x="2980976" y="3385333"/>
                </a:cubicBezTo>
                <a:close/>
                <a:moveTo>
                  <a:pt x="2351319" y="713358"/>
                </a:moveTo>
                <a:cubicBezTo>
                  <a:pt x="2348719" y="726176"/>
                  <a:pt x="2356985" y="738680"/>
                  <a:pt x="2369797" y="741311"/>
                </a:cubicBezTo>
                <a:lnTo>
                  <a:pt x="2369797" y="829751"/>
                </a:lnTo>
                <a:lnTo>
                  <a:pt x="2142381" y="1057166"/>
                </a:lnTo>
                <a:lnTo>
                  <a:pt x="2142381" y="1395447"/>
                </a:lnTo>
                <a:lnTo>
                  <a:pt x="2018724" y="1395447"/>
                </a:lnTo>
                <a:cubicBezTo>
                  <a:pt x="2016108" y="1382630"/>
                  <a:pt x="2003594" y="1374357"/>
                  <a:pt x="1990777" y="1376976"/>
                </a:cubicBezTo>
                <a:cubicBezTo>
                  <a:pt x="1977956" y="1379591"/>
                  <a:pt x="1969687" y="1392105"/>
                  <a:pt x="1972302" y="1404923"/>
                </a:cubicBezTo>
                <a:cubicBezTo>
                  <a:pt x="1974921" y="1417740"/>
                  <a:pt x="1987432" y="1426012"/>
                  <a:pt x="2000252" y="1423394"/>
                </a:cubicBezTo>
                <a:cubicBezTo>
                  <a:pt x="2009554" y="1421496"/>
                  <a:pt x="2016825" y="1414225"/>
                  <a:pt x="2018724" y="1404923"/>
                </a:cubicBezTo>
                <a:lnTo>
                  <a:pt x="2151857" y="1404923"/>
                </a:lnTo>
                <a:lnTo>
                  <a:pt x="2151857" y="1060988"/>
                </a:lnTo>
                <a:lnTo>
                  <a:pt x="2379272" y="833573"/>
                </a:lnTo>
                <a:lnTo>
                  <a:pt x="2379272" y="741154"/>
                </a:lnTo>
                <a:cubicBezTo>
                  <a:pt x="2392090" y="738535"/>
                  <a:pt x="2400359" y="726018"/>
                  <a:pt x="2397737" y="713200"/>
                </a:cubicBezTo>
                <a:cubicBezTo>
                  <a:pt x="2395119" y="700383"/>
                  <a:pt x="2382601" y="692114"/>
                  <a:pt x="2369784" y="694736"/>
                </a:cubicBezTo>
                <a:cubicBezTo>
                  <a:pt x="2360485" y="696637"/>
                  <a:pt x="2353220" y="703902"/>
                  <a:pt x="2351319" y="713200"/>
                </a:cubicBezTo>
                <a:close/>
                <a:moveTo>
                  <a:pt x="1995508" y="1414556"/>
                </a:moveTo>
                <a:cubicBezTo>
                  <a:pt x="1987659" y="1414556"/>
                  <a:pt x="1981295" y="1408192"/>
                  <a:pt x="1981295" y="1400343"/>
                </a:cubicBezTo>
                <a:cubicBezTo>
                  <a:pt x="1981295" y="1392494"/>
                  <a:pt x="1987659" y="1386129"/>
                  <a:pt x="1995508" y="1386129"/>
                </a:cubicBezTo>
                <a:cubicBezTo>
                  <a:pt x="2003357" y="1386129"/>
                  <a:pt x="2009722" y="1392494"/>
                  <a:pt x="2009722" y="1400343"/>
                </a:cubicBezTo>
                <a:cubicBezTo>
                  <a:pt x="2009618" y="1408122"/>
                  <a:pt x="2003291" y="1414383"/>
                  <a:pt x="1995508" y="1414398"/>
                </a:cubicBezTo>
                <a:close/>
                <a:moveTo>
                  <a:pt x="2388748" y="718096"/>
                </a:moveTo>
                <a:cubicBezTo>
                  <a:pt x="2388748" y="725945"/>
                  <a:pt x="2382383" y="732310"/>
                  <a:pt x="2374534" y="732310"/>
                </a:cubicBezTo>
                <a:cubicBezTo>
                  <a:pt x="2366685" y="732310"/>
                  <a:pt x="2360321" y="725945"/>
                  <a:pt x="2360321" y="718096"/>
                </a:cubicBezTo>
                <a:cubicBezTo>
                  <a:pt x="2360321" y="710247"/>
                  <a:pt x="2366685" y="703883"/>
                  <a:pt x="2374534" y="703883"/>
                </a:cubicBezTo>
                <a:cubicBezTo>
                  <a:pt x="2382323" y="703883"/>
                  <a:pt x="2388662" y="710149"/>
                  <a:pt x="2388748" y="717938"/>
                </a:cubicBezTo>
                <a:close/>
                <a:moveTo>
                  <a:pt x="1062662" y="1016421"/>
                </a:moveTo>
                <a:cubicBezTo>
                  <a:pt x="1059659" y="1029156"/>
                  <a:pt x="1067549" y="1041911"/>
                  <a:pt x="1080284" y="1044914"/>
                </a:cubicBezTo>
                <a:cubicBezTo>
                  <a:pt x="1093016" y="1047918"/>
                  <a:pt x="1105773" y="1040028"/>
                  <a:pt x="1108777" y="1027293"/>
                </a:cubicBezTo>
                <a:cubicBezTo>
                  <a:pt x="1108885" y="1026832"/>
                  <a:pt x="1108979" y="1026364"/>
                  <a:pt x="1109061" y="1025897"/>
                </a:cubicBezTo>
                <a:lnTo>
                  <a:pt x="1166389" y="1025897"/>
                </a:lnTo>
                <a:lnTo>
                  <a:pt x="1166389" y="813358"/>
                </a:lnTo>
                <a:lnTo>
                  <a:pt x="1156913" y="818822"/>
                </a:lnTo>
                <a:lnTo>
                  <a:pt x="1156913" y="1016421"/>
                </a:lnTo>
                <a:lnTo>
                  <a:pt x="1109061" y="1016421"/>
                </a:lnTo>
                <a:cubicBezTo>
                  <a:pt x="1106415" y="1003607"/>
                  <a:pt x="1093885" y="995366"/>
                  <a:pt x="1081070" y="998013"/>
                </a:cubicBezTo>
                <a:cubicBezTo>
                  <a:pt x="1071810" y="999924"/>
                  <a:pt x="1064573" y="1007160"/>
                  <a:pt x="1062662" y="1016421"/>
                </a:cubicBezTo>
                <a:close/>
                <a:moveTo>
                  <a:pt x="1100060" y="1021159"/>
                </a:moveTo>
                <a:cubicBezTo>
                  <a:pt x="1100060" y="1029008"/>
                  <a:pt x="1093695" y="1035372"/>
                  <a:pt x="1085846" y="1035372"/>
                </a:cubicBezTo>
                <a:cubicBezTo>
                  <a:pt x="1077997" y="1035372"/>
                  <a:pt x="1071633" y="1029008"/>
                  <a:pt x="1071633" y="1021159"/>
                </a:cubicBezTo>
                <a:cubicBezTo>
                  <a:pt x="1071633" y="1013310"/>
                  <a:pt x="1077997" y="1006945"/>
                  <a:pt x="1085846" y="1006945"/>
                </a:cubicBezTo>
                <a:cubicBezTo>
                  <a:pt x="1093695" y="1006945"/>
                  <a:pt x="1100060" y="1013310"/>
                  <a:pt x="1100060" y="1021159"/>
                </a:cubicBezTo>
                <a:close/>
                <a:moveTo>
                  <a:pt x="2142381" y="589543"/>
                </a:moveTo>
                <a:cubicBezTo>
                  <a:pt x="2155201" y="592155"/>
                  <a:pt x="2167712" y="583883"/>
                  <a:pt x="2170325" y="571063"/>
                </a:cubicBezTo>
                <a:cubicBezTo>
                  <a:pt x="2172940" y="558245"/>
                  <a:pt x="2164665" y="545734"/>
                  <a:pt x="2151844" y="543119"/>
                </a:cubicBezTo>
                <a:cubicBezTo>
                  <a:pt x="2139030" y="540507"/>
                  <a:pt x="2126522" y="548776"/>
                  <a:pt x="2123903" y="561590"/>
                </a:cubicBezTo>
                <a:lnTo>
                  <a:pt x="2076051" y="561590"/>
                </a:lnTo>
                <a:lnTo>
                  <a:pt x="2076051" y="288186"/>
                </a:lnTo>
                <a:lnTo>
                  <a:pt x="2066576" y="293650"/>
                </a:lnTo>
                <a:lnTo>
                  <a:pt x="2066576" y="571066"/>
                </a:lnTo>
                <a:lnTo>
                  <a:pt x="2123903" y="571066"/>
                </a:lnTo>
                <a:cubicBezTo>
                  <a:pt x="2125808" y="580368"/>
                  <a:pt x="2133079" y="587639"/>
                  <a:pt x="2142381" y="589543"/>
                </a:cubicBezTo>
                <a:close/>
                <a:moveTo>
                  <a:pt x="2147119" y="552114"/>
                </a:moveTo>
                <a:cubicBezTo>
                  <a:pt x="2154968" y="552114"/>
                  <a:pt x="2161332" y="558479"/>
                  <a:pt x="2161332" y="566328"/>
                </a:cubicBezTo>
                <a:cubicBezTo>
                  <a:pt x="2161332" y="574177"/>
                  <a:pt x="2154968" y="580541"/>
                  <a:pt x="2147119" y="580541"/>
                </a:cubicBezTo>
                <a:cubicBezTo>
                  <a:pt x="2139270" y="580541"/>
                  <a:pt x="2132905" y="574177"/>
                  <a:pt x="2132905" y="566328"/>
                </a:cubicBezTo>
                <a:cubicBezTo>
                  <a:pt x="2132886" y="558495"/>
                  <a:pt x="2139222" y="552133"/>
                  <a:pt x="2147056" y="552114"/>
                </a:cubicBezTo>
                <a:cubicBezTo>
                  <a:pt x="2147078" y="552114"/>
                  <a:pt x="2147097" y="552114"/>
                  <a:pt x="2147119" y="552114"/>
                </a:cubicBezTo>
                <a:close/>
                <a:moveTo>
                  <a:pt x="1990771" y="513738"/>
                </a:moveTo>
                <a:cubicBezTo>
                  <a:pt x="2003591" y="516353"/>
                  <a:pt x="2016108" y="508081"/>
                  <a:pt x="2018724" y="495261"/>
                </a:cubicBezTo>
                <a:cubicBezTo>
                  <a:pt x="2021339" y="482440"/>
                  <a:pt x="2013067" y="469923"/>
                  <a:pt x="2000246" y="467307"/>
                </a:cubicBezTo>
                <a:lnTo>
                  <a:pt x="2000246" y="334175"/>
                </a:lnTo>
                <a:lnTo>
                  <a:pt x="1996393" y="334175"/>
                </a:lnTo>
                <a:lnTo>
                  <a:pt x="1979968" y="343650"/>
                </a:lnTo>
                <a:lnTo>
                  <a:pt x="1990771" y="343650"/>
                </a:lnTo>
                <a:lnTo>
                  <a:pt x="1990771" y="467465"/>
                </a:lnTo>
                <a:cubicBezTo>
                  <a:pt x="1977950" y="470068"/>
                  <a:pt x="1969665" y="482573"/>
                  <a:pt x="1972268" y="495393"/>
                </a:cubicBezTo>
                <a:cubicBezTo>
                  <a:pt x="1974163" y="504717"/>
                  <a:pt x="1981446" y="512004"/>
                  <a:pt x="1990771" y="513896"/>
                </a:cubicBezTo>
                <a:close/>
                <a:moveTo>
                  <a:pt x="1995508" y="476309"/>
                </a:moveTo>
                <a:cubicBezTo>
                  <a:pt x="2003357" y="476309"/>
                  <a:pt x="2009722" y="482674"/>
                  <a:pt x="2009722" y="490523"/>
                </a:cubicBezTo>
                <a:cubicBezTo>
                  <a:pt x="2009722" y="498372"/>
                  <a:pt x="2003357" y="504736"/>
                  <a:pt x="1995508" y="504736"/>
                </a:cubicBezTo>
                <a:cubicBezTo>
                  <a:pt x="1987659" y="504736"/>
                  <a:pt x="1981295" y="498372"/>
                  <a:pt x="1981295" y="490523"/>
                </a:cubicBezTo>
                <a:cubicBezTo>
                  <a:pt x="1981276" y="482690"/>
                  <a:pt x="1987612" y="476328"/>
                  <a:pt x="1995445" y="476309"/>
                </a:cubicBezTo>
                <a:cubicBezTo>
                  <a:pt x="1995467" y="476309"/>
                  <a:pt x="1995486" y="476309"/>
                  <a:pt x="1995508" y="476309"/>
                </a:cubicBezTo>
                <a:close/>
                <a:moveTo>
                  <a:pt x="2066576" y="665348"/>
                </a:moveTo>
                <a:cubicBezTo>
                  <a:pt x="2079393" y="667967"/>
                  <a:pt x="2091907" y="659698"/>
                  <a:pt x="2094526" y="646880"/>
                </a:cubicBezTo>
                <a:cubicBezTo>
                  <a:pt x="2094529" y="646877"/>
                  <a:pt x="2094529" y="646874"/>
                  <a:pt x="2094529" y="646871"/>
                </a:cubicBezTo>
                <a:lnTo>
                  <a:pt x="2186980" y="646871"/>
                </a:lnTo>
                <a:lnTo>
                  <a:pt x="2262785" y="571066"/>
                </a:lnTo>
                <a:lnTo>
                  <a:pt x="2275419" y="571066"/>
                </a:lnTo>
                <a:cubicBezTo>
                  <a:pt x="2278034" y="583883"/>
                  <a:pt x="2290548" y="592155"/>
                  <a:pt x="2303366" y="589537"/>
                </a:cubicBezTo>
                <a:cubicBezTo>
                  <a:pt x="2316186" y="586922"/>
                  <a:pt x="2324455" y="574407"/>
                  <a:pt x="2321840" y="561590"/>
                </a:cubicBezTo>
                <a:cubicBezTo>
                  <a:pt x="2319222" y="548773"/>
                  <a:pt x="2306711" y="540500"/>
                  <a:pt x="2293890" y="543119"/>
                </a:cubicBezTo>
                <a:cubicBezTo>
                  <a:pt x="2284588" y="545017"/>
                  <a:pt x="2277317" y="552288"/>
                  <a:pt x="2275419" y="561590"/>
                </a:cubicBezTo>
                <a:lnTo>
                  <a:pt x="2258805" y="561590"/>
                </a:lnTo>
                <a:lnTo>
                  <a:pt x="2218091" y="602335"/>
                </a:lnTo>
                <a:lnTo>
                  <a:pt x="2218091" y="602335"/>
                </a:lnTo>
                <a:lnTo>
                  <a:pt x="2183095" y="637395"/>
                </a:lnTo>
                <a:lnTo>
                  <a:pt x="2094655" y="637395"/>
                </a:lnTo>
                <a:cubicBezTo>
                  <a:pt x="2092037" y="624578"/>
                  <a:pt x="2079519" y="616309"/>
                  <a:pt x="2066702" y="618930"/>
                </a:cubicBezTo>
                <a:cubicBezTo>
                  <a:pt x="2053885" y="621549"/>
                  <a:pt x="2045615" y="634066"/>
                  <a:pt x="2048237" y="646884"/>
                </a:cubicBezTo>
                <a:cubicBezTo>
                  <a:pt x="2050139" y="656182"/>
                  <a:pt x="2057403" y="663447"/>
                  <a:pt x="2066702" y="665348"/>
                </a:cubicBezTo>
                <a:close/>
                <a:moveTo>
                  <a:pt x="2298729" y="552114"/>
                </a:moveTo>
                <a:cubicBezTo>
                  <a:pt x="2306578" y="552114"/>
                  <a:pt x="2312943" y="558479"/>
                  <a:pt x="2312943" y="566328"/>
                </a:cubicBezTo>
                <a:cubicBezTo>
                  <a:pt x="2312943" y="574177"/>
                  <a:pt x="2306578" y="580541"/>
                  <a:pt x="2298729" y="580541"/>
                </a:cubicBezTo>
                <a:cubicBezTo>
                  <a:pt x="2290880" y="580541"/>
                  <a:pt x="2284516" y="574177"/>
                  <a:pt x="2284516" y="566328"/>
                </a:cubicBezTo>
                <a:cubicBezTo>
                  <a:pt x="2284497" y="558495"/>
                  <a:pt x="2290833" y="552133"/>
                  <a:pt x="2298666" y="552114"/>
                </a:cubicBezTo>
                <a:cubicBezTo>
                  <a:pt x="2298688" y="552114"/>
                  <a:pt x="2298707" y="552114"/>
                  <a:pt x="2298729" y="552114"/>
                </a:cubicBezTo>
                <a:close/>
                <a:moveTo>
                  <a:pt x="2071314" y="627920"/>
                </a:moveTo>
                <a:cubicBezTo>
                  <a:pt x="2079163" y="627920"/>
                  <a:pt x="2085527" y="634284"/>
                  <a:pt x="2085527" y="642133"/>
                </a:cubicBezTo>
                <a:cubicBezTo>
                  <a:pt x="2085527" y="649982"/>
                  <a:pt x="2079163" y="656347"/>
                  <a:pt x="2071314" y="656347"/>
                </a:cubicBezTo>
                <a:cubicBezTo>
                  <a:pt x="2063464" y="656347"/>
                  <a:pt x="2057100" y="649982"/>
                  <a:pt x="2057100" y="642133"/>
                </a:cubicBezTo>
                <a:cubicBezTo>
                  <a:pt x="2057081" y="634300"/>
                  <a:pt x="2063417" y="627939"/>
                  <a:pt x="2071250" y="627920"/>
                </a:cubicBezTo>
                <a:cubicBezTo>
                  <a:pt x="2071273" y="627920"/>
                  <a:pt x="2071291" y="627920"/>
                  <a:pt x="2071314" y="627920"/>
                </a:cubicBezTo>
                <a:close/>
                <a:moveTo>
                  <a:pt x="1317999" y="846491"/>
                </a:moveTo>
                <a:cubicBezTo>
                  <a:pt x="1305179" y="843879"/>
                  <a:pt x="1292668" y="852151"/>
                  <a:pt x="1290056" y="864972"/>
                </a:cubicBezTo>
                <a:cubicBezTo>
                  <a:pt x="1287441" y="877789"/>
                  <a:pt x="1295716" y="890300"/>
                  <a:pt x="1308536" y="892916"/>
                </a:cubicBezTo>
                <a:cubicBezTo>
                  <a:pt x="1321351" y="895528"/>
                  <a:pt x="1333859" y="887259"/>
                  <a:pt x="1336477" y="874444"/>
                </a:cubicBezTo>
                <a:lnTo>
                  <a:pt x="1430823" y="874444"/>
                </a:lnTo>
                <a:lnTo>
                  <a:pt x="1582433" y="722834"/>
                </a:lnTo>
                <a:lnTo>
                  <a:pt x="1772736" y="722834"/>
                </a:lnTo>
                <a:lnTo>
                  <a:pt x="1772736" y="513738"/>
                </a:lnTo>
                <a:cubicBezTo>
                  <a:pt x="1785556" y="511135"/>
                  <a:pt x="1793841" y="498631"/>
                  <a:pt x="1791239" y="485810"/>
                </a:cubicBezTo>
                <a:cubicBezTo>
                  <a:pt x="1789343" y="476486"/>
                  <a:pt x="1782060" y="469199"/>
                  <a:pt x="1772736" y="467307"/>
                </a:cubicBezTo>
                <a:cubicBezTo>
                  <a:pt x="1770657" y="466894"/>
                  <a:pt x="1768532" y="466755"/>
                  <a:pt x="1766419" y="466897"/>
                </a:cubicBezTo>
                <a:lnTo>
                  <a:pt x="1748383" y="477320"/>
                </a:lnTo>
                <a:cubicBezTo>
                  <a:pt x="1746662" y="479888"/>
                  <a:pt x="1745452" y="482762"/>
                  <a:pt x="1744814" y="485785"/>
                </a:cubicBezTo>
                <a:cubicBezTo>
                  <a:pt x="1742215" y="498602"/>
                  <a:pt x="1750478" y="511107"/>
                  <a:pt x="1763292" y="513738"/>
                </a:cubicBezTo>
                <a:lnTo>
                  <a:pt x="1763292" y="713200"/>
                </a:lnTo>
                <a:lnTo>
                  <a:pt x="1578517" y="713200"/>
                </a:lnTo>
                <a:lnTo>
                  <a:pt x="1426906" y="864811"/>
                </a:lnTo>
                <a:lnTo>
                  <a:pt x="1336477" y="864811"/>
                </a:lnTo>
                <a:cubicBezTo>
                  <a:pt x="1334531" y="855563"/>
                  <a:pt x="1327267" y="848358"/>
                  <a:pt x="1317999" y="846491"/>
                </a:cubicBezTo>
                <a:close/>
                <a:moveTo>
                  <a:pt x="1313262" y="883920"/>
                </a:moveTo>
                <a:cubicBezTo>
                  <a:pt x="1305413" y="883920"/>
                  <a:pt x="1299048" y="877555"/>
                  <a:pt x="1299048" y="869707"/>
                </a:cubicBezTo>
                <a:cubicBezTo>
                  <a:pt x="1299048" y="861857"/>
                  <a:pt x="1305413" y="855493"/>
                  <a:pt x="1313262" y="855493"/>
                </a:cubicBezTo>
                <a:cubicBezTo>
                  <a:pt x="1321111" y="855493"/>
                  <a:pt x="1327475" y="861857"/>
                  <a:pt x="1327475" y="869707"/>
                </a:cubicBezTo>
                <a:cubicBezTo>
                  <a:pt x="1327371" y="877486"/>
                  <a:pt x="1321044" y="883746"/>
                  <a:pt x="1313262" y="883762"/>
                </a:cubicBezTo>
                <a:close/>
                <a:moveTo>
                  <a:pt x="1753879" y="490681"/>
                </a:moveTo>
                <a:cubicBezTo>
                  <a:pt x="1753879" y="482832"/>
                  <a:pt x="1760244" y="476467"/>
                  <a:pt x="1768093" y="476467"/>
                </a:cubicBezTo>
                <a:cubicBezTo>
                  <a:pt x="1775942" y="476467"/>
                  <a:pt x="1782306" y="482832"/>
                  <a:pt x="1782306" y="490681"/>
                </a:cubicBezTo>
                <a:cubicBezTo>
                  <a:pt x="1782306" y="498530"/>
                  <a:pt x="1775942" y="504894"/>
                  <a:pt x="1768093" y="504894"/>
                </a:cubicBezTo>
                <a:cubicBezTo>
                  <a:pt x="1760244" y="504894"/>
                  <a:pt x="1753879" y="498533"/>
                  <a:pt x="1753879" y="490681"/>
                </a:cubicBezTo>
                <a:cubicBezTo>
                  <a:pt x="1753879" y="490630"/>
                  <a:pt x="1753879" y="490576"/>
                  <a:pt x="1753879" y="490523"/>
                </a:cubicBezTo>
                <a:close/>
                <a:moveTo>
                  <a:pt x="95641" y="1499363"/>
                </a:moveTo>
                <a:cubicBezTo>
                  <a:pt x="108462" y="1501979"/>
                  <a:pt x="120977" y="1493706"/>
                  <a:pt x="123594" y="1480886"/>
                </a:cubicBezTo>
                <a:cubicBezTo>
                  <a:pt x="126211" y="1468065"/>
                  <a:pt x="117938" y="1455548"/>
                  <a:pt x="105117" y="1452933"/>
                </a:cubicBezTo>
                <a:lnTo>
                  <a:pt x="105117" y="1426085"/>
                </a:lnTo>
                <a:lnTo>
                  <a:pt x="95641" y="1431549"/>
                </a:lnTo>
                <a:lnTo>
                  <a:pt x="95641" y="1452933"/>
                </a:lnTo>
                <a:cubicBezTo>
                  <a:pt x="82819" y="1455535"/>
                  <a:pt x="74536" y="1468040"/>
                  <a:pt x="77140" y="1480861"/>
                </a:cubicBezTo>
                <a:cubicBezTo>
                  <a:pt x="79033" y="1490185"/>
                  <a:pt x="86318" y="1497471"/>
                  <a:pt x="95641" y="1499363"/>
                </a:cubicBezTo>
                <a:close/>
                <a:moveTo>
                  <a:pt x="100379" y="1461935"/>
                </a:moveTo>
                <a:cubicBezTo>
                  <a:pt x="108229" y="1461935"/>
                  <a:pt x="114592" y="1468299"/>
                  <a:pt x="114592" y="1476148"/>
                </a:cubicBezTo>
                <a:cubicBezTo>
                  <a:pt x="114592" y="1483997"/>
                  <a:pt x="108229" y="1490361"/>
                  <a:pt x="100379" y="1490361"/>
                </a:cubicBezTo>
                <a:cubicBezTo>
                  <a:pt x="92529" y="1490361"/>
                  <a:pt x="86165" y="1483997"/>
                  <a:pt x="86165" y="1476148"/>
                </a:cubicBezTo>
                <a:cubicBezTo>
                  <a:pt x="86061" y="1468315"/>
                  <a:pt x="92324" y="1461884"/>
                  <a:pt x="100156" y="1461777"/>
                </a:cubicBezTo>
                <a:cubicBezTo>
                  <a:pt x="100231" y="1461777"/>
                  <a:pt x="100304" y="1461777"/>
                  <a:pt x="100379" y="1461777"/>
                </a:cubicBezTo>
                <a:close/>
                <a:moveTo>
                  <a:pt x="180922" y="1382497"/>
                </a:moveTo>
                <a:lnTo>
                  <a:pt x="171446" y="1387961"/>
                </a:lnTo>
                <a:lnTo>
                  <a:pt x="171446" y="1547057"/>
                </a:lnTo>
                <a:lnTo>
                  <a:pt x="0" y="1547057"/>
                </a:lnTo>
                <a:lnTo>
                  <a:pt x="0" y="1556533"/>
                </a:lnTo>
                <a:lnTo>
                  <a:pt x="180922" y="1556533"/>
                </a:lnTo>
                <a:close/>
                <a:moveTo>
                  <a:pt x="19836" y="1499363"/>
                </a:moveTo>
                <a:cubicBezTo>
                  <a:pt x="32656" y="1501972"/>
                  <a:pt x="45164" y="1493694"/>
                  <a:pt x="47773" y="1480873"/>
                </a:cubicBezTo>
                <a:cubicBezTo>
                  <a:pt x="49128" y="1474215"/>
                  <a:pt x="47558" y="1467295"/>
                  <a:pt x="43462" y="1461871"/>
                </a:cubicBezTo>
                <a:lnTo>
                  <a:pt x="35123" y="1466672"/>
                </a:lnTo>
                <a:cubicBezTo>
                  <a:pt x="40396" y="1472465"/>
                  <a:pt x="39976" y="1481432"/>
                  <a:pt x="34184" y="1486707"/>
                </a:cubicBezTo>
                <a:cubicBezTo>
                  <a:pt x="28393" y="1491979"/>
                  <a:pt x="19423" y="1491559"/>
                  <a:pt x="14150" y="1485769"/>
                </a:cubicBezTo>
                <a:cubicBezTo>
                  <a:pt x="12771" y="1484253"/>
                  <a:pt x="11737" y="1482459"/>
                  <a:pt x="11118" y="1480507"/>
                </a:cubicBezTo>
                <a:lnTo>
                  <a:pt x="2748" y="1485181"/>
                </a:lnTo>
                <a:cubicBezTo>
                  <a:pt x="5793" y="1492380"/>
                  <a:pt x="12181" y="1497623"/>
                  <a:pt x="19836" y="1499205"/>
                </a:cubicBezTo>
                <a:close/>
                <a:moveTo>
                  <a:pt x="323056" y="1650974"/>
                </a:moveTo>
                <a:cubicBezTo>
                  <a:pt x="335877" y="1653586"/>
                  <a:pt x="348388" y="1645314"/>
                  <a:pt x="351000" y="1632493"/>
                </a:cubicBezTo>
                <a:cubicBezTo>
                  <a:pt x="353615" y="1619676"/>
                  <a:pt x="345340" y="1607165"/>
                  <a:pt x="332519" y="1604549"/>
                </a:cubicBezTo>
                <a:cubicBezTo>
                  <a:pt x="319705" y="1601937"/>
                  <a:pt x="307197" y="1610206"/>
                  <a:pt x="304579" y="1623020"/>
                </a:cubicBezTo>
                <a:lnTo>
                  <a:pt x="0" y="1623020"/>
                </a:lnTo>
                <a:lnTo>
                  <a:pt x="0" y="1632496"/>
                </a:lnTo>
                <a:lnTo>
                  <a:pt x="304579" y="1632496"/>
                </a:lnTo>
                <a:cubicBezTo>
                  <a:pt x="306541" y="1641738"/>
                  <a:pt x="313799" y="1648933"/>
                  <a:pt x="323056" y="1650816"/>
                </a:cubicBezTo>
                <a:close/>
                <a:moveTo>
                  <a:pt x="327794" y="1613545"/>
                </a:moveTo>
                <a:cubicBezTo>
                  <a:pt x="335643" y="1613545"/>
                  <a:pt x="342008" y="1619909"/>
                  <a:pt x="342008" y="1627758"/>
                </a:cubicBezTo>
                <a:cubicBezTo>
                  <a:pt x="342008" y="1635607"/>
                  <a:pt x="335643" y="1641972"/>
                  <a:pt x="327794" y="1641972"/>
                </a:cubicBezTo>
                <a:cubicBezTo>
                  <a:pt x="319945" y="1641972"/>
                  <a:pt x="313581" y="1635607"/>
                  <a:pt x="313581" y="1627758"/>
                </a:cubicBezTo>
                <a:cubicBezTo>
                  <a:pt x="313476" y="1619925"/>
                  <a:pt x="319740" y="1613491"/>
                  <a:pt x="327573" y="1613387"/>
                </a:cubicBezTo>
                <a:cubicBezTo>
                  <a:pt x="327646" y="1613387"/>
                  <a:pt x="327722" y="1613387"/>
                  <a:pt x="327794" y="1613387"/>
                </a:cubicBezTo>
                <a:close/>
                <a:moveTo>
                  <a:pt x="4322254" y="1471410"/>
                </a:moveTo>
                <a:cubicBezTo>
                  <a:pt x="4319632" y="1484231"/>
                  <a:pt x="4327907" y="1496742"/>
                  <a:pt x="4340731" y="1499354"/>
                </a:cubicBezTo>
                <a:cubicBezTo>
                  <a:pt x="4353555" y="1501969"/>
                  <a:pt x="4366063" y="1493694"/>
                  <a:pt x="4368684" y="1480873"/>
                </a:cubicBezTo>
                <a:cubicBezTo>
                  <a:pt x="4371274" y="1468059"/>
                  <a:pt x="4363031" y="1455551"/>
                  <a:pt x="4350207" y="1452933"/>
                </a:cubicBezTo>
                <a:lnTo>
                  <a:pt x="4350207" y="1395447"/>
                </a:lnTo>
                <a:lnTo>
                  <a:pt x="4274402" y="1395447"/>
                </a:lnTo>
                <a:lnTo>
                  <a:pt x="4274402" y="1044374"/>
                </a:lnTo>
                <a:cubicBezTo>
                  <a:pt x="4287225" y="1041759"/>
                  <a:pt x="4295501" y="1029245"/>
                  <a:pt x="4292879" y="1016427"/>
                </a:cubicBezTo>
                <a:cubicBezTo>
                  <a:pt x="4290258" y="1003607"/>
                  <a:pt x="4277750" y="995338"/>
                  <a:pt x="4264926" y="997953"/>
                </a:cubicBezTo>
                <a:cubicBezTo>
                  <a:pt x="4252102" y="1000568"/>
                  <a:pt x="4243827" y="1013083"/>
                  <a:pt x="4246449" y="1025903"/>
                </a:cubicBezTo>
                <a:cubicBezTo>
                  <a:pt x="4248344" y="1035205"/>
                  <a:pt x="4255608" y="1042476"/>
                  <a:pt x="4264926" y="1044374"/>
                </a:cubicBezTo>
                <a:lnTo>
                  <a:pt x="4264926" y="1404923"/>
                </a:lnTo>
                <a:lnTo>
                  <a:pt x="4340731" y="1404923"/>
                </a:lnTo>
                <a:lnTo>
                  <a:pt x="4340731" y="1452933"/>
                </a:lnTo>
                <a:cubicBezTo>
                  <a:pt x="4331477" y="1454809"/>
                  <a:pt x="4324212" y="1462007"/>
                  <a:pt x="4322254" y="1471252"/>
                </a:cubicBezTo>
                <a:close/>
                <a:moveTo>
                  <a:pt x="4255451" y="1021317"/>
                </a:moveTo>
                <a:cubicBezTo>
                  <a:pt x="4255451" y="1013468"/>
                  <a:pt x="4261799" y="1007103"/>
                  <a:pt x="4269664" y="1007103"/>
                </a:cubicBezTo>
                <a:cubicBezTo>
                  <a:pt x="4277529" y="1007103"/>
                  <a:pt x="4283877" y="1013468"/>
                  <a:pt x="4283877" y="1021317"/>
                </a:cubicBezTo>
                <a:cubicBezTo>
                  <a:pt x="4283877" y="1029166"/>
                  <a:pt x="4277529" y="1035530"/>
                  <a:pt x="4269664" y="1035530"/>
                </a:cubicBezTo>
                <a:cubicBezTo>
                  <a:pt x="4261799" y="1035530"/>
                  <a:pt x="4255451" y="1029169"/>
                  <a:pt x="4255451" y="1021317"/>
                </a:cubicBezTo>
                <a:cubicBezTo>
                  <a:pt x="4255451" y="1021266"/>
                  <a:pt x="4255451" y="1021213"/>
                  <a:pt x="4255451" y="1021159"/>
                </a:cubicBezTo>
                <a:close/>
                <a:moveTo>
                  <a:pt x="4345469" y="1461935"/>
                </a:moveTo>
                <a:cubicBezTo>
                  <a:pt x="4353334" y="1461935"/>
                  <a:pt x="4359683" y="1468299"/>
                  <a:pt x="4359683" y="1476148"/>
                </a:cubicBezTo>
                <a:cubicBezTo>
                  <a:pt x="4359683" y="1483997"/>
                  <a:pt x="4353334" y="1490361"/>
                  <a:pt x="4345469" y="1490361"/>
                </a:cubicBezTo>
                <a:cubicBezTo>
                  <a:pt x="4337604" y="1490361"/>
                  <a:pt x="4331256" y="1483997"/>
                  <a:pt x="4331256" y="1476148"/>
                </a:cubicBezTo>
                <a:cubicBezTo>
                  <a:pt x="4331161" y="1468315"/>
                  <a:pt x="4337415" y="1461884"/>
                  <a:pt x="4345248" y="1461777"/>
                </a:cubicBezTo>
                <a:cubicBezTo>
                  <a:pt x="4345311" y="1461777"/>
                  <a:pt x="4345406" y="1461777"/>
                  <a:pt x="4345469" y="1461777"/>
                </a:cubicBezTo>
                <a:close/>
                <a:moveTo>
                  <a:pt x="323056" y="1726621"/>
                </a:moveTo>
                <a:cubicBezTo>
                  <a:pt x="335877" y="1729233"/>
                  <a:pt x="348388" y="1720961"/>
                  <a:pt x="351000" y="1708140"/>
                </a:cubicBezTo>
                <a:cubicBezTo>
                  <a:pt x="353615" y="1695323"/>
                  <a:pt x="345340" y="1682812"/>
                  <a:pt x="332519" y="1680197"/>
                </a:cubicBezTo>
                <a:cubicBezTo>
                  <a:pt x="319705" y="1677584"/>
                  <a:pt x="307197" y="1685853"/>
                  <a:pt x="304579" y="1698668"/>
                </a:cubicBezTo>
                <a:lnTo>
                  <a:pt x="0" y="1698668"/>
                </a:lnTo>
                <a:lnTo>
                  <a:pt x="0" y="1708143"/>
                </a:lnTo>
                <a:lnTo>
                  <a:pt x="304579" y="1708143"/>
                </a:lnTo>
                <a:cubicBezTo>
                  <a:pt x="306484" y="1717445"/>
                  <a:pt x="313754" y="1724716"/>
                  <a:pt x="323056" y="1726621"/>
                </a:cubicBezTo>
                <a:close/>
                <a:moveTo>
                  <a:pt x="327794" y="1689192"/>
                </a:moveTo>
                <a:cubicBezTo>
                  <a:pt x="335643" y="1689192"/>
                  <a:pt x="342008" y="1695557"/>
                  <a:pt x="342008" y="1703406"/>
                </a:cubicBezTo>
                <a:cubicBezTo>
                  <a:pt x="342008" y="1711254"/>
                  <a:pt x="335643" y="1717619"/>
                  <a:pt x="327794" y="1717619"/>
                </a:cubicBezTo>
                <a:cubicBezTo>
                  <a:pt x="319945" y="1717619"/>
                  <a:pt x="313581" y="1711254"/>
                  <a:pt x="313581" y="1703406"/>
                </a:cubicBezTo>
                <a:cubicBezTo>
                  <a:pt x="313563" y="1695572"/>
                  <a:pt x="319898" y="1689211"/>
                  <a:pt x="327731" y="1689192"/>
                </a:cubicBezTo>
                <a:cubicBezTo>
                  <a:pt x="327753" y="1689192"/>
                  <a:pt x="327772" y="1689192"/>
                  <a:pt x="327794" y="1689192"/>
                </a:cubicBezTo>
                <a:close/>
                <a:moveTo>
                  <a:pt x="398862" y="1802426"/>
                </a:moveTo>
                <a:cubicBezTo>
                  <a:pt x="411682" y="1805038"/>
                  <a:pt x="424193" y="1796766"/>
                  <a:pt x="426805" y="1783945"/>
                </a:cubicBezTo>
                <a:cubicBezTo>
                  <a:pt x="429421" y="1771128"/>
                  <a:pt x="421145" y="1758617"/>
                  <a:pt x="408325" y="1756002"/>
                </a:cubicBezTo>
                <a:cubicBezTo>
                  <a:pt x="395510" y="1753390"/>
                  <a:pt x="383003" y="1761659"/>
                  <a:pt x="380384" y="1774473"/>
                </a:cubicBezTo>
                <a:lnTo>
                  <a:pt x="0" y="1774473"/>
                </a:lnTo>
                <a:lnTo>
                  <a:pt x="0" y="1783949"/>
                </a:lnTo>
                <a:lnTo>
                  <a:pt x="380384" y="1783949"/>
                </a:lnTo>
                <a:cubicBezTo>
                  <a:pt x="382289" y="1793250"/>
                  <a:pt x="389560" y="1800521"/>
                  <a:pt x="398862" y="1802426"/>
                </a:cubicBezTo>
                <a:close/>
                <a:moveTo>
                  <a:pt x="403599" y="1764997"/>
                </a:moveTo>
                <a:cubicBezTo>
                  <a:pt x="411448" y="1764997"/>
                  <a:pt x="417813" y="1771362"/>
                  <a:pt x="417813" y="1779211"/>
                </a:cubicBezTo>
                <a:cubicBezTo>
                  <a:pt x="417813" y="1787060"/>
                  <a:pt x="411448" y="1793424"/>
                  <a:pt x="403599" y="1793424"/>
                </a:cubicBezTo>
                <a:cubicBezTo>
                  <a:pt x="395750" y="1793424"/>
                  <a:pt x="389386" y="1787060"/>
                  <a:pt x="389386" y="1779211"/>
                </a:cubicBezTo>
                <a:cubicBezTo>
                  <a:pt x="389367" y="1771378"/>
                  <a:pt x="395703" y="1765016"/>
                  <a:pt x="403536" y="1764997"/>
                </a:cubicBezTo>
                <a:cubicBezTo>
                  <a:pt x="403558" y="1764997"/>
                  <a:pt x="403577" y="1764997"/>
                  <a:pt x="403599" y="1764997"/>
                </a:cubicBezTo>
                <a:close/>
                <a:moveTo>
                  <a:pt x="853693" y="1149712"/>
                </a:moveTo>
                <a:cubicBezTo>
                  <a:pt x="840875" y="1152327"/>
                  <a:pt x="832603" y="1164841"/>
                  <a:pt x="835222" y="1177659"/>
                </a:cubicBezTo>
                <a:cubicBezTo>
                  <a:pt x="837837" y="1190479"/>
                  <a:pt x="850351" y="1198748"/>
                  <a:pt x="863168" y="1196133"/>
                </a:cubicBezTo>
                <a:cubicBezTo>
                  <a:pt x="875986" y="1193518"/>
                  <a:pt x="884258" y="1181004"/>
                  <a:pt x="881640" y="1168183"/>
                </a:cubicBezTo>
                <a:cubicBezTo>
                  <a:pt x="879741" y="1158881"/>
                  <a:pt x="872470" y="1151610"/>
                  <a:pt x="863168" y="1149712"/>
                </a:cubicBezTo>
                <a:lnTo>
                  <a:pt x="863168" y="1137078"/>
                </a:lnTo>
                <a:lnTo>
                  <a:pt x="1090584" y="909662"/>
                </a:lnTo>
                <a:lnTo>
                  <a:pt x="1090584" y="857135"/>
                </a:lnTo>
                <a:lnTo>
                  <a:pt x="1081108" y="862600"/>
                </a:lnTo>
                <a:lnTo>
                  <a:pt x="1081108" y="905493"/>
                </a:lnTo>
                <a:lnTo>
                  <a:pt x="853693" y="1132908"/>
                </a:lnTo>
                <a:close/>
                <a:moveTo>
                  <a:pt x="872644" y="1172927"/>
                </a:moveTo>
                <a:cubicBezTo>
                  <a:pt x="872644" y="1180776"/>
                  <a:pt x="866280" y="1187141"/>
                  <a:pt x="858431" y="1187141"/>
                </a:cubicBezTo>
                <a:cubicBezTo>
                  <a:pt x="850582" y="1187141"/>
                  <a:pt x="844217" y="1180776"/>
                  <a:pt x="844217" y="1172927"/>
                </a:cubicBezTo>
                <a:cubicBezTo>
                  <a:pt x="844217" y="1165078"/>
                  <a:pt x="850582" y="1158714"/>
                  <a:pt x="858431" y="1158714"/>
                </a:cubicBezTo>
                <a:cubicBezTo>
                  <a:pt x="866220" y="1158714"/>
                  <a:pt x="872559" y="1164980"/>
                  <a:pt x="872644" y="1172769"/>
                </a:cubicBezTo>
                <a:close/>
                <a:moveTo>
                  <a:pt x="532026" y="1395447"/>
                </a:moveTo>
                <a:cubicBezTo>
                  <a:pt x="529022" y="1408182"/>
                  <a:pt x="536912" y="1420937"/>
                  <a:pt x="549648" y="1423940"/>
                </a:cubicBezTo>
                <a:cubicBezTo>
                  <a:pt x="562380" y="1426944"/>
                  <a:pt x="575137" y="1419054"/>
                  <a:pt x="578141" y="1406319"/>
                </a:cubicBezTo>
                <a:cubicBezTo>
                  <a:pt x="578248" y="1405858"/>
                  <a:pt x="578343" y="1405390"/>
                  <a:pt x="578425" y="1404923"/>
                </a:cubicBezTo>
                <a:lnTo>
                  <a:pt x="711558" y="1404923"/>
                </a:lnTo>
                <a:lnTo>
                  <a:pt x="711558" y="1075960"/>
                </a:lnTo>
                <a:lnTo>
                  <a:pt x="702082" y="1081424"/>
                </a:lnTo>
                <a:lnTo>
                  <a:pt x="702082" y="1395447"/>
                </a:lnTo>
                <a:lnTo>
                  <a:pt x="578425" y="1395447"/>
                </a:lnTo>
                <a:cubicBezTo>
                  <a:pt x="575778" y="1382633"/>
                  <a:pt x="563248" y="1374392"/>
                  <a:pt x="550434" y="1377039"/>
                </a:cubicBezTo>
                <a:cubicBezTo>
                  <a:pt x="541173" y="1378950"/>
                  <a:pt x="533937" y="1386186"/>
                  <a:pt x="532026" y="1395447"/>
                </a:cubicBezTo>
                <a:close/>
                <a:moveTo>
                  <a:pt x="569423" y="1400185"/>
                </a:moveTo>
                <a:cubicBezTo>
                  <a:pt x="569423" y="1408034"/>
                  <a:pt x="563059" y="1414398"/>
                  <a:pt x="555210" y="1414398"/>
                </a:cubicBezTo>
                <a:cubicBezTo>
                  <a:pt x="547361" y="1414398"/>
                  <a:pt x="540996" y="1408034"/>
                  <a:pt x="540996" y="1400185"/>
                </a:cubicBezTo>
                <a:cubicBezTo>
                  <a:pt x="540996" y="1392336"/>
                  <a:pt x="547361" y="1385971"/>
                  <a:pt x="555210" y="1385971"/>
                </a:cubicBezTo>
                <a:cubicBezTo>
                  <a:pt x="563059" y="1385971"/>
                  <a:pt x="569423" y="1392336"/>
                  <a:pt x="569423" y="1400185"/>
                </a:cubicBezTo>
                <a:close/>
                <a:moveTo>
                  <a:pt x="626277" y="1347595"/>
                </a:moveTo>
                <a:cubicBezTo>
                  <a:pt x="639098" y="1350210"/>
                  <a:pt x="651615" y="1341938"/>
                  <a:pt x="654230" y="1329117"/>
                </a:cubicBezTo>
                <a:cubicBezTo>
                  <a:pt x="656846" y="1316297"/>
                  <a:pt x="648573" y="1303780"/>
                  <a:pt x="635753" y="1301164"/>
                </a:cubicBezTo>
                <a:lnTo>
                  <a:pt x="635753" y="1119737"/>
                </a:lnTo>
                <a:lnTo>
                  <a:pt x="626277" y="1125202"/>
                </a:lnTo>
                <a:lnTo>
                  <a:pt x="626277" y="1301322"/>
                </a:lnTo>
                <a:cubicBezTo>
                  <a:pt x="613457" y="1303925"/>
                  <a:pt x="605172" y="1316430"/>
                  <a:pt x="607774" y="1329250"/>
                </a:cubicBezTo>
                <a:cubicBezTo>
                  <a:pt x="609670" y="1338574"/>
                  <a:pt x="616956" y="1345861"/>
                  <a:pt x="626277" y="1347753"/>
                </a:cubicBezTo>
                <a:close/>
                <a:moveTo>
                  <a:pt x="631015" y="1310166"/>
                </a:moveTo>
                <a:cubicBezTo>
                  <a:pt x="638864" y="1310166"/>
                  <a:pt x="645228" y="1316531"/>
                  <a:pt x="645228" y="1324380"/>
                </a:cubicBezTo>
                <a:cubicBezTo>
                  <a:pt x="645228" y="1332229"/>
                  <a:pt x="638864" y="1338593"/>
                  <a:pt x="631015" y="1338593"/>
                </a:cubicBezTo>
                <a:cubicBezTo>
                  <a:pt x="623166" y="1338593"/>
                  <a:pt x="616802" y="1332229"/>
                  <a:pt x="616802" y="1324380"/>
                </a:cubicBezTo>
                <a:cubicBezTo>
                  <a:pt x="616783" y="1316547"/>
                  <a:pt x="623119" y="1310185"/>
                  <a:pt x="630952" y="1310166"/>
                </a:cubicBezTo>
                <a:cubicBezTo>
                  <a:pt x="630974" y="1310166"/>
                  <a:pt x="630993" y="1310166"/>
                  <a:pt x="631015" y="1310166"/>
                </a:cubicBezTo>
                <a:close/>
                <a:moveTo>
                  <a:pt x="929498" y="1423400"/>
                </a:moveTo>
                <a:cubicBezTo>
                  <a:pt x="942318" y="1426012"/>
                  <a:pt x="954829" y="1417740"/>
                  <a:pt x="957442" y="1404920"/>
                </a:cubicBezTo>
                <a:cubicBezTo>
                  <a:pt x="960054" y="1392102"/>
                  <a:pt x="951781" y="1379591"/>
                  <a:pt x="938961" y="1376976"/>
                </a:cubicBezTo>
                <a:cubicBezTo>
                  <a:pt x="926147" y="1374364"/>
                  <a:pt x="913639" y="1382633"/>
                  <a:pt x="911020" y="1395447"/>
                </a:cubicBezTo>
                <a:lnTo>
                  <a:pt x="787363" y="1395447"/>
                </a:lnTo>
                <a:lnTo>
                  <a:pt x="787363" y="1098891"/>
                </a:lnTo>
                <a:lnTo>
                  <a:pt x="945291" y="940963"/>
                </a:lnTo>
                <a:lnTo>
                  <a:pt x="913705" y="959188"/>
                </a:lnTo>
                <a:lnTo>
                  <a:pt x="777888" y="1095006"/>
                </a:lnTo>
                <a:lnTo>
                  <a:pt x="777888" y="1404923"/>
                </a:lnTo>
                <a:lnTo>
                  <a:pt x="911020" y="1404923"/>
                </a:lnTo>
                <a:cubicBezTo>
                  <a:pt x="912925" y="1414225"/>
                  <a:pt x="920196" y="1421496"/>
                  <a:pt x="929498" y="1423400"/>
                </a:cubicBezTo>
                <a:close/>
                <a:moveTo>
                  <a:pt x="934236" y="1385971"/>
                </a:moveTo>
                <a:cubicBezTo>
                  <a:pt x="942085" y="1385971"/>
                  <a:pt x="948449" y="1392336"/>
                  <a:pt x="948449" y="1400185"/>
                </a:cubicBezTo>
                <a:cubicBezTo>
                  <a:pt x="948449" y="1408034"/>
                  <a:pt x="942085" y="1414398"/>
                  <a:pt x="934236" y="1414398"/>
                </a:cubicBezTo>
                <a:cubicBezTo>
                  <a:pt x="926387" y="1414398"/>
                  <a:pt x="920022" y="1408034"/>
                  <a:pt x="920022" y="1400185"/>
                </a:cubicBezTo>
                <a:cubicBezTo>
                  <a:pt x="920003" y="1392352"/>
                  <a:pt x="926339" y="1385990"/>
                  <a:pt x="934173" y="1385971"/>
                </a:cubicBezTo>
                <a:cubicBezTo>
                  <a:pt x="934195" y="1385971"/>
                  <a:pt x="934214" y="1385971"/>
                  <a:pt x="934236" y="1385971"/>
                </a:cubicBezTo>
                <a:close/>
                <a:moveTo>
                  <a:pt x="550472" y="1319642"/>
                </a:moveTo>
                <a:lnTo>
                  <a:pt x="474667" y="1319642"/>
                </a:lnTo>
                <a:lnTo>
                  <a:pt x="474667" y="1632338"/>
                </a:lnTo>
                <a:lnTo>
                  <a:pt x="702082" y="1632338"/>
                </a:lnTo>
                <a:lnTo>
                  <a:pt x="702082" y="1935559"/>
                </a:lnTo>
                <a:lnTo>
                  <a:pt x="863168" y="1935559"/>
                </a:lnTo>
                <a:lnTo>
                  <a:pt x="863168" y="1622863"/>
                </a:lnTo>
                <a:lnTo>
                  <a:pt x="777888" y="1622863"/>
                </a:lnTo>
                <a:lnTo>
                  <a:pt x="777888" y="1831959"/>
                </a:lnTo>
                <a:cubicBezTo>
                  <a:pt x="768582" y="1833857"/>
                  <a:pt x="761308" y="1841131"/>
                  <a:pt x="759410" y="1850436"/>
                </a:cubicBezTo>
                <a:lnTo>
                  <a:pt x="759410" y="1850436"/>
                </a:lnTo>
                <a:cubicBezTo>
                  <a:pt x="756792" y="1863253"/>
                  <a:pt x="765061" y="1875768"/>
                  <a:pt x="777878" y="1878386"/>
                </a:cubicBezTo>
                <a:cubicBezTo>
                  <a:pt x="777881" y="1878389"/>
                  <a:pt x="777884" y="1878389"/>
                  <a:pt x="777888" y="1878389"/>
                </a:cubicBezTo>
                <a:cubicBezTo>
                  <a:pt x="790771" y="1880941"/>
                  <a:pt x="803289" y="1872568"/>
                  <a:pt x="805841" y="1859681"/>
                </a:cubicBezTo>
                <a:cubicBezTo>
                  <a:pt x="806444" y="1856630"/>
                  <a:pt x="806444" y="1853487"/>
                  <a:pt x="805841" y="1850436"/>
                </a:cubicBezTo>
                <a:cubicBezTo>
                  <a:pt x="803952" y="1841125"/>
                  <a:pt x="796675" y="1833847"/>
                  <a:pt x="787363" y="1831959"/>
                </a:cubicBezTo>
                <a:lnTo>
                  <a:pt x="787363" y="1632338"/>
                </a:lnTo>
                <a:lnTo>
                  <a:pt x="853693" y="1632338"/>
                </a:lnTo>
                <a:lnTo>
                  <a:pt x="853693" y="1926083"/>
                </a:lnTo>
                <a:lnTo>
                  <a:pt x="711558" y="1926083"/>
                </a:lnTo>
                <a:lnTo>
                  <a:pt x="711558" y="1622863"/>
                </a:lnTo>
                <a:lnTo>
                  <a:pt x="484142" y="1622863"/>
                </a:lnTo>
                <a:lnTo>
                  <a:pt x="484142" y="1329117"/>
                </a:lnTo>
                <a:lnTo>
                  <a:pt x="559948" y="1329117"/>
                </a:lnTo>
                <a:lnTo>
                  <a:pt x="559948" y="1168031"/>
                </a:lnTo>
                <a:lnTo>
                  <a:pt x="552114" y="1168031"/>
                </a:lnTo>
                <a:lnTo>
                  <a:pt x="535690" y="1177507"/>
                </a:lnTo>
                <a:lnTo>
                  <a:pt x="550472" y="1177507"/>
                </a:lnTo>
                <a:close/>
                <a:moveTo>
                  <a:pt x="795954" y="1850278"/>
                </a:moveTo>
                <a:cubicBezTo>
                  <a:pt x="797022" y="1853345"/>
                  <a:pt x="797022" y="1856684"/>
                  <a:pt x="795954" y="1859754"/>
                </a:cubicBezTo>
                <a:cubicBezTo>
                  <a:pt x="793323" y="1867148"/>
                  <a:pt x="785193" y="1871011"/>
                  <a:pt x="777799" y="1868380"/>
                </a:cubicBezTo>
                <a:cubicBezTo>
                  <a:pt x="777796" y="1868377"/>
                  <a:pt x="777796" y="1868377"/>
                  <a:pt x="777793" y="1868377"/>
                </a:cubicBezTo>
                <a:lnTo>
                  <a:pt x="777793" y="1868377"/>
                </a:lnTo>
                <a:cubicBezTo>
                  <a:pt x="770389" y="1865720"/>
                  <a:pt x="766539" y="1857562"/>
                  <a:pt x="769195" y="1850158"/>
                </a:cubicBezTo>
                <a:cubicBezTo>
                  <a:pt x="770632" y="1846153"/>
                  <a:pt x="773788" y="1842998"/>
                  <a:pt x="777793" y="1841560"/>
                </a:cubicBezTo>
                <a:lnTo>
                  <a:pt x="777793" y="1841560"/>
                </a:lnTo>
                <a:cubicBezTo>
                  <a:pt x="785215" y="1838952"/>
                  <a:pt x="793345" y="1842856"/>
                  <a:pt x="795954" y="1850278"/>
                </a:cubicBezTo>
                <a:close/>
                <a:moveTo>
                  <a:pt x="256727" y="1528738"/>
                </a:moveTo>
                <a:cubicBezTo>
                  <a:pt x="243908" y="1526126"/>
                  <a:pt x="231397" y="1534398"/>
                  <a:pt x="228783" y="1547219"/>
                </a:cubicBezTo>
                <a:cubicBezTo>
                  <a:pt x="226170" y="1560036"/>
                  <a:pt x="234443" y="1572547"/>
                  <a:pt x="247262" y="1575162"/>
                </a:cubicBezTo>
                <a:cubicBezTo>
                  <a:pt x="260078" y="1577774"/>
                  <a:pt x="272587" y="1569505"/>
                  <a:pt x="275204" y="1556691"/>
                </a:cubicBezTo>
                <a:lnTo>
                  <a:pt x="332532" y="1556691"/>
                </a:lnTo>
                <a:lnTo>
                  <a:pt x="332532" y="1294784"/>
                </a:lnTo>
                <a:lnTo>
                  <a:pt x="323056" y="1300280"/>
                </a:lnTo>
                <a:lnTo>
                  <a:pt x="323056" y="1547057"/>
                </a:lnTo>
                <a:lnTo>
                  <a:pt x="275204" y="1547057"/>
                </a:lnTo>
                <a:cubicBezTo>
                  <a:pt x="273258" y="1537809"/>
                  <a:pt x="265993" y="1530605"/>
                  <a:pt x="256727" y="1528738"/>
                </a:cubicBezTo>
                <a:close/>
                <a:moveTo>
                  <a:pt x="251989" y="1566167"/>
                </a:moveTo>
                <a:cubicBezTo>
                  <a:pt x="244139" y="1566167"/>
                  <a:pt x="237776" y="1559802"/>
                  <a:pt x="237776" y="1551953"/>
                </a:cubicBezTo>
                <a:cubicBezTo>
                  <a:pt x="237776" y="1544104"/>
                  <a:pt x="244139" y="1537740"/>
                  <a:pt x="251989" y="1537740"/>
                </a:cubicBezTo>
                <a:cubicBezTo>
                  <a:pt x="259839" y="1537740"/>
                  <a:pt x="266203" y="1544104"/>
                  <a:pt x="266203" y="1551953"/>
                </a:cubicBezTo>
                <a:cubicBezTo>
                  <a:pt x="266099" y="1559733"/>
                  <a:pt x="259771" y="1565993"/>
                  <a:pt x="251989" y="1566009"/>
                </a:cubicBezTo>
                <a:close/>
                <a:moveTo>
                  <a:pt x="626277" y="2011522"/>
                </a:moveTo>
                <a:lnTo>
                  <a:pt x="683605" y="2011522"/>
                </a:lnTo>
                <a:cubicBezTo>
                  <a:pt x="686220" y="2024339"/>
                  <a:pt x="698734" y="2032612"/>
                  <a:pt x="711552" y="2029993"/>
                </a:cubicBezTo>
                <a:cubicBezTo>
                  <a:pt x="724372" y="2027378"/>
                  <a:pt x="732641" y="2014864"/>
                  <a:pt x="730026" y="2002046"/>
                </a:cubicBezTo>
                <a:cubicBezTo>
                  <a:pt x="727408" y="1989229"/>
                  <a:pt x="714897" y="1980957"/>
                  <a:pt x="702076" y="1983575"/>
                </a:cubicBezTo>
                <a:cubicBezTo>
                  <a:pt x="692774" y="1985474"/>
                  <a:pt x="685503" y="1992745"/>
                  <a:pt x="683605" y="2002046"/>
                </a:cubicBezTo>
                <a:lnTo>
                  <a:pt x="635753" y="2002046"/>
                </a:lnTo>
                <a:lnTo>
                  <a:pt x="635753" y="1698826"/>
                </a:lnTo>
                <a:lnTo>
                  <a:pt x="408337" y="1698826"/>
                </a:lnTo>
                <a:lnTo>
                  <a:pt x="408337" y="1253470"/>
                </a:lnTo>
                <a:lnTo>
                  <a:pt x="456189" y="1253470"/>
                </a:lnTo>
                <a:cubicBezTo>
                  <a:pt x="458805" y="1266288"/>
                  <a:pt x="471319" y="1274560"/>
                  <a:pt x="484136" y="1271941"/>
                </a:cubicBezTo>
                <a:cubicBezTo>
                  <a:pt x="496957" y="1269326"/>
                  <a:pt x="505226" y="1256812"/>
                  <a:pt x="502610" y="1243995"/>
                </a:cubicBezTo>
                <a:cubicBezTo>
                  <a:pt x="499992" y="1231177"/>
                  <a:pt x="487481" y="1222905"/>
                  <a:pt x="474660" y="1225523"/>
                </a:cubicBezTo>
                <a:cubicBezTo>
                  <a:pt x="465359" y="1227422"/>
                  <a:pt x="458088" y="1234693"/>
                  <a:pt x="456189" y="1243995"/>
                </a:cubicBezTo>
                <a:lnTo>
                  <a:pt x="420814" y="1243995"/>
                </a:lnTo>
                <a:lnTo>
                  <a:pt x="398862" y="1256629"/>
                </a:lnTo>
                <a:lnTo>
                  <a:pt x="398862" y="1708301"/>
                </a:lnTo>
                <a:lnTo>
                  <a:pt x="626277" y="1708301"/>
                </a:lnTo>
                <a:close/>
                <a:moveTo>
                  <a:pt x="706820" y="1992571"/>
                </a:moveTo>
                <a:cubicBezTo>
                  <a:pt x="714669" y="1992571"/>
                  <a:pt x="721034" y="1998935"/>
                  <a:pt x="721034" y="2006784"/>
                </a:cubicBezTo>
                <a:cubicBezTo>
                  <a:pt x="721034" y="2014633"/>
                  <a:pt x="714669" y="2020998"/>
                  <a:pt x="706820" y="2020998"/>
                </a:cubicBezTo>
                <a:cubicBezTo>
                  <a:pt x="698971" y="2020998"/>
                  <a:pt x="692607" y="2014633"/>
                  <a:pt x="692607" y="2006784"/>
                </a:cubicBezTo>
                <a:cubicBezTo>
                  <a:pt x="692502" y="1998951"/>
                  <a:pt x="698766" y="1992517"/>
                  <a:pt x="706599" y="1992413"/>
                </a:cubicBezTo>
                <a:cubicBezTo>
                  <a:pt x="706672" y="1992413"/>
                  <a:pt x="706748" y="1992413"/>
                  <a:pt x="706820" y="1992413"/>
                </a:cubicBezTo>
                <a:close/>
                <a:moveTo>
                  <a:pt x="479405" y="1234519"/>
                </a:moveTo>
                <a:cubicBezTo>
                  <a:pt x="487254" y="1234519"/>
                  <a:pt x="493618" y="1240883"/>
                  <a:pt x="493618" y="1248732"/>
                </a:cubicBezTo>
                <a:cubicBezTo>
                  <a:pt x="493618" y="1256581"/>
                  <a:pt x="487254" y="1262946"/>
                  <a:pt x="479405" y="1262946"/>
                </a:cubicBezTo>
                <a:cubicBezTo>
                  <a:pt x="471556" y="1262946"/>
                  <a:pt x="465191" y="1256581"/>
                  <a:pt x="465191" y="1248732"/>
                </a:cubicBezTo>
                <a:cubicBezTo>
                  <a:pt x="465087" y="1240899"/>
                  <a:pt x="471350" y="1234468"/>
                  <a:pt x="479184" y="1234361"/>
                </a:cubicBezTo>
                <a:cubicBezTo>
                  <a:pt x="479256" y="1234361"/>
                  <a:pt x="479332" y="1234361"/>
                  <a:pt x="479405" y="1234361"/>
                </a:cubicBezTo>
                <a:close/>
                <a:moveTo>
                  <a:pt x="247251" y="1499363"/>
                </a:moveTo>
                <a:cubicBezTo>
                  <a:pt x="260073" y="1501979"/>
                  <a:pt x="272588" y="1493706"/>
                  <a:pt x="275204" y="1480886"/>
                </a:cubicBezTo>
                <a:cubicBezTo>
                  <a:pt x="277821" y="1468065"/>
                  <a:pt x="269548" y="1455548"/>
                  <a:pt x="256727" y="1452933"/>
                </a:cubicBezTo>
                <a:lnTo>
                  <a:pt x="256727" y="1338562"/>
                </a:lnTo>
                <a:lnTo>
                  <a:pt x="247251" y="1344026"/>
                </a:lnTo>
                <a:lnTo>
                  <a:pt x="247251" y="1452933"/>
                </a:lnTo>
                <a:cubicBezTo>
                  <a:pt x="234430" y="1455535"/>
                  <a:pt x="226146" y="1468040"/>
                  <a:pt x="228750" y="1480861"/>
                </a:cubicBezTo>
                <a:cubicBezTo>
                  <a:pt x="230643" y="1490185"/>
                  <a:pt x="237929" y="1497471"/>
                  <a:pt x="247251" y="1499363"/>
                </a:cubicBezTo>
                <a:close/>
                <a:moveTo>
                  <a:pt x="251989" y="1461935"/>
                </a:moveTo>
                <a:cubicBezTo>
                  <a:pt x="259839" y="1461935"/>
                  <a:pt x="266203" y="1468299"/>
                  <a:pt x="266203" y="1476148"/>
                </a:cubicBezTo>
                <a:cubicBezTo>
                  <a:pt x="266203" y="1483997"/>
                  <a:pt x="259839" y="1490361"/>
                  <a:pt x="251989" y="1490361"/>
                </a:cubicBezTo>
                <a:cubicBezTo>
                  <a:pt x="244139" y="1490361"/>
                  <a:pt x="237776" y="1483997"/>
                  <a:pt x="237776" y="1476148"/>
                </a:cubicBezTo>
                <a:cubicBezTo>
                  <a:pt x="237671" y="1468315"/>
                  <a:pt x="243935" y="1461884"/>
                  <a:pt x="251767" y="1461777"/>
                </a:cubicBezTo>
                <a:cubicBezTo>
                  <a:pt x="251841" y="1461777"/>
                  <a:pt x="251915" y="1461777"/>
                  <a:pt x="251989" y="1461777"/>
                </a:cubicBezTo>
                <a:close/>
                <a:moveTo>
                  <a:pt x="4719757" y="3242882"/>
                </a:moveTo>
                <a:cubicBezTo>
                  <a:pt x="4732581" y="3245504"/>
                  <a:pt x="4745089" y="3237229"/>
                  <a:pt x="4747710" y="3224405"/>
                </a:cubicBezTo>
                <a:cubicBezTo>
                  <a:pt x="4750300" y="3211581"/>
                  <a:pt x="4742056" y="3199073"/>
                  <a:pt x="4729233" y="3196452"/>
                </a:cubicBezTo>
                <a:cubicBezTo>
                  <a:pt x="4716409" y="3193862"/>
                  <a:pt x="4703901" y="3202106"/>
                  <a:pt x="4701280" y="3214929"/>
                </a:cubicBezTo>
                <a:lnTo>
                  <a:pt x="4113316" y="3214929"/>
                </a:lnTo>
                <a:lnTo>
                  <a:pt x="4113316" y="3411233"/>
                </a:lnTo>
                <a:lnTo>
                  <a:pt x="4122791" y="3411233"/>
                </a:lnTo>
                <a:lnTo>
                  <a:pt x="4122791" y="3224247"/>
                </a:lnTo>
                <a:lnTo>
                  <a:pt x="4701280" y="3224247"/>
                </a:lnTo>
                <a:cubicBezTo>
                  <a:pt x="4703175" y="3233565"/>
                  <a:pt x="4710439" y="3240830"/>
                  <a:pt x="4719757" y="3242725"/>
                </a:cubicBezTo>
                <a:close/>
                <a:moveTo>
                  <a:pt x="4724495" y="3205454"/>
                </a:moveTo>
                <a:cubicBezTo>
                  <a:pt x="4732360" y="3205454"/>
                  <a:pt x="4738709" y="3211802"/>
                  <a:pt x="4738709" y="3219667"/>
                </a:cubicBezTo>
                <a:cubicBezTo>
                  <a:pt x="4738709" y="3227532"/>
                  <a:pt x="4732360" y="3233881"/>
                  <a:pt x="4724495" y="3233881"/>
                </a:cubicBezTo>
                <a:cubicBezTo>
                  <a:pt x="4716630" y="3233881"/>
                  <a:pt x="4710282" y="3227532"/>
                  <a:pt x="4710282" y="3219667"/>
                </a:cubicBezTo>
                <a:cubicBezTo>
                  <a:pt x="4710187" y="3211834"/>
                  <a:pt x="4716441" y="3205391"/>
                  <a:pt x="4724274" y="3205296"/>
                </a:cubicBezTo>
                <a:cubicBezTo>
                  <a:pt x="4724337" y="3205296"/>
                  <a:pt x="4724432" y="3205296"/>
                  <a:pt x="4724495" y="3205296"/>
                </a:cubicBezTo>
                <a:close/>
                <a:moveTo>
                  <a:pt x="5762552" y="713358"/>
                </a:moveTo>
                <a:cubicBezTo>
                  <a:pt x="5759931" y="726179"/>
                  <a:pt x="5768206" y="738690"/>
                  <a:pt x="5781030" y="741302"/>
                </a:cubicBezTo>
                <a:cubicBezTo>
                  <a:pt x="5793853" y="743917"/>
                  <a:pt x="5806361" y="735642"/>
                  <a:pt x="5808983" y="722821"/>
                </a:cubicBezTo>
                <a:cubicBezTo>
                  <a:pt x="5811573" y="710007"/>
                  <a:pt x="5803329" y="697499"/>
                  <a:pt x="5790505" y="694881"/>
                </a:cubicBezTo>
                <a:lnTo>
                  <a:pt x="5790505" y="485785"/>
                </a:lnTo>
                <a:lnTo>
                  <a:pt x="5657373" y="485785"/>
                </a:lnTo>
                <a:cubicBezTo>
                  <a:pt x="5654751" y="472967"/>
                  <a:pt x="5642243" y="464695"/>
                  <a:pt x="5629419" y="467314"/>
                </a:cubicBezTo>
                <a:cubicBezTo>
                  <a:pt x="5616596" y="469929"/>
                  <a:pt x="5608320" y="482443"/>
                  <a:pt x="5610942" y="495261"/>
                </a:cubicBezTo>
                <a:cubicBezTo>
                  <a:pt x="5613563" y="508078"/>
                  <a:pt x="5626071" y="516350"/>
                  <a:pt x="5638895" y="513732"/>
                </a:cubicBezTo>
                <a:cubicBezTo>
                  <a:pt x="5648213" y="511833"/>
                  <a:pt x="5655477" y="504562"/>
                  <a:pt x="5657373" y="495261"/>
                </a:cubicBezTo>
                <a:lnTo>
                  <a:pt x="5781030" y="495261"/>
                </a:lnTo>
                <a:lnTo>
                  <a:pt x="5781030" y="694881"/>
                </a:lnTo>
                <a:cubicBezTo>
                  <a:pt x="5771775" y="696757"/>
                  <a:pt x="5764511" y="703955"/>
                  <a:pt x="5762552" y="713200"/>
                </a:cubicBezTo>
                <a:close/>
                <a:moveTo>
                  <a:pt x="5634157" y="504894"/>
                </a:moveTo>
                <a:cubicBezTo>
                  <a:pt x="5626293" y="504894"/>
                  <a:pt x="5619944" y="498530"/>
                  <a:pt x="5619944" y="490681"/>
                </a:cubicBezTo>
                <a:cubicBezTo>
                  <a:pt x="5619944" y="482832"/>
                  <a:pt x="5626293" y="476467"/>
                  <a:pt x="5634157" y="476467"/>
                </a:cubicBezTo>
                <a:cubicBezTo>
                  <a:pt x="5642022" y="476467"/>
                  <a:pt x="5648371" y="482832"/>
                  <a:pt x="5648371" y="490681"/>
                </a:cubicBezTo>
                <a:cubicBezTo>
                  <a:pt x="5648276" y="498460"/>
                  <a:pt x="5641927" y="504720"/>
                  <a:pt x="5634157" y="504736"/>
                </a:cubicBezTo>
                <a:close/>
                <a:moveTo>
                  <a:pt x="5785768" y="703883"/>
                </a:moveTo>
                <a:cubicBezTo>
                  <a:pt x="5793632" y="703883"/>
                  <a:pt x="5799981" y="710247"/>
                  <a:pt x="5799981" y="718096"/>
                </a:cubicBezTo>
                <a:cubicBezTo>
                  <a:pt x="5799981" y="725945"/>
                  <a:pt x="5793632" y="732310"/>
                  <a:pt x="5785768" y="732310"/>
                </a:cubicBezTo>
                <a:cubicBezTo>
                  <a:pt x="5777903" y="732310"/>
                  <a:pt x="5771554" y="725945"/>
                  <a:pt x="5771554" y="718096"/>
                </a:cubicBezTo>
                <a:cubicBezTo>
                  <a:pt x="5771459" y="710263"/>
                  <a:pt x="5777713" y="703832"/>
                  <a:pt x="5785546" y="703725"/>
                </a:cubicBezTo>
                <a:cubicBezTo>
                  <a:pt x="5785610" y="703725"/>
                  <a:pt x="5785704" y="703725"/>
                  <a:pt x="5785768" y="703725"/>
                </a:cubicBezTo>
                <a:close/>
                <a:moveTo>
                  <a:pt x="5581567" y="789164"/>
                </a:moveTo>
                <a:cubicBezTo>
                  <a:pt x="5578946" y="776346"/>
                  <a:pt x="5566438" y="768074"/>
                  <a:pt x="5553614" y="770692"/>
                </a:cubicBezTo>
                <a:cubicBezTo>
                  <a:pt x="5540790" y="773308"/>
                  <a:pt x="5532515" y="785822"/>
                  <a:pt x="5535137" y="798639"/>
                </a:cubicBezTo>
                <a:cubicBezTo>
                  <a:pt x="5537758" y="811457"/>
                  <a:pt x="5550266" y="819729"/>
                  <a:pt x="5563090" y="817110"/>
                </a:cubicBezTo>
                <a:cubicBezTo>
                  <a:pt x="5572407" y="815212"/>
                  <a:pt x="5579672" y="807941"/>
                  <a:pt x="5581567" y="798639"/>
                </a:cubicBezTo>
                <a:lnTo>
                  <a:pt x="5714700" y="798639"/>
                </a:lnTo>
                <a:lnTo>
                  <a:pt x="5714700" y="589543"/>
                </a:lnTo>
                <a:cubicBezTo>
                  <a:pt x="5727524" y="586928"/>
                  <a:pt x="5735799" y="574414"/>
                  <a:pt x="5733178" y="561596"/>
                </a:cubicBezTo>
                <a:cubicBezTo>
                  <a:pt x="5730556" y="548776"/>
                  <a:pt x="5718048" y="540507"/>
                  <a:pt x="5705225" y="543122"/>
                </a:cubicBezTo>
                <a:cubicBezTo>
                  <a:pt x="5692401" y="545737"/>
                  <a:pt x="5684125" y="558251"/>
                  <a:pt x="5686747" y="571072"/>
                </a:cubicBezTo>
                <a:cubicBezTo>
                  <a:pt x="5688642" y="580374"/>
                  <a:pt x="5695907" y="587645"/>
                  <a:pt x="5705225" y="589543"/>
                </a:cubicBezTo>
                <a:lnTo>
                  <a:pt x="5705225" y="789006"/>
                </a:lnTo>
                <a:close/>
                <a:moveTo>
                  <a:pt x="5558352" y="808115"/>
                </a:moveTo>
                <a:cubicBezTo>
                  <a:pt x="5550487" y="808115"/>
                  <a:pt x="5544139" y="801750"/>
                  <a:pt x="5544139" y="793901"/>
                </a:cubicBezTo>
                <a:cubicBezTo>
                  <a:pt x="5544139" y="786052"/>
                  <a:pt x="5550487" y="779688"/>
                  <a:pt x="5558352" y="779688"/>
                </a:cubicBezTo>
                <a:cubicBezTo>
                  <a:pt x="5566217" y="779688"/>
                  <a:pt x="5572566" y="786052"/>
                  <a:pt x="5572566" y="793901"/>
                </a:cubicBezTo>
                <a:cubicBezTo>
                  <a:pt x="5572471" y="801681"/>
                  <a:pt x="5566122" y="807941"/>
                  <a:pt x="5558352" y="807957"/>
                </a:cubicBezTo>
                <a:close/>
                <a:moveTo>
                  <a:pt x="5695749" y="566486"/>
                </a:moveTo>
                <a:cubicBezTo>
                  <a:pt x="5695749" y="558637"/>
                  <a:pt x="5702098" y="552272"/>
                  <a:pt x="5709962" y="552272"/>
                </a:cubicBezTo>
                <a:cubicBezTo>
                  <a:pt x="5717827" y="552272"/>
                  <a:pt x="5724176" y="558637"/>
                  <a:pt x="5724176" y="566486"/>
                </a:cubicBezTo>
                <a:cubicBezTo>
                  <a:pt x="5724176" y="574335"/>
                  <a:pt x="5717827" y="580699"/>
                  <a:pt x="5709962" y="580699"/>
                </a:cubicBezTo>
                <a:cubicBezTo>
                  <a:pt x="5702098" y="580699"/>
                  <a:pt x="5695749" y="574338"/>
                  <a:pt x="5695749" y="566486"/>
                </a:cubicBezTo>
                <a:cubicBezTo>
                  <a:pt x="5695749" y="566435"/>
                  <a:pt x="5695749" y="566382"/>
                  <a:pt x="5695749" y="566328"/>
                </a:cubicBezTo>
                <a:close/>
                <a:moveTo>
                  <a:pt x="5942116" y="571224"/>
                </a:moveTo>
                <a:lnTo>
                  <a:pt x="5942116" y="410138"/>
                </a:lnTo>
                <a:lnTo>
                  <a:pt x="5657373" y="410138"/>
                </a:lnTo>
                <a:cubicBezTo>
                  <a:pt x="5654783" y="397317"/>
                  <a:pt x="5642275" y="389032"/>
                  <a:pt x="5629451" y="391635"/>
                </a:cubicBezTo>
                <a:cubicBezTo>
                  <a:pt x="5620133" y="393530"/>
                  <a:pt x="5612837" y="400817"/>
                  <a:pt x="5610942" y="410138"/>
                </a:cubicBezTo>
                <a:lnTo>
                  <a:pt x="5610942" y="410138"/>
                </a:lnTo>
                <a:cubicBezTo>
                  <a:pt x="5608320" y="422958"/>
                  <a:pt x="5616596" y="435475"/>
                  <a:pt x="5629419" y="438091"/>
                </a:cubicBezTo>
                <a:cubicBezTo>
                  <a:pt x="5642243" y="440706"/>
                  <a:pt x="5654751" y="432434"/>
                  <a:pt x="5657373" y="419613"/>
                </a:cubicBezTo>
                <a:lnTo>
                  <a:pt x="5932640" y="419613"/>
                </a:lnTo>
                <a:lnTo>
                  <a:pt x="5932640" y="561748"/>
                </a:lnTo>
                <a:lnTo>
                  <a:pt x="5866311" y="561748"/>
                </a:lnTo>
                <a:lnTo>
                  <a:pt x="5866311" y="513738"/>
                </a:lnTo>
                <a:cubicBezTo>
                  <a:pt x="5879134" y="511123"/>
                  <a:pt x="5887410" y="498609"/>
                  <a:pt x="5884788" y="485791"/>
                </a:cubicBezTo>
                <a:cubicBezTo>
                  <a:pt x="5882167" y="472971"/>
                  <a:pt x="5869659" y="464702"/>
                  <a:pt x="5856835" y="467317"/>
                </a:cubicBezTo>
                <a:cubicBezTo>
                  <a:pt x="5844011" y="469932"/>
                  <a:pt x="5835736" y="482446"/>
                  <a:pt x="5838358" y="495267"/>
                </a:cubicBezTo>
                <a:cubicBezTo>
                  <a:pt x="5840253" y="504569"/>
                  <a:pt x="5847517" y="511840"/>
                  <a:pt x="5856835" y="513738"/>
                </a:cubicBezTo>
                <a:lnTo>
                  <a:pt x="5856835" y="571066"/>
                </a:lnTo>
                <a:close/>
                <a:moveTo>
                  <a:pt x="5647581" y="419613"/>
                </a:moveTo>
                <a:cubicBezTo>
                  <a:pt x="5644959" y="427017"/>
                  <a:pt x="5636842" y="430899"/>
                  <a:pt x="5629451" y="428283"/>
                </a:cubicBezTo>
                <a:cubicBezTo>
                  <a:pt x="5622028" y="425668"/>
                  <a:pt x="5618143" y="417541"/>
                  <a:pt x="5620765" y="410138"/>
                </a:cubicBezTo>
                <a:cubicBezTo>
                  <a:pt x="5623387" y="402734"/>
                  <a:pt x="5631504" y="398852"/>
                  <a:pt x="5638927" y="401467"/>
                </a:cubicBezTo>
                <a:cubicBezTo>
                  <a:pt x="5646318" y="404083"/>
                  <a:pt x="5650203" y="412210"/>
                  <a:pt x="5647581" y="419613"/>
                </a:cubicBezTo>
                <a:close/>
                <a:moveTo>
                  <a:pt x="5847359" y="490712"/>
                </a:moveTo>
                <a:cubicBezTo>
                  <a:pt x="5847359" y="482863"/>
                  <a:pt x="5853708" y="476499"/>
                  <a:pt x="5861573" y="476499"/>
                </a:cubicBezTo>
                <a:cubicBezTo>
                  <a:pt x="5869438" y="476499"/>
                  <a:pt x="5875786" y="482863"/>
                  <a:pt x="5875786" y="490712"/>
                </a:cubicBezTo>
                <a:cubicBezTo>
                  <a:pt x="5875786" y="498561"/>
                  <a:pt x="5869438" y="504926"/>
                  <a:pt x="5861573" y="504926"/>
                </a:cubicBezTo>
                <a:cubicBezTo>
                  <a:pt x="5853708" y="504926"/>
                  <a:pt x="5847359" y="498564"/>
                  <a:pt x="5847359" y="490712"/>
                </a:cubicBezTo>
                <a:cubicBezTo>
                  <a:pt x="5847359" y="490649"/>
                  <a:pt x="5847359" y="490586"/>
                  <a:pt x="5847359" y="490523"/>
                </a:cubicBezTo>
                <a:close/>
                <a:moveTo>
                  <a:pt x="5563090" y="1360577"/>
                </a:moveTo>
                <a:lnTo>
                  <a:pt x="5370734" y="1168221"/>
                </a:lnTo>
                <a:lnTo>
                  <a:pt x="5278347" y="1168221"/>
                </a:lnTo>
                <a:cubicBezTo>
                  <a:pt x="5275725" y="1155404"/>
                  <a:pt x="5263217" y="1147131"/>
                  <a:pt x="5250394" y="1149750"/>
                </a:cubicBezTo>
                <a:cubicBezTo>
                  <a:pt x="5237570" y="1152365"/>
                  <a:pt x="5229294" y="1164879"/>
                  <a:pt x="5231916" y="1177697"/>
                </a:cubicBezTo>
                <a:cubicBezTo>
                  <a:pt x="5234538" y="1190514"/>
                  <a:pt x="5247045" y="1198786"/>
                  <a:pt x="5259869" y="1196168"/>
                </a:cubicBezTo>
                <a:cubicBezTo>
                  <a:pt x="5269187" y="1194270"/>
                  <a:pt x="5276452" y="1186999"/>
                  <a:pt x="5278347" y="1177697"/>
                </a:cubicBezTo>
                <a:lnTo>
                  <a:pt x="5366786" y="1177697"/>
                </a:lnTo>
                <a:lnTo>
                  <a:pt x="5553456" y="1364367"/>
                </a:lnTo>
                <a:lnTo>
                  <a:pt x="5553456" y="1632528"/>
                </a:lnTo>
                <a:lnTo>
                  <a:pt x="6064415" y="1632528"/>
                </a:lnTo>
                <a:lnTo>
                  <a:pt x="6064415" y="1623052"/>
                </a:lnTo>
                <a:lnTo>
                  <a:pt x="5563090" y="1623052"/>
                </a:lnTo>
                <a:close/>
                <a:moveTo>
                  <a:pt x="5255131" y="1187172"/>
                </a:moveTo>
                <a:cubicBezTo>
                  <a:pt x="5247267" y="1187172"/>
                  <a:pt x="5240918" y="1180808"/>
                  <a:pt x="5240918" y="1172959"/>
                </a:cubicBezTo>
                <a:cubicBezTo>
                  <a:pt x="5240918" y="1165110"/>
                  <a:pt x="5247267" y="1158745"/>
                  <a:pt x="5255131" y="1158745"/>
                </a:cubicBezTo>
                <a:cubicBezTo>
                  <a:pt x="5262996" y="1158745"/>
                  <a:pt x="5269345" y="1165110"/>
                  <a:pt x="5269345" y="1172959"/>
                </a:cubicBezTo>
                <a:cubicBezTo>
                  <a:pt x="5269218" y="1180729"/>
                  <a:pt x="5262901" y="1186967"/>
                  <a:pt x="5255131" y="1186983"/>
                </a:cubicBezTo>
                <a:close/>
                <a:moveTo>
                  <a:pt x="5733178" y="1026086"/>
                </a:moveTo>
                <a:cubicBezTo>
                  <a:pt x="5735799" y="1013266"/>
                  <a:pt x="5727524" y="1000755"/>
                  <a:pt x="5714700" y="998143"/>
                </a:cubicBezTo>
                <a:cubicBezTo>
                  <a:pt x="5701876" y="995527"/>
                  <a:pt x="5689369" y="1003803"/>
                  <a:pt x="5686747" y="1016623"/>
                </a:cubicBezTo>
                <a:cubicBezTo>
                  <a:pt x="5684157" y="1029437"/>
                  <a:pt x="5692401" y="1041945"/>
                  <a:pt x="5705225" y="1044564"/>
                </a:cubicBezTo>
                <a:lnTo>
                  <a:pt x="5705225" y="1404923"/>
                </a:lnTo>
                <a:lnTo>
                  <a:pt x="5781030" y="1404923"/>
                </a:lnTo>
                <a:lnTo>
                  <a:pt x="5781030" y="1452933"/>
                </a:lnTo>
                <a:cubicBezTo>
                  <a:pt x="5768206" y="1455548"/>
                  <a:pt x="5759931" y="1468062"/>
                  <a:pt x="5762552" y="1480879"/>
                </a:cubicBezTo>
                <a:cubicBezTo>
                  <a:pt x="5765174" y="1493700"/>
                  <a:pt x="5777682" y="1501969"/>
                  <a:pt x="5790505" y="1499354"/>
                </a:cubicBezTo>
                <a:cubicBezTo>
                  <a:pt x="5803329" y="1496739"/>
                  <a:pt x="5811604" y="1484224"/>
                  <a:pt x="5808983" y="1471404"/>
                </a:cubicBezTo>
                <a:cubicBezTo>
                  <a:pt x="5807088" y="1462102"/>
                  <a:pt x="5799823" y="1454831"/>
                  <a:pt x="5790505" y="1452933"/>
                </a:cubicBezTo>
                <a:lnTo>
                  <a:pt x="5790505" y="1395447"/>
                </a:lnTo>
                <a:lnTo>
                  <a:pt x="5714700" y="1395447"/>
                </a:lnTo>
                <a:lnTo>
                  <a:pt x="5714700" y="1044374"/>
                </a:lnTo>
                <a:cubicBezTo>
                  <a:pt x="5724018" y="1042485"/>
                  <a:pt x="5731283" y="1035208"/>
                  <a:pt x="5733178" y="1025897"/>
                </a:cubicBezTo>
                <a:close/>
                <a:moveTo>
                  <a:pt x="5799981" y="1476180"/>
                </a:moveTo>
                <a:cubicBezTo>
                  <a:pt x="5799981" y="1484029"/>
                  <a:pt x="5793632" y="1490393"/>
                  <a:pt x="5785768" y="1490393"/>
                </a:cubicBezTo>
                <a:cubicBezTo>
                  <a:pt x="5777903" y="1490393"/>
                  <a:pt x="5771554" y="1484029"/>
                  <a:pt x="5771554" y="1476180"/>
                </a:cubicBezTo>
                <a:cubicBezTo>
                  <a:pt x="5771554" y="1468331"/>
                  <a:pt x="5777903" y="1461966"/>
                  <a:pt x="5785768" y="1461966"/>
                </a:cubicBezTo>
                <a:cubicBezTo>
                  <a:pt x="5793538" y="1461966"/>
                  <a:pt x="5799886" y="1468214"/>
                  <a:pt x="5799981" y="1475990"/>
                </a:cubicBezTo>
                <a:close/>
                <a:moveTo>
                  <a:pt x="5709962" y="1035562"/>
                </a:moveTo>
                <a:cubicBezTo>
                  <a:pt x="5702098" y="1035562"/>
                  <a:pt x="5695749" y="1029197"/>
                  <a:pt x="5695749" y="1021348"/>
                </a:cubicBezTo>
                <a:cubicBezTo>
                  <a:pt x="5695749" y="1013499"/>
                  <a:pt x="5702098" y="1007135"/>
                  <a:pt x="5709962" y="1007135"/>
                </a:cubicBezTo>
                <a:cubicBezTo>
                  <a:pt x="5717827" y="1007135"/>
                  <a:pt x="5724176" y="1013499"/>
                  <a:pt x="5724176" y="1021348"/>
                </a:cubicBezTo>
                <a:cubicBezTo>
                  <a:pt x="5724049" y="1029119"/>
                  <a:pt x="5717732" y="1035357"/>
                  <a:pt x="5709962" y="1035372"/>
                </a:cubicBezTo>
                <a:close/>
                <a:moveTo>
                  <a:pt x="5942116" y="2514205"/>
                </a:moveTo>
                <a:cubicBezTo>
                  <a:pt x="5929292" y="2511593"/>
                  <a:pt x="5916784" y="2519865"/>
                  <a:pt x="5914163" y="2532686"/>
                </a:cubicBezTo>
                <a:cubicBezTo>
                  <a:pt x="5911573" y="2545503"/>
                  <a:pt x="5919816" y="2558014"/>
                  <a:pt x="5932640" y="2560630"/>
                </a:cubicBezTo>
                <a:cubicBezTo>
                  <a:pt x="5945464" y="2563242"/>
                  <a:pt x="5957972" y="2554973"/>
                  <a:pt x="5960593" y="2542158"/>
                </a:cubicBezTo>
                <a:lnTo>
                  <a:pt x="6064415" y="2542158"/>
                </a:lnTo>
                <a:lnTo>
                  <a:pt x="6064415" y="2532683"/>
                </a:lnTo>
                <a:lnTo>
                  <a:pt x="5960593" y="2532683"/>
                </a:lnTo>
                <a:cubicBezTo>
                  <a:pt x="5958698" y="2523371"/>
                  <a:pt x="5951433" y="2516094"/>
                  <a:pt x="5942116" y="2514205"/>
                </a:cubicBezTo>
                <a:close/>
                <a:moveTo>
                  <a:pt x="5937378" y="2551634"/>
                </a:moveTo>
                <a:cubicBezTo>
                  <a:pt x="5929513" y="2551634"/>
                  <a:pt x="5923165" y="2545270"/>
                  <a:pt x="5923165" y="2537420"/>
                </a:cubicBezTo>
                <a:cubicBezTo>
                  <a:pt x="5923165" y="2529571"/>
                  <a:pt x="5929513" y="2523207"/>
                  <a:pt x="5937378" y="2523207"/>
                </a:cubicBezTo>
                <a:cubicBezTo>
                  <a:pt x="5945243" y="2523207"/>
                  <a:pt x="5951591" y="2529571"/>
                  <a:pt x="5951591" y="2537420"/>
                </a:cubicBezTo>
                <a:cubicBezTo>
                  <a:pt x="5951497" y="2545200"/>
                  <a:pt x="5945148" y="2551460"/>
                  <a:pt x="5937378" y="2551476"/>
                </a:cubicBezTo>
                <a:close/>
                <a:moveTo>
                  <a:pt x="5477809" y="713358"/>
                </a:moveTo>
                <a:lnTo>
                  <a:pt x="5477809" y="1016579"/>
                </a:lnTo>
                <a:lnTo>
                  <a:pt x="5429957" y="1016579"/>
                </a:lnTo>
                <a:cubicBezTo>
                  <a:pt x="5427336" y="1003762"/>
                  <a:pt x="5414827" y="995489"/>
                  <a:pt x="5402004" y="998108"/>
                </a:cubicBezTo>
                <a:cubicBezTo>
                  <a:pt x="5389180" y="1000723"/>
                  <a:pt x="5380905" y="1013237"/>
                  <a:pt x="5383526" y="1026055"/>
                </a:cubicBezTo>
                <a:cubicBezTo>
                  <a:pt x="5386148" y="1038872"/>
                  <a:pt x="5398656" y="1047144"/>
                  <a:pt x="5411480" y="1044526"/>
                </a:cubicBezTo>
                <a:cubicBezTo>
                  <a:pt x="5420797" y="1042628"/>
                  <a:pt x="5428062" y="1035357"/>
                  <a:pt x="5429957" y="1026055"/>
                </a:cubicBezTo>
                <a:lnTo>
                  <a:pt x="5487285" y="1026055"/>
                </a:lnTo>
                <a:lnTo>
                  <a:pt x="5487285" y="722834"/>
                </a:lnTo>
                <a:lnTo>
                  <a:pt x="5638895" y="722834"/>
                </a:lnTo>
                <a:lnTo>
                  <a:pt x="5638895" y="589543"/>
                </a:lnTo>
                <a:cubicBezTo>
                  <a:pt x="5651719" y="586928"/>
                  <a:pt x="5659994" y="574414"/>
                  <a:pt x="5657373" y="561596"/>
                </a:cubicBezTo>
                <a:cubicBezTo>
                  <a:pt x="5654751" y="548776"/>
                  <a:pt x="5642243" y="540507"/>
                  <a:pt x="5629419" y="543122"/>
                </a:cubicBezTo>
                <a:cubicBezTo>
                  <a:pt x="5616596" y="545737"/>
                  <a:pt x="5608320" y="558251"/>
                  <a:pt x="5610942" y="571072"/>
                </a:cubicBezTo>
                <a:cubicBezTo>
                  <a:pt x="5612837" y="580374"/>
                  <a:pt x="5620101" y="587645"/>
                  <a:pt x="5629419" y="589543"/>
                </a:cubicBezTo>
                <a:lnTo>
                  <a:pt x="5629419" y="713200"/>
                </a:lnTo>
                <a:close/>
                <a:moveTo>
                  <a:pt x="5406742" y="1035530"/>
                </a:moveTo>
                <a:cubicBezTo>
                  <a:pt x="5398877" y="1035530"/>
                  <a:pt x="5392528" y="1029166"/>
                  <a:pt x="5392528" y="1021317"/>
                </a:cubicBezTo>
                <a:cubicBezTo>
                  <a:pt x="5392528" y="1013468"/>
                  <a:pt x="5398877" y="1007103"/>
                  <a:pt x="5406742" y="1007103"/>
                </a:cubicBezTo>
                <a:cubicBezTo>
                  <a:pt x="5414606" y="1007103"/>
                  <a:pt x="5420955" y="1013468"/>
                  <a:pt x="5420955" y="1021317"/>
                </a:cubicBezTo>
                <a:cubicBezTo>
                  <a:pt x="5420860" y="1029096"/>
                  <a:pt x="5414512" y="1035357"/>
                  <a:pt x="5406742" y="1035372"/>
                </a:cubicBezTo>
                <a:close/>
                <a:moveTo>
                  <a:pt x="5619944" y="566486"/>
                </a:moveTo>
                <a:cubicBezTo>
                  <a:pt x="5619944" y="558637"/>
                  <a:pt x="5626293" y="552272"/>
                  <a:pt x="5634157" y="552272"/>
                </a:cubicBezTo>
                <a:cubicBezTo>
                  <a:pt x="5642022" y="552272"/>
                  <a:pt x="5648371" y="558637"/>
                  <a:pt x="5648371" y="566486"/>
                </a:cubicBezTo>
                <a:cubicBezTo>
                  <a:pt x="5648371" y="574335"/>
                  <a:pt x="5642022" y="580699"/>
                  <a:pt x="5634157" y="580699"/>
                </a:cubicBezTo>
                <a:cubicBezTo>
                  <a:pt x="5626293" y="580699"/>
                  <a:pt x="5619944" y="574338"/>
                  <a:pt x="5619944" y="566486"/>
                </a:cubicBezTo>
                <a:cubicBezTo>
                  <a:pt x="5619944" y="566435"/>
                  <a:pt x="5619944" y="566382"/>
                  <a:pt x="5619944" y="566328"/>
                </a:cubicBezTo>
                <a:close/>
                <a:moveTo>
                  <a:pt x="5335674" y="1073907"/>
                </a:moveTo>
                <a:cubicBezTo>
                  <a:pt x="5322850" y="1071295"/>
                  <a:pt x="5310343" y="1079567"/>
                  <a:pt x="5307721" y="1092387"/>
                </a:cubicBezTo>
                <a:cubicBezTo>
                  <a:pt x="5305131" y="1105205"/>
                  <a:pt x="5313375" y="1117716"/>
                  <a:pt x="5326199" y="1120331"/>
                </a:cubicBezTo>
                <a:cubicBezTo>
                  <a:pt x="5339022" y="1122943"/>
                  <a:pt x="5351530" y="1114674"/>
                  <a:pt x="5354152" y="1101860"/>
                </a:cubicBezTo>
                <a:lnTo>
                  <a:pt x="5563090" y="1101860"/>
                </a:lnTo>
                <a:lnTo>
                  <a:pt x="5563090" y="892764"/>
                </a:lnTo>
                <a:cubicBezTo>
                  <a:pt x="5575913" y="890149"/>
                  <a:pt x="5584189" y="877634"/>
                  <a:pt x="5581567" y="864817"/>
                </a:cubicBezTo>
                <a:cubicBezTo>
                  <a:pt x="5578946" y="851997"/>
                  <a:pt x="5566438" y="843727"/>
                  <a:pt x="5553614" y="846343"/>
                </a:cubicBezTo>
                <a:cubicBezTo>
                  <a:pt x="5540790" y="848958"/>
                  <a:pt x="5532515" y="861472"/>
                  <a:pt x="5535137" y="874293"/>
                </a:cubicBezTo>
                <a:cubicBezTo>
                  <a:pt x="5537032" y="883595"/>
                  <a:pt x="5544296" y="890866"/>
                  <a:pt x="5553614" y="892764"/>
                </a:cubicBezTo>
                <a:lnTo>
                  <a:pt x="5553614" y="1092226"/>
                </a:lnTo>
                <a:lnTo>
                  <a:pt x="5354152" y="1092226"/>
                </a:lnTo>
                <a:cubicBezTo>
                  <a:pt x="5352194" y="1082978"/>
                  <a:pt x="5344929" y="1075773"/>
                  <a:pt x="5335674" y="1073907"/>
                </a:cubicBezTo>
                <a:close/>
                <a:moveTo>
                  <a:pt x="5330937" y="1111336"/>
                </a:moveTo>
                <a:cubicBezTo>
                  <a:pt x="5323072" y="1111336"/>
                  <a:pt x="5316723" y="1104971"/>
                  <a:pt x="5316723" y="1097122"/>
                </a:cubicBezTo>
                <a:cubicBezTo>
                  <a:pt x="5316723" y="1089273"/>
                  <a:pt x="5323072" y="1082909"/>
                  <a:pt x="5330937" y="1082909"/>
                </a:cubicBezTo>
                <a:cubicBezTo>
                  <a:pt x="5338801" y="1082909"/>
                  <a:pt x="5345150" y="1089273"/>
                  <a:pt x="5345150" y="1097122"/>
                </a:cubicBezTo>
                <a:cubicBezTo>
                  <a:pt x="5345055" y="1104902"/>
                  <a:pt x="5338706" y="1111162"/>
                  <a:pt x="5330937" y="1111178"/>
                </a:cubicBezTo>
                <a:close/>
                <a:moveTo>
                  <a:pt x="5544139" y="869707"/>
                </a:moveTo>
                <a:cubicBezTo>
                  <a:pt x="5544139" y="861857"/>
                  <a:pt x="5550487" y="855493"/>
                  <a:pt x="5558352" y="855493"/>
                </a:cubicBezTo>
                <a:cubicBezTo>
                  <a:pt x="5566217" y="855493"/>
                  <a:pt x="5572566" y="861857"/>
                  <a:pt x="5572566" y="869707"/>
                </a:cubicBezTo>
                <a:cubicBezTo>
                  <a:pt x="5572566" y="877555"/>
                  <a:pt x="5566217" y="883920"/>
                  <a:pt x="5558352" y="883920"/>
                </a:cubicBezTo>
                <a:cubicBezTo>
                  <a:pt x="5550487" y="883920"/>
                  <a:pt x="5544139" y="877559"/>
                  <a:pt x="5544139" y="869707"/>
                </a:cubicBezTo>
                <a:cubicBezTo>
                  <a:pt x="5544139" y="869656"/>
                  <a:pt x="5544139" y="869602"/>
                  <a:pt x="5544139" y="869549"/>
                </a:cubicBezTo>
                <a:close/>
                <a:moveTo>
                  <a:pt x="6017921" y="2362595"/>
                </a:moveTo>
                <a:cubicBezTo>
                  <a:pt x="6005097" y="2359983"/>
                  <a:pt x="5992589" y="2368255"/>
                  <a:pt x="5989968" y="2381076"/>
                </a:cubicBezTo>
                <a:cubicBezTo>
                  <a:pt x="5987378" y="2393893"/>
                  <a:pt x="5995621" y="2406404"/>
                  <a:pt x="6008445" y="2409019"/>
                </a:cubicBezTo>
                <a:cubicBezTo>
                  <a:pt x="6021269" y="2411631"/>
                  <a:pt x="6033777" y="2403362"/>
                  <a:pt x="6036398" y="2390548"/>
                </a:cubicBezTo>
                <a:lnTo>
                  <a:pt x="6064415" y="2390548"/>
                </a:lnTo>
                <a:lnTo>
                  <a:pt x="6064415" y="2381072"/>
                </a:lnTo>
                <a:lnTo>
                  <a:pt x="6036398" y="2381072"/>
                </a:lnTo>
                <a:cubicBezTo>
                  <a:pt x="6034503" y="2371761"/>
                  <a:pt x="6027239" y="2364484"/>
                  <a:pt x="6017921" y="2362595"/>
                </a:cubicBezTo>
                <a:close/>
                <a:moveTo>
                  <a:pt x="6013183" y="2400024"/>
                </a:moveTo>
                <a:cubicBezTo>
                  <a:pt x="6005318" y="2400024"/>
                  <a:pt x="5998970" y="2393659"/>
                  <a:pt x="5998970" y="2385810"/>
                </a:cubicBezTo>
                <a:cubicBezTo>
                  <a:pt x="5998970" y="2377961"/>
                  <a:pt x="6005318" y="2371597"/>
                  <a:pt x="6013183" y="2371597"/>
                </a:cubicBezTo>
                <a:cubicBezTo>
                  <a:pt x="6021048" y="2371597"/>
                  <a:pt x="6027397" y="2377961"/>
                  <a:pt x="6027397" y="2385810"/>
                </a:cubicBezTo>
                <a:cubicBezTo>
                  <a:pt x="6027302" y="2393590"/>
                  <a:pt x="6020953" y="2399850"/>
                  <a:pt x="6013183" y="2399866"/>
                </a:cubicBezTo>
                <a:close/>
                <a:moveTo>
                  <a:pt x="5856835" y="2421754"/>
                </a:moveTo>
                <a:lnTo>
                  <a:pt x="5856835" y="2700970"/>
                </a:lnTo>
                <a:lnTo>
                  <a:pt x="5866311" y="2695506"/>
                </a:lnTo>
                <a:lnTo>
                  <a:pt x="5866311" y="2425481"/>
                </a:lnTo>
                <a:lnTo>
                  <a:pt x="5977239" y="2314585"/>
                </a:lnTo>
                <a:lnTo>
                  <a:pt x="6064415" y="2314585"/>
                </a:lnTo>
                <a:lnTo>
                  <a:pt x="6064415" y="2305109"/>
                </a:lnTo>
                <a:lnTo>
                  <a:pt x="5973354" y="2305109"/>
                </a:lnTo>
                <a:close/>
                <a:moveTo>
                  <a:pt x="5657373" y="1547057"/>
                </a:moveTo>
                <a:cubicBezTo>
                  <a:pt x="5654751" y="1534240"/>
                  <a:pt x="5642243" y="1525968"/>
                  <a:pt x="5629419" y="1528586"/>
                </a:cubicBezTo>
                <a:cubicBezTo>
                  <a:pt x="5616596" y="1531201"/>
                  <a:pt x="5608320" y="1543716"/>
                  <a:pt x="5610942" y="1556533"/>
                </a:cubicBezTo>
                <a:cubicBezTo>
                  <a:pt x="5613563" y="1569350"/>
                  <a:pt x="5626071" y="1577623"/>
                  <a:pt x="5638895" y="1575004"/>
                </a:cubicBezTo>
                <a:cubicBezTo>
                  <a:pt x="5648213" y="1573106"/>
                  <a:pt x="5655477" y="1565835"/>
                  <a:pt x="5657373" y="1556533"/>
                </a:cubicBezTo>
                <a:lnTo>
                  <a:pt x="5942116" y="1556533"/>
                </a:lnTo>
                <a:lnTo>
                  <a:pt x="5942116" y="1195985"/>
                </a:lnTo>
                <a:cubicBezTo>
                  <a:pt x="5954939" y="1193369"/>
                  <a:pt x="5963215" y="1180855"/>
                  <a:pt x="5960593" y="1168038"/>
                </a:cubicBezTo>
                <a:cubicBezTo>
                  <a:pt x="5957972" y="1155217"/>
                  <a:pt x="5945464" y="1146948"/>
                  <a:pt x="5932640" y="1149563"/>
                </a:cubicBezTo>
                <a:cubicBezTo>
                  <a:pt x="5919816" y="1152179"/>
                  <a:pt x="5911541" y="1164693"/>
                  <a:pt x="5914163" y="1177513"/>
                </a:cubicBezTo>
                <a:cubicBezTo>
                  <a:pt x="5916058" y="1186815"/>
                  <a:pt x="5923322" y="1194086"/>
                  <a:pt x="5932640" y="1195985"/>
                </a:cubicBezTo>
                <a:lnTo>
                  <a:pt x="5932640" y="1547057"/>
                </a:lnTo>
                <a:close/>
                <a:moveTo>
                  <a:pt x="5634157" y="1566009"/>
                </a:moveTo>
                <a:cubicBezTo>
                  <a:pt x="5626293" y="1566009"/>
                  <a:pt x="5619944" y="1559644"/>
                  <a:pt x="5619944" y="1551795"/>
                </a:cubicBezTo>
                <a:cubicBezTo>
                  <a:pt x="5619944" y="1543946"/>
                  <a:pt x="5626293" y="1537582"/>
                  <a:pt x="5634157" y="1537582"/>
                </a:cubicBezTo>
                <a:cubicBezTo>
                  <a:pt x="5642022" y="1537582"/>
                  <a:pt x="5648371" y="1543946"/>
                  <a:pt x="5648371" y="1551795"/>
                </a:cubicBezTo>
                <a:cubicBezTo>
                  <a:pt x="5648339" y="1559638"/>
                  <a:pt x="5641990" y="1565990"/>
                  <a:pt x="5634157" y="1566009"/>
                </a:cubicBezTo>
                <a:close/>
                <a:moveTo>
                  <a:pt x="5923165" y="1172769"/>
                </a:moveTo>
                <a:cubicBezTo>
                  <a:pt x="5923165" y="1164920"/>
                  <a:pt x="5929513" y="1158556"/>
                  <a:pt x="5937378" y="1158556"/>
                </a:cubicBezTo>
                <a:cubicBezTo>
                  <a:pt x="5945243" y="1158556"/>
                  <a:pt x="5951591" y="1164920"/>
                  <a:pt x="5951591" y="1172769"/>
                </a:cubicBezTo>
                <a:cubicBezTo>
                  <a:pt x="5951591" y="1180618"/>
                  <a:pt x="5945243" y="1186983"/>
                  <a:pt x="5937378" y="1186983"/>
                </a:cubicBezTo>
                <a:cubicBezTo>
                  <a:pt x="5929513" y="1186983"/>
                  <a:pt x="5923165" y="1180618"/>
                  <a:pt x="5923165" y="1172769"/>
                </a:cubicBezTo>
                <a:close/>
                <a:moveTo>
                  <a:pt x="5942116" y="2438242"/>
                </a:moveTo>
                <a:cubicBezTo>
                  <a:pt x="5929292" y="2435630"/>
                  <a:pt x="5916784" y="2443902"/>
                  <a:pt x="5914163" y="2456723"/>
                </a:cubicBezTo>
                <a:cubicBezTo>
                  <a:pt x="5911573" y="2469540"/>
                  <a:pt x="5919816" y="2482051"/>
                  <a:pt x="5932640" y="2484666"/>
                </a:cubicBezTo>
                <a:cubicBezTo>
                  <a:pt x="5945464" y="2487278"/>
                  <a:pt x="5957972" y="2479009"/>
                  <a:pt x="5960593" y="2466195"/>
                </a:cubicBezTo>
                <a:lnTo>
                  <a:pt x="6064415" y="2466195"/>
                </a:lnTo>
                <a:lnTo>
                  <a:pt x="6064415" y="2456720"/>
                </a:lnTo>
                <a:lnTo>
                  <a:pt x="5960593" y="2456720"/>
                </a:lnTo>
                <a:cubicBezTo>
                  <a:pt x="5958635" y="2447471"/>
                  <a:pt x="5951370" y="2440267"/>
                  <a:pt x="5942116" y="2438400"/>
                </a:cubicBezTo>
                <a:close/>
                <a:moveTo>
                  <a:pt x="5937378" y="2475671"/>
                </a:moveTo>
                <a:cubicBezTo>
                  <a:pt x="5929513" y="2475671"/>
                  <a:pt x="5923165" y="2469306"/>
                  <a:pt x="5923165" y="2461457"/>
                </a:cubicBezTo>
                <a:cubicBezTo>
                  <a:pt x="5923165" y="2453608"/>
                  <a:pt x="5929513" y="2447244"/>
                  <a:pt x="5937378" y="2447244"/>
                </a:cubicBezTo>
                <a:cubicBezTo>
                  <a:pt x="5945243" y="2447244"/>
                  <a:pt x="5951591" y="2453608"/>
                  <a:pt x="5951591" y="2461457"/>
                </a:cubicBezTo>
                <a:cubicBezTo>
                  <a:pt x="5951560" y="2469300"/>
                  <a:pt x="5945211" y="2475652"/>
                  <a:pt x="5937378" y="2475671"/>
                </a:cubicBezTo>
                <a:close/>
                <a:moveTo>
                  <a:pt x="5781030" y="2378956"/>
                </a:moveTo>
                <a:lnTo>
                  <a:pt x="5781030" y="2744779"/>
                </a:lnTo>
                <a:lnTo>
                  <a:pt x="5790505" y="2739220"/>
                </a:lnTo>
                <a:lnTo>
                  <a:pt x="5790505" y="2382841"/>
                </a:lnTo>
                <a:lnTo>
                  <a:pt x="5934598" y="2238780"/>
                </a:lnTo>
                <a:lnTo>
                  <a:pt x="6064415" y="2238780"/>
                </a:lnTo>
                <a:lnTo>
                  <a:pt x="6064415" y="2229304"/>
                </a:lnTo>
                <a:lnTo>
                  <a:pt x="5930714" y="2229304"/>
                </a:lnTo>
                <a:close/>
                <a:moveTo>
                  <a:pt x="6008445" y="2077694"/>
                </a:moveTo>
                <a:lnTo>
                  <a:pt x="5884788" y="2077694"/>
                </a:lnTo>
                <a:cubicBezTo>
                  <a:pt x="5882167" y="2064876"/>
                  <a:pt x="5869659" y="2056604"/>
                  <a:pt x="5856835" y="2059223"/>
                </a:cubicBezTo>
                <a:cubicBezTo>
                  <a:pt x="5844011" y="2061838"/>
                  <a:pt x="5835736" y="2074352"/>
                  <a:pt x="5838358" y="2087169"/>
                </a:cubicBezTo>
                <a:cubicBezTo>
                  <a:pt x="5840979" y="2099987"/>
                  <a:pt x="5853487" y="2108259"/>
                  <a:pt x="5866311" y="2105641"/>
                </a:cubicBezTo>
                <a:cubicBezTo>
                  <a:pt x="5875628" y="2103742"/>
                  <a:pt x="5882893" y="2096471"/>
                  <a:pt x="5884788" y="2087169"/>
                </a:cubicBezTo>
                <a:lnTo>
                  <a:pt x="6017921" y="2087169"/>
                </a:lnTo>
                <a:lnTo>
                  <a:pt x="6017921" y="1859754"/>
                </a:lnTo>
                <a:lnTo>
                  <a:pt x="6064415" y="1859754"/>
                </a:lnTo>
                <a:lnTo>
                  <a:pt x="6064415" y="1850278"/>
                </a:lnTo>
                <a:lnTo>
                  <a:pt x="6008445" y="1850278"/>
                </a:lnTo>
                <a:close/>
                <a:moveTo>
                  <a:pt x="5861573" y="2096645"/>
                </a:moveTo>
                <a:cubicBezTo>
                  <a:pt x="5853708" y="2096645"/>
                  <a:pt x="5847359" y="2090280"/>
                  <a:pt x="5847359" y="2082431"/>
                </a:cubicBezTo>
                <a:cubicBezTo>
                  <a:pt x="5847359" y="2074582"/>
                  <a:pt x="5853708" y="2068218"/>
                  <a:pt x="5861573" y="2068218"/>
                </a:cubicBezTo>
                <a:cubicBezTo>
                  <a:pt x="5869438" y="2068218"/>
                  <a:pt x="5875786" y="2074582"/>
                  <a:pt x="5875786" y="2082431"/>
                </a:cubicBezTo>
                <a:cubicBezTo>
                  <a:pt x="5875755" y="2090274"/>
                  <a:pt x="5869406" y="2096626"/>
                  <a:pt x="5861573" y="2096645"/>
                </a:cubicBezTo>
                <a:close/>
                <a:moveTo>
                  <a:pt x="5747865" y="2305109"/>
                </a:moveTo>
                <a:lnTo>
                  <a:pt x="5657373" y="2305109"/>
                </a:lnTo>
                <a:cubicBezTo>
                  <a:pt x="5654751" y="2292292"/>
                  <a:pt x="5642243" y="2284020"/>
                  <a:pt x="5629419" y="2286638"/>
                </a:cubicBezTo>
                <a:cubicBezTo>
                  <a:pt x="5616596" y="2289253"/>
                  <a:pt x="5608320" y="2301768"/>
                  <a:pt x="5610942" y="2314585"/>
                </a:cubicBezTo>
                <a:cubicBezTo>
                  <a:pt x="5613563" y="2327402"/>
                  <a:pt x="5626071" y="2335674"/>
                  <a:pt x="5638895" y="2333056"/>
                </a:cubicBezTo>
                <a:cubicBezTo>
                  <a:pt x="5648213" y="2331158"/>
                  <a:pt x="5655477" y="2323887"/>
                  <a:pt x="5657373" y="2314585"/>
                </a:cubicBezTo>
                <a:lnTo>
                  <a:pt x="5751718" y="2314585"/>
                </a:lnTo>
                <a:lnTo>
                  <a:pt x="5903329" y="2162974"/>
                </a:lnTo>
                <a:lnTo>
                  <a:pt x="6064415" y="2162974"/>
                </a:lnTo>
                <a:lnTo>
                  <a:pt x="6064415" y="2153499"/>
                </a:lnTo>
                <a:lnTo>
                  <a:pt x="5899475" y="2153499"/>
                </a:lnTo>
                <a:close/>
                <a:moveTo>
                  <a:pt x="5634157" y="2324060"/>
                </a:moveTo>
                <a:cubicBezTo>
                  <a:pt x="5626293" y="2324060"/>
                  <a:pt x="5619944" y="2317696"/>
                  <a:pt x="5619944" y="2309847"/>
                </a:cubicBezTo>
                <a:cubicBezTo>
                  <a:pt x="5619944" y="2301998"/>
                  <a:pt x="5626293" y="2295634"/>
                  <a:pt x="5634157" y="2295634"/>
                </a:cubicBezTo>
                <a:cubicBezTo>
                  <a:pt x="5642022" y="2295634"/>
                  <a:pt x="5648371" y="2301998"/>
                  <a:pt x="5648371" y="2309847"/>
                </a:cubicBezTo>
                <a:cubicBezTo>
                  <a:pt x="5648339" y="2317690"/>
                  <a:pt x="5641990" y="2324042"/>
                  <a:pt x="5634157" y="2324060"/>
                </a:cubicBezTo>
                <a:close/>
                <a:moveTo>
                  <a:pt x="5553614" y="2077694"/>
                </a:moveTo>
                <a:lnTo>
                  <a:pt x="5402004" y="2077694"/>
                </a:lnTo>
                <a:lnTo>
                  <a:pt x="5402004" y="2345791"/>
                </a:lnTo>
                <a:lnTo>
                  <a:pt x="5174588" y="2573207"/>
                </a:lnTo>
                <a:lnTo>
                  <a:pt x="5174588" y="2590010"/>
                </a:lnTo>
                <a:cubicBezTo>
                  <a:pt x="5161764" y="2592626"/>
                  <a:pt x="5153489" y="2605140"/>
                  <a:pt x="5156111" y="2617957"/>
                </a:cubicBezTo>
                <a:cubicBezTo>
                  <a:pt x="5158732" y="2630778"/>
                  <a:pt x="5171240" y="2639047"/>
                  <a:pt x="5184064" y="2636432"/>
                </a:cubicBezTo>
                <a:cubicBezTo>
                  <a:pt x="5196888" y="2633813"/>
                  <a:pt x="5205163" y="2621302"/>
                  <a:pt x="5202541" y="2608482"/>
                </a:cubicBezTo>
                <a:cubicBezTo>
                  <a:pt x="5200646" y="2599180"/>
                  <a:pt x="5193382" y="2591909"/>
                  <a:pt x="5184064" y="2590010"/>
                </a:cubicBezTo>
                <a:lnTo>
                  <a:pt x="5184064" y="2577376"/>
                </a:lnTo>
                <a:lnTo>
                  <a:pt x="5411480" y="2349961"/>
                </a:lnTo>
                <a:lnTo>
                  <a:pt x="5411480" y="2087169"/>
                </a:lnTo>
                <a:lnTo>
                  <a:pt x="5563090" y="2087169"/>
                </a:lnTo>
                <a:lnTo>
                  <a:pt x="5563090" y="1783949"/>
                </a:lnTo>
                <a:lnTo>
                  <a:pt x="6064415" y="1783949"/>
                </a:lnTo>
                <a:lnTo>
                  <a:pt x="6064415" y="1774473"/>
                </a:lnTo>
                <a:lnTo>
                  <a:pt x="5553614" y="1774473"/>
                </a:lnTo>
                <a:close/>
                <a:moveTo>
                  <a:pt x="5193540" y="2613068"/>
                </a:moveTo>
                <a:cubicBezTo>
                  <a:pt x="5193540" y="2620917"/>
                  <a:pt x="5187191" y="2627281"/>
                  <a:pt x="5179326" y="2627281"/>
                </a:cubicBezTo>
                <a:cubicBezTo>
                  <a:pt x="5171461" y="2627281"/>
                  <a:pt x="5165113" y="2620917"/>
                  <a:pt x="5165113" y="2613068"/>
                </a:cubicBezTo>
                <a:cubicBezTo>
                  <a:pt x="5165113" y="2605219"/>
                  <a:pt x="5171461" y="2598854"/>
                  <a:pt x="5179326" y="2598854"/>
                </a:cubicBezTo>
                <a:cubicBezTo>
                  <a:pt x="5187191" y="2598854"/>
                  <a:pt x="5193540" y="2605219"/>
                  <a:pt x="5193540" y="2613068"/>
                </a:cubicBezTo>
                <a:close/>
                <a:moveTo>
                  <a:pt x="5477809" y="2001888"/>
                </a:moveTo>
                <a:lnTo>
                  <a:pt x="5354152" y="2001888"/>
                </a:lnTo>
                <a:cubicBezTo>
                  <a:pt x="5351530" y="1989071"/>
                  <a:pt x="5339022" y="1980799"/>
                  <a:pt x="5326199" y="1983417"/>
                </a:cubicBezTo>
                <a:cubicBezTo>
                  <a:pt x="5313375" y="1986033"/>
                  <a:pt x="5305099" y="1998547"/>
                  <a:pt x="5307721" y="2011364"/>
                </a:cubicBezTo>
                <a:cubicBezTo>
                  <a:pt x="5310343" y="2024181"/>
                  <a:pt x="5322850" y="2032454"/>
                  <a:pt x="5335674" y="2029835"/>
                </a:cubicBezTo>
                <a:cubicBezTo>
                  <a:pt x="5344992" y="2027937"/>
                  <a:pt x="5352257" y="2020666"/>
                  <a:pt x="5354152" y="2011364"/>
                </a:cubicBezTo>
                <a:lnTo>
                  <a:pt x="5487285" y="2011364"/>
                </a:lnTo>
                <a:lnTo>
                  <a:pt x="5487285" y="1708143"/>
                </a:lnTo>
                <a:lnTo>
                  <a:pt x="6064415" y="1708143"/>
                </a:lnTo>
                <a:lnTo>
                  <a:pt x="6064415" y="1698668"/>
                </a:lnTo>
                <a:lnTo>
                  <a:pt x="5477809" y="1698668"/>
                </a:lnTo>
                <a:close/>
                <a:moveTo>
                  <a:pt x="5330937" y="2020840"/>
                </a:moveTo>
                <a:cubicBezTo>
                  <a:pt x="5323072" y="2020840"/>
                  <a:pt x="5316723" y="2014475"/>
                  <a:pt x="5316723" y="2006626"/>
                </a:cubicBezTo>
                <a:cubicBezTo>
                  <a:pt x="5316723" y="1998777"/>
                  <a:pt x="5323072" y="1992413"/>
                  <a:pt x="5330937" y="1992413"/>
                </a:cubicBezTo>
                <a:cubicBezTo>
                  <a:pt x="5338801" y="1992413"/>
                  <a:pt x="5345150" y="1998777"/>
                  <a:pt x="5345150" y="2006626"/>
                </a:cubicBezTo>
                <a:cubicBezTo>
                  <a:pt x="5345118" y="2014469"/>
                  <a:pt x="5338770" y="2020821"/>
                  <a:pt x="5330937" y="2020840"/>
                </a:cubicBezTo>
                <a:close/>
                <a:moveTo>
                  <a:pt x="5781030" y="938658"/>
                </a:moveTo>
                <a:lnTo>
                  <a:pt x="5781030" y="1301322"/>
                </a:lnTo>
                <a:cubicBezTo>
                  <a:pt x="5768206" y="1303938"/>
                  <a:pt x="5759931" y="1316452"/>
                  <a:pt x="5762552" y="1329269"/>
                </a:cubicBezTo>
                <a:cubicBezTo>
                  <a:pt x="5765174" y="1342090"/>
                  <a:pt x="5777682" y="1350359"/>
                  <a:pt x="5790505" y="1347743"/>
                </a:cubicBezTo>
                <a:cubicBezTo>
                  <a:pt x="5803329" y="1345128"/>
                  <a:pt x="5811604" y="1332614"/>
                  <a:pt x="5808983" y="1319793"/>
                </a:cubicBezTo>
                <a:cubicBezTo>
                  <a:pt x="5807088" y="1310492"/>
                  <a:pt x="5799823" y="1303221"/>
                  <a:pt x="5790505" y="1301322"/>
                </a:cubicBezTo>
                <a:lnTo>
                  <a:pt x="5790505" y="942543"/>
                </a:lnTo>
                <a:lnTo>
                  <a:pt x="5934598" y="798481"/>
                </a:lnTo>
                <a:lnTo>
                  <a:pt x="6064415" y="798481"/>
                </a:lnTo>
                <a:lnTo>
                  <a:pt x="6064415" y="789006"/>
                </a:lnTo>
                <a:lnTo>
                  <a:pt x="5930714" y="789006"/>
                </a:lnTo>
                <a:close/>
                <a:moveTo>
                  <a:pt x="5799981" y="1324380"/>
                </a:moveTo>
                <a:cubicBezTo>
                  <a:pt x="5799981" y="1332229"/>
                  <a:pt x="5793632" y="1338593"/>
                  <a:pt x="5785768" y="1338593"/>
                </a:cubicBezTo>
                <a:cubicBezTo>
                  <a:pt x="5777903" y="1338593"/>
                  <a:pt x="5771554" y="1332229"/>
                  <a:pt x="5771554" y="1324380"/>
                </a:cubicBezTo>
                <a:cubicBezTo>
                  <a:pt x="5771554" y="1316531"/>
                  <a:pt x="5777903" y="1310166"/>
                  <a:pt x="5785768" y="1310166"/>
                </a:cubicBezTo>
                <a:cubicBezTo>
                  <a:pt x="5793632" y="1310166"/>
                  <a:pt x="5799981" y="1316531"/>
                  <a:pt x="5799981" y="1324380"/>
                </a:cubicBezTo>
                <a:close/>
                <a:moveTo>
                  <a:pt x="6008445" y="637395"/>
                </a:moveTo>
                <a:lnTo>
                  <a:pt x="5884788" y="637395"/>
                </a:lnTo>
                <a:cubicBezTo>
                  <a:pt x="5882167" y="624578"/>
                  <a:pt x="5869659" y="616306"/>
                  <a:pt x="5856835" y="618924"/>
                </a:cubicBezTo>
                <a:cubicBezTo>
                  <a:pt x="5844011" y="621539"/>
                  <a:pt x="5835736" y="634054"/>
                  <a:pt x="5838358" y="646871"/>
                </a:cubicBezTo>
                <a:cubicBezTo>
                  <a:pt x="5840979" y="659688"/>
                  <a:pt x="5853487" y="667961"/>
                  <a:pt x="5866311" y="665342"/>
                </a:cubicBezTo>
                <a:cubicBezTo>
                  <a:pt x="5875628" y="663444"/>
                  <a:pt x="5882893" y="656173"/>
                  <a:pt x="5884788" y="646871"/>
                </a:cubicBezTo>
                <a:lnTo>
                  <a:pt x="6017921" y="646871"/>
                </a:lnTo>
                <a:lnTo>
                  <a:pt x="6017921" y="419455"/>
                </a:lnTo>
                <a:lnTo>
                  <a:pt x="6064415" y="419455"/>
                </a:lnTo>
                <a:lnTo>
                  <a:pt x="6064415" y="409980"/>
                </a:lnTo>
                <a:lnTo>
                  <a:pt x="6008445" y="409980"/>
                </a:lnTo>
                <a:close/>
                <a:moveTo>
                  <a:pt x="5861573" y="656347"/>
                </a:moveTo>
                <a:cubicBezTo>
                  <a:pt x="5853708" y="656347"/>
                  <a:pt x="5847359" y="649982"/>
                  <a:pt x="5847359" y="642133"/>
                </a:cubicBezTo>
                <a:cubicBezTo>
                  <a:pt x="5847359" y="634284"/>
                  <a:pt x="5853708" y="627920"/>
                  <a:pt x="5861573" y="627920"/>
                </a:cubicBezTo>
                <a:cubicBezTo>
                  <a:pt x="5869438" y="627920"/>
                  <a:pt x="5875786" y="634284"/>
                  <a:pt x="5875786" y="642133"/>
                </a:cubicBezTo>
                <a:cubicBezTo>
                  <a:pt x="5875755" y="649976"/>
                  <a:pt x="5869406" y="656331"/>
                  <a:pt x="5861573" y="656347"/>
                </a:cubicBezTo>
                <a:close/>
                <a:moveTo>
                  <a:pt x="5747865" y="864811"/>
                </a:moveTo>
                <a:lnTo>
                  <a:pt x="5657373" y="864811"/>
                </a:lnTo>
                <a:cubicBezTo>
                  <a:pt x="5654751" y="851993"/>
                  <a:pt x="5642243" y="843721"/>
                  <a:pt x="5629419" y="846340"/>
                </a:cubicBezTo>
                <a:cubicBezTo>
                  <a:pt x="5616596" y="848955"/>
                  <a:pt x="5608320" y="861469"/>
                  <a:pt x="5610942" y="874286"/>
                </a:cubicBezTo>
                <a:cubicBezTo>
                  <a:pt x="5613563" y="887104"/>
                  <a:pt x="5626071" y="895376"/>
                  <a:pt x="5638895" y="892758"/>
                </a:cubicBezTo>
                <a:cubicBezTo>
                  <a:pt x="5648213" y="890859"/>
                  <a:pt x="5655477" y="883588"/>
                  <a:pt x="5657373" y="874286"/>
                </a:cubicBezTo>
                <a:lnTo>
                  <a:pt x="5751718" y="874286"/>
                </a:lnTo>
                <a:lnTo>
                  <a:pt x="5903329" y="722676"/>
                </a:lnTo>
                <a:lnTo>
                  <a:pt x="6064415" y="722676"/>
                </a:lnTo>
                <a:lnTo>
                  <a:pt x="6064415" y="713200"/>
                </a:lnTo>
                <a:lnTo>
                  <a:pt x="5899475" y="713200"/>
                </a:lnTo>
                <a:close/>
                <a:moveTo>
                  <a:pt x="5634157" y="883762"/>
                </a:moveTo>
                <a:cubicBezTo>
                  <a:pt x="5626293" y="883762"/>
                  <a:pt x="5619944" y="877398"/>
                  <a:pt x="5619944" y="869549"/>
                </a:cubicBezTo>
                <a:cubicBezTo>
                  <a:pt x="5619944" y="861700"/>
                  <a:pt x="5626293" y="855335"/>
                  <a:pt x="5634157" y="855335"/>
                </a:cubicBezTo>
                <a:cubicBezTo>
                  <a:pt x="5642022" y="855335"/>
                  <a:pt x="5648371" y="861700"/>
                  <a:pt x="5648371" y="869549"/>
                </a:cubicBezTo>
                <a:cubicBezTo>
                  <a:pt x="5648339" y="877391"/>
                  <a:pt x="5641990" y="883743"/>
                  <a:pt x="5634157" y="883762"/>
                </a:cubicBezTo>
                <a:close/>
                <a:moveTo>
                  <a:pt x="5553614" y="637395"/>
                </a:moveTo>
                <a:lnTo>
                  <a:pt x="5402004" y="637395"/>
                </a:lnTo>
                <a:lnTo>
                  <a:pt x="5402004" y="905493"/>
                </a:lnTo>
                <a:lnTo>
                  <a:pt x="5174588" y="1132908"/>
                </a:lnTo>
                <a:lnTo>
                  <a:pt x="5174588" y="1149712"/>
                </a:lnTo>
                <a:cubicBezTo>
                  <a:pt x="5161764" y="1152327"/>
                  <a:pt x="5153489" y="1164841"/>
                  <a:pt x="5156111" y="1177659"/>
                </a:cubicBezTo>
                <a:cubicBezTo>
                  <a:pt x="5158732" y="1190479"/>
                  <a:pt x="5171240" y="1198748"/>
                  <a:pt x="5184064" y="1196133"/>
                </a:cubicBezTo>
                <a:cubicBezTo>
                  <a:pt x="5196888" y="1193518"/>
                  <a:pt x="5205163" y="1181004"/>
                  <a:pt x="5202541" y="1168183"/>
                </a:cubicBezTo>
                <a:cubicBezTo>
                  <a:pt x="5200646" y="1158881"/>
                  <a:pt x="5193382" y="1151610"/>
                  <a:pt x="5184064" y="1149712"/>
                </a:cubicBezTo>
                <a:lnTo>
                  <a:pt x="5184064" y="1137078"/>
                </a:lnTo>
                <a:lnTo>
                  <a:pt x="5411480" y="909662"/>
                </a:lnTo>
                <a:lnTo>
                  <a:pt x="5411480" y="646871"/>
                </a:lnTo>
                <a:lnTo>
                  <a:pt x="5563090" y="646871"/>
                </a:lnTo>
                <a:lnTo>
                  <a:pt x="5563090" y="343650"/>
                </a:lnTo>
                <a:lnTo>
                  <a:pt x="6064415" y="343650"/>
                </a:lnTo>
                <a:lnTo>
                  <a:pt x="6064415" y="334175"/>
                </a:lnTo>
                <a:lnTo>
                  <a:pt x="5553614" y="334175"/>
                </a:lnTo>
                <a:close/>
                <a:moveTo>
                  <a:pt x="5193540" y="1172769"/>
                </a:moveTo>
                <a:cubicBezTo>
                  <a:pt x="5193540" y="1180618"/>
                  <a:pt x="5187191" y="1186983"/>
                  <a:pt x="5179326" y="1186983"/>
                </a:cubicBezTo>
                <a:cubicBezTo>
                  <a:pt x="5171461" y="1186983"/>
                  <a:pt x="5165113" y="1180618"/>
                  <a:pt x="5165113" y="1172769"/>
                </a:cubicBezTo>
                <a:cubicBezTo>
                  <a:pt x="5165113" y="1164920"/>
                  <a:pt x="5171461" y="1158556"/>
                  <a:pt x="5179326" y="1158556"/>
                </a:cubicBezTo>
                <a:cubicBezTo>
                  <a:pt x="5187191" y="1158556"/>
                  <a:pt x="5193540" y="1164920"/>
                  <a:pt x="5193540" y="1172769"/>
                </a:cubicBezTo>
                <a:close/>
                <a:moveTo>
                  <a:pt x="6036398" y="106759"/>
                </a:moveTo>
                <a:cubicBezTo>
                  <a:pt x="6033777" y="93940"/>
                  <a:pt x="6021269" y="85670"/>
                  <a:pt x="6008445" y="88286"/>
                </a:cubicBezTo>
                <a:cubicBezTo>
                  <a:pt x="5995621" y="90903"/>
                  <a:pt x="5987346" y="103416"/>
                  <a:pt x="5989968" y="116235"/>
                </a:cubicBezTo>
                <a:cubicBezTo>
                  <a:pt x="5992589" y="129053"/>
                  <a:pt x="6005097" y="137324"/>
                  <a:pt x="6017921" y="134707"/>
                </a:cubicBezTo>
                <a:cubicBezTo>
                  <a:pt x="6027239" y="132808"/>
                  <a:pt x="6034503" y="125538"/>
                  <a:pt x="6036398" y="116235"/>
                </a:cubicBezTo>
                <a:lnTo>
                  <a:pt x="6064415" y="116235"/>
                </a:lnTo>
                <a:lnTo>
                  <a:pt x="6064415" y="106759"/>
                </a:lnTo>
                <a:close/>
                <a:moveTo>
                  <a:pt x="6013183" y="125710"/>
                </a:moveTo>
                <a:cubicBezTo>
                  <a:pt x="6005318" y="125710"/>
                  <a:pt x="5998970" y="119347"/>
                  <a:pt x="5998970" y="111497"/>
                </a:cubicBezTo>
                <a:cubicBezTo>
                  <a:pt x="5998970" y="103647"/>
                  <a:pt x="6005318" y="97283"/>
                  <a:pt x="6013183" y="97283"/>
                </a:cubicBezTo>
                <a:cubicBezTo>
                  <a:pt x="6021048" y="97283"/>
                  <a:pt x="6027397" y="103647"/>
                  <a:pt x="6027397" y="111497"/>
                </a:cubicBezTo>
                <a:cubicBezTo>
                  <a:pt x="6027365" y="119339"/>
                  <a:pt x="6021016" y="125693"/>
                  <a:pt x="6013183" y="125710"/>
                </a:cubicBezTo>
                <a:close/>
                <a:moveTo>
                  <a:pt x="5563090" y="0"/>
                </a:moveTo>
                <a:lnTo>
                  <a:pt x="5553614" y="0"/>
                </a:lnTo>
                <a:lnTo>
                  <a:pt x="5553614" y="192040"/>
                </a:lnTo>
                <a:lnTo>
                  <a:pt x="6064415" y="192040"/>
                </a:lnTo>
                <a:lnTo>
                  <a:pt x="6064415" y="182564"/>
                </a:lnTo>
                <a:lnTo>
                  <a:pt x="5563090" y="182564"/>
                </a:lnTo>
                <a:close/>
                <a:moveTo>
                  <a:pt x="5581567" y="1243837"/>
                </a:moveTo>
                <a:cubicBezTo>
                  <a:pt x="5578946" y="1231019"/>
                  <a:pt x="5566438" y="1222747"/>
                  <a:pt x="5553614" y="1225365"/>
                </a:cubicBezTo>
                <a:cubicBezTo>
                  <a:pt x="5540790" y="1227981"/>
                  <a:pt x="5532515" y="1240495"/>
                  <a:pt x="5535137" y="1253312"/>
                </a:cubicBezTo>
                <a:cubicBezTo>
                  <a:pt x="5537758" y="1266130"/>
                  <a:pt x="5550266" y="1274402"/>
                  <a:pt x="5563090" y="1271784"/>
                </a:cubicBezTo>
                <a:cubicBezTo>
                  <a:pt x="5572407" y="1269885"/>
                  <a:pt x="5579672" y="1262614"/>
                  <a:pt x="5581567" y="1253312"/>
                </a:cubicBezTo>
                <a:lnTo>
                  <a:pt x="5629419" y="1253312"/>
                </a:lnTo>
                <a:lnTo>
                  <a:pt x="5629419" y="1480728"/>
                </a:lnTo>
                <a:lnTo>
                  <a:pt x="5686747" y="1480728"/>
                </a:lnTo>
                <a:cubicBezTo>
                  <a:pt x="5689369" y="1493545"/>
                  <a:pt x="5701876" y="1501817"/>
                  <a:pt x="5714700" y="1499199"/>
                </a:cubicBezTo>
                <a:cubicBezTo>
                  <a:pt x="5727524" y="1496584"/>
                  <a:pt x="5735799" y="1484070"/>
                  <a:pt x="5733178" y="1471252"/>
                </a:cubicBezTo>
                <a:cubicBezTo>
                  <a:pt x="5730556" y="1458435"/>
                  <a:pt x="5718048" y="1450163"/>
                  <a:pt x="5705225" y="1452781"/>
                </a:cubicBezTo>
                <a:cubicBezTo>
                  <a:pt x="5695907" y="1454679"/>
                  <a:pt x="5688642" y="1461950"/>
                  <a:pt x="5686747" y="1471252"/>
                </a:cubicBezTo>
                <a:lnTo>
                  <a:pt x="5638895" y="1471252"/>
                </a:lnTo>
                <a:lnTo>
                  <a:pt x="5638895" y="1243837"/>
                </a:lnTo>
                <a:close/>
                <a:moveTo>
                  <a:pt x="5558352" y="1262788"/>
                </a:moveTo>
                <a:cubicBezTo>
                  <a:pt x="5550487" y="1262788"/>
                  <a:pt x="5544139" y="1256424"/>
                  <a:pt x="5544139" y="1248574"/>
                </a:cubicBezTo>
                <a:cubicBezTo>
                  <a:pt x="5544139" y="1240726"/>
                  <a:pt x="5550487" y="1234361"/>
                  <a:pt x="5558352" y="1234361"/>
                </a:cubicBezTo>
                <a:cubicBezTo>
                  <a:pt x="5566217" y="1234361"/>
                  <a:pt x="5572566" y="1240726"/>
                  <a:pt x="5572566" y="1248574"/>
                </a:cubicBezTo>
                <a:cubicBezTo>
                  <a:pt x="5572534" y="1256417"/>
                  <a:pt x="5566185" y="1262769"/>
                  <a:pt x="5558352" y="1262788"/>
                </a:cubicBezTo>
                <a:close/>
                <a:moveTo>
                  <a:pt x="5709962" y="1461777"/>
                </a:moveTo>
                <a:cubicBezTo>
                  <a:pt x="5717827" y="1461777"/>
                  <a:pt x="5724176" y="1468141"/>
                  <a:pt x="5724176" y="1475990"/>
                </a:cubicBezTo>
                <a:cubicBezTo>
                  <a:pt x="5724176" y="1483839"/>
                  <a:pt x="5717827" y="1490203"/>
                  <a:pt x="5709962" y="1490203"/>
                </a:cubicBezTo>
                <a:cubicBezTo>
                  <a:pt x="5702098" y="1490203"/>
                  <a:pt x="5695749" y="1483839"/>
                  <a:pt x="5695749" y="1475990"/>
                </a:cubicBezTo>
                <a:cubicBezTo>
                  <a:pt x="5695717" y="1468157"/>
                  <a:pt x="5702066" y="1461796"/>
                  <a:pt x="5709899" y="1461777"/>
                </a:cubicBezTo>
                <a:cubicBezTo>
                  <a:pt x="5709931" y="1461777"/>
                  <a:pt x="5709931" y="1461777"/>
                  <a:pt x="5709962" y="1461777"/>
                </a:cubicBezTo>
                <a:close/>
                <a:moveTo>
                  <a:pt x="5477809" y="561590"/>
                </a:moveTo>
                <a:lnTo>
                  <a:pt x="5354152" y="561590"/>
                </a:lnTo>
                <a:cubicBezTo>
                  <a:pt x="5351530" y="548773"/>
                  <a:pt x="5339022" y="540500"/>
                  <a:pt x="5326199" y="543119"/>
                </a:cubicBezTo>
                <a:cubicBezTo>
                  <a:pt x="5313375" y="545734"/>
                  <a:pt x="5305099" y="558248"/>
                  <a:pt x="5307721" y="571066"/>
                </a:cubicBezTo>
                <a:cubicBezTo>
                  <a:pt x="5310343" y="583883"/>
                  <a:pt x="5322850" y="592155"/>
                  <a:pt x="5335674" y="589537"/>
                </a:cubicBezTo>
                <a:cubicBezTo>
                  <a:pt x="5344992" y="587639"/>
                  <a:pt x="5352257" y="580368"/>
                  <a:pt x="5354152" y="571066"/>
                </a:cubicBezTo>
                <a:lnTo>
                  <a:pt x="5487285" y="571066"/>
                </a:lnTo>
                <a:lnTo>
                  <a:pt x="5487285" y="267845"/>
                </a:lnTo>
                <a:lnTo>
                  <a:pt x="6064415" y="267845"/>
                </a:lnTo>
                <a:lnTo>
                  <a:pt x="6064415" y="258369"/>
                </a:lnTo>
                <a:lnTo>
                  <a:pt x="5477809" y="258369"/>
                </a:lnTo>
                <a:close/>
                <a:moveTo>
                  <a:pt x="5330937" y="580541"/>
                </a:moveTo>
                <a:cubicBezTo>
                  <a:pt x="5323072" y="580541"/>
                  <a:pt x="5316723" y="574177"/>
                  <a:pt x="5316723" y="566328"/>
                </a:cubicBezTo>
                <a:cubicBezTo>
                  <a:pt x="5316723" y="558479"/>
                  <a:pt x="5323072" y="552114"/>
                  <a:pt x="5330937" y="552114"/>
                </a:cubicBezTo>
                <a:cubicBezTo>
                  <a:pt x="5338801" y="552114"/>
                  <a:pt x="5345150" y="558479"/>
                  <a:pt x="5345150" y="566328"/>
                </a:cubicBezTo>
                <a:cubicBezTo>
                  <a:pt x="5345118" y="574171"/>
                  <a:pt x="5338770" y="580526"/>
                  <a:pt x="5330937" y="580541"/>
                </a:cubicBezTo>
                <a:close/>
                <a:moveTo>
                  <a:pt x="5989968" y="1471252"/>
                </a:moveTo>
                <a:cubicBezTo>
                  <a:pt x="5987346" y="1484073"/>
                  <a:pt x="5995621" y="1496584"/>
                  <a:pt x="6008445" y="1499196"/>
                </a:cubicBezTo>
                <a:cubicBezTo>
                  <a:pt x="6021269" y="1501808"/>
                  <a:pt x="6033777" y="1493536"/>
                  <a:pt x="6036398" y="1480715"/>
                </a:cubicBezTo>
                <a:cubicBezTo>
                  <a:pt x="6038988" y="1467901"/>
                  <a:pt x="6030745" y="1455393"/>
                  <a:pt x="6017921" y="1452775"/>
                </a:cubicBezTo>
                <a:lnTo>
                  <a:pt x="6017921" y="1195985"/>
                </a:lnTo>
                <a:cubicBezTo>
                  <a:pt x="6030745" y="1193369"/>
                  <a:pt x="6039020" y="1180855"/>
                  <a:pt x="6036398" y="1168038"/>
                </a:cubicBezTo>
                <a:cubicBezTo>
                  <a:pt x="6033777" y="1155217"/>
                  <a:pt x="6021269" y="1146948"/>
                  <a:pt x="6008445" y="1149563"/>
                </a:cubicBezTo>
                <a:cubicBezTo>
                  <a:pt x="5995621" y="1152179"/>
                  <a:pt x="5987346" y="1164693"/>
                  <a:pt x="5989968" y="1177513"/>
                </a:cubicBezTo>
                <a:cubicBezTo>
                  <a:pt x="5991863" y="1186815"/>
                  <a:pt x="5999127" y="1194086"/>
                  <a:pt x="6008445" y="1195985"/>
                </a:cubicBezTo>
                <a:lnTo>
                  <a:pt x="6008445" y="1452933"/>
                </a:lnTo>
                <a:cubicBezTo>
                  <a:pt x="5999191" y="1454809"/>
                  <a:pt x="5991926" y="1462007"/>
                  <a:pt x="5989968" y="1471252"/>
                </a:cubicBezTo>
                <a:close/>
                <a:moveTo>
                  <a:pt x="5998970" y="1172769"/>
                </a:moveTo>
                <a:cubicBezTo>
                  <a:pt x="5998970" y="1164920"/>
                  <a:pt x="6005318" y="1158556"/>
                  <a:pt x="6013183" y="1158556"/>
                </a:cubicBezTo>
                <a:cubicBezTo>
                  <a:pt x="6021048" y="1158556"/>
                  <a:pt x="6027397" y="1164920"/>
                  <a:pt x="6027397" y="1172769"/>
                </a:cubicBezTo>
                <a:cubicBezTo>
                  <a:pt x="6027397" y="1180618"/>
                  <a:pt x="6021048" y="1186983"/>
                  <a:pt x="6013183" y="1186983"/>
                </a:cubicBezTo>
                <a:cubicBezTo>
                  <a:pt x="6005318" y="1186983"/>
                  <a:pt x="5998970" y="1180618"/>
                  <a:pt x="5998970" y="1172769"/>
                </a:cubicBezTo>
                <a:close/>
                <a:moveTo>
                  <a:pt x="6013183" y="1461777"/>
                </a:moveTo>
                <a:cubicBezTo>
                  <a:pt x="6021048" y="1461777"/>
                  <a:pt x="6027397" y="1468141"/>
                  <a:pt x="6027397" y="1475990"/>
                </a:cubicBezTo>
                <a:cubicBezTo>
                  <a:pt x="6027397" y="1483839"/>
                  <a:pt x="6021048" y="1490203"/>
                  <a:pt x="6013183" y="1490203"/>
                </a:cubicBezTo>
                <a:cubicBezTo>
                  <a:pt x="6005318" y="1490203"/>
                  <a:pt x="5998970" y="1483839"/>
                  <a:pt x="5998970" y="1475990"/>
                </a:cubicBezTo>
                <a:cubicBezTo>
                  <a:pt x="5998938" y="1468157"/>
                  <a:pt x="6005287" y="1461796"/>
                  <a:pt x="6013120" y="1461777"/>
                </a:cubicBezTo>
                <a:cubicBezTo>
                  <a:pt x="6013152" y="1461777"/>
                  <a:pt x="6013152" y="1461777"/>
                  <a:pt x="6013183" y="1461777"/>
                </a:cubicBezTo>
                <a:close/>
                <a:moveTo>
                  <a:pt x="6017921" y="1528580"/>
                </a:moveTo>
                <a:cubicBezTo>
                  <a:pt x="6005097" y="1525968"/>
                  <a:pt x="5992589" y="1534240"/>
                  <a:pt x="5989968" y="1547061"/>
                </a:cubicBezTo>
                <a:cubicBezTo>
                  <a:pt x="5987378" y="1559878"/>
                  <a:pt x="5995621" y="1572389"/>
                  <a:pt x="6008445" y="1575004"/>
                </a:cubicBezTo>
                <a:cubicBezTo>
                  <a:pt x="6021269" y="1577616"/>
                  <a:pt x="6033777" y="1569347"/>
                  <a:pt x="6036398" y="1556533"/>
                </a:cubicBezTo>
                <a:lnTo>
                  <a:pt x="6064415" y="1556533"/>
                </a:lnTo>
                <a:lnTo>
                  <a:pt x="6064415" y="1547057"/>
                </a:lnTo>
                <a:lnTo>
                  <a:pt x="6036398" y="1547057"/>
                </a:lnTo>
                <a:cubicBezTo>
                  <a:pt x="6034440" y="1537809"/>
                  <a:pt x="6027175" y="1530605"/>
                  <a:pt x="6017921" y="1528738"/>
                </a:cubicBezTo>
                <a:close/>
                <a:moveTo>
                  <a:pt x="6013183" y="1566009"/>
                </a:moveTo>
                <a:cubicBezTo>
                  <a:pt x="6005318" y="1566009"/>
                  <a:pt x="5998970" y="1559644"/>
                  <a:pt x="5998970" y="1551795"/>
                </a:cubicBezTo>
                <a:cubicBezTo>
                  <a:pt x="5998970" y="1543946"/>
                  <a:pt x="6005318" y="1537582"/>
                  <a:pt x="6013183" y="1537582"/>
                </a:cubicBezTo>
                <a:cubicBezTo>
                  <a:pt x="6021048" y="1537582"/>
                  <a:pt x="6027397" y="1543946"/>
                  <a:pt x="6027397" y="1551795"/>
                </a:cubicBezTo>
                <a:cubicBezTo>
                  <a:pt x="6027365" y="1559638"/>
                  <a:pt x="6021016" y="1565990"/>
                  <a:pt x="6013183" y="1566009"/>
                </a:cubicBezTo>
                <a:close/>
                <a:moveTo>
                  <a:pt x="5714700" y="922296"/>
                </a:moveTo>
                <a:cubicBezTo>
                  <a:pt x="5701876" y="919678"/>
                  <a:pt x="5689369" y="927947"/>
                  <a:pt x="5686747" y="940764"/>
                </a:cubicBezTo>
                <a:cubicBezTo>
                  <a:pt x="5686747" y="940768"/>
                  <a:pt x="5686747" y="940771"/>
                  <a:pt x="5686747" y="940774"/>
                </a:cubicBezTo>
                <a:lnTo>
                  <a:pt x="5629419" y="940774"/>
                </a:lnTo>
                <a:lnTo>
                  <a:pt x="5629419" y="1168189"/>
                </a:lnTo>
                <a:lnTo>
                  <a:pt x="5505762" y="1168189"/>
                </a:lnTo>
                <a:cubicBezTo>
                  <a:pt x="5503141" y="1155372"/>
                  <a:pt x="5490633" y="1147100"/>
                  <a:pt x="5477809" y="1149718"/>
                </a:cubicBezTo>
                <a:cubicBezTo>
                  <a:pt x="5464985" y="1152333"/>
                  <a:pt x="5456710" y="1164848"/>
                  <a:pt x="5459332" y="1177665"/>
                </a:cubicBezTo>
                <a:cubicBezTo>
                  <a:pt x="5461953" y="1190482"/>
                  <a:pt x="5474461" y="1198755"/>
                  <a:pt x="5487285" y="1196136"/>
                </a:cubicBezTo>
                <a:cubicBezTo>
                  <a:pt x="5496602" y="1194238"/>
                  <a:pt x="5503867" y="1186967"/>
                  <a:pt x="5505762" y="1177665"/>
                </a:cubicBezTo>
                <a:lnTo>
                  <a:pt x="5638895" y="1177665"/>
                </a:lnTo>
                <a:lnTo>
                  <a:pt x="5638895" y="950250"/>
                </a:lnTo>
                <a:lnTo>
                  <a:pt x="5686747" y="950250"/>
                </a:lnTo>
                <a:cubicBezTo>
                  <a:pt x="5689369" y="963067"/>
                  <a:pt x="5701876" y="971336"/>
                  <a:pt x="5714700" y="968714"/>
                </a:cubicBezTo>
                <a:cubicBezTo>
                  <a:pt x="5727524" y="966096"/>
                  <a:pt x="5735799" y="953579"/>
                  <a:pt x="5733178" y="940761"/>
                </a:cubicBezTo>
                <a:cubicBezTo>
                  <a:pt x="5731251" y="931462"/>
                  <a:pt x="5723986" y="924198"/>
                  <a:pt x="5714700" y="922296"/>
                </a:cubicBezTo>
                <a:close/>
                <a:moveTo>
                  <a:pt x="5482547" y="1187141"/>
                </a:moveTo>
                <a:cubicBezTo>
                  <a:pt x="5474682" y="1187141"/>
                  <a:pt x="5468333" y="1180776"/>
                  <a:pt x="5468333" y="1172927"/>
                </a:cubicBezTo>
                <a:cubicBezTo>
                  <a:pt x="5468333" y="1165078"/>
                  <a:pt x="5474682" y="1158714"/>
                  <a:pt x="5482547" y="1158714"/>
                </a:cubicBezTo>
                <a:cubicBezTo>
                  <a:pt x="5490412" y="1158714"/>
                  <a:pt x="5496760" y="1165078"/>
                  <a:pt x="5496760" y="1172927"/>
                </a:cubicBezTo>
                <a:cubicBezTo>
                  <a:pt x="5496666" y="1180707"/>
                  <a:pt x="5490317" y="1186967"/>
                  <a:pt x="5482547" y="1186983"/>
                </a:cubicBezTo>
                <a:close/>
                <a:moveTo>
                  <a:pt x="5709962" y="959725"/>
                </a:moveTo>
                <a:cubicBezTo>
                  <a:pt x="5702098" y="959725"/>
                  <a:pt x="5695749" y="953361"/>
                  <a:pt x="5695749" y="945512"/>
                </a:cubicBezTo>
                <a:cubicBezTo>
                  <a:pt x="5695749" y="937663"/>
                  <a:pt x="5702098" y="931298"/>
                  <a:pt x="5709962" y="931298"/>
                </a:cubicBezTo>
                <a:cubicBezTo>
                  <a:pt x="5717827" y="931298"/>
                  <a:pt x="5724176" y="937663"/>
                  <a:pt x="5724176" y="945512"/>
                </a:cubicBezTo>
                <a:cubicBezTo>
                  <a:pt x="5724081" y="953291"/>
                  <a:pt x="5717732" y="959551"/>
                  <a:pt x="5709962" y="959567"/>
                </a:cubicBezTo>
                <a:close/>
                <a:moveTo>
                  <a:pt x="6017921" y="922296"/>
                </a:moveTo>
                <a:cubicBezTo>
                  <a:pt x="6005097" y="919684"/>
                  <a:pt x="5992589" y="927956"/>
                  <a:pt x="5989968" y="940777"/>
                </a:cubicBezTo>
                <a:cubicBezTo>
                  <a:pt x="5987378" y="953594"/>
                  <a:pt x="5995621" y="966105"/>
                  <a:pt x="6008445" y="968721"/>
                </a:cubicBezTo>
                <a:cubicBezTo>
                  <a:pt x="6021269" y="971333"/>
                  <a:pt x="6033777" y="963064"/>
                  <a:pt x="6036398" y="950250"/>
                </a:cubicBezTo>
                <a:lnTo>
                  <a:pt x="6064415" y="950250"/>
                </a:lnTo>
                <a:lnTo>
                  <a:pt x="6064415" y="940774"/>
                </a:lnTo>
                <a:lnTo>
                  <a:pt x="6036398" y="940774"/>
                </a:lnTo>
                <a:cubicBezTo>
                  <a:pt x="6034503" y="931462"/>
                  <a:pt x="6027239" y="924185"/>
                  <a:pt x="6017921" y="922296"/>
                </a:cubicBezTo>
                <a:close/>
                <a:moveTo>
                  <a:pt x="6013183" y="959725"/>
                </a:moveTo>
                <a:cubicBezTo>
                  <a:pt x="6005318" y="959725"/>
                  <a:pt x="5998970" y="953361"/>
                  <a:pt x="5998970" y="945512"/>
                </a:cubicBezTo>
                <a:cubicBezTo>
                  <a:pt x="5998970" y="937663"/>
                  <a:pt x="6005318" y="931298"/>
                  <a:pt x="6013183" y="931298"/>
                </a:cubicBezTo>
                <a:cubicBezTo>
                  <a:pt x="6021048" y="931298"/>
                  <a:pt x="6027397" y="937663"/>
                  <a:pt x="6027397" y="945512"/>
                </a:cubicBezTo>
                <a:cubicBezTo>
                  <a:pt x="6027302" y="953291"/>
                  <a:pt x="6020953" y="959551"/>
                  <a:pt x="6013183" y="959567"/>
                </a:cubicBezTo>
                <a:close/>
                <a:moveTo>
                  <a:pt x="5942116" y="1073907"/>
                </a:moveTo>
                <a:cubicBezTo>
                  <a:pt x="5929292" y="1071295"/>
                  <a:pt x="5916784" y="1079567"/>
                  <a:pt x="5914163" y="1092387"/>
                </a:cubicBezTo>
                <a:cubicBezTo>
                  <a:pt x="5911573" y="1105205"/>
                  <a:pt x="5919816" y="1117716"/>
                  <a:pt x="5932640" y="1120331"/>
                </a:cubicBezTo>
                <a:cubicBezTo>
                  <a:pt x="5945464" y="1122943"/>
                  <a:pt x="5957972" y="1114674"/>
                  <a:pt x="5960593" y="1101860"/>
                </a:cubicBezTo>
                <a:lnTo>
                  <a:pt x="6064415" y="1101860"/>
                </a:lnTo>
                <a:lnTo>
                  <a:pt x="6064415" y="1092384"/>
                </a:lnTo>
                <a:lnTo>
                  <a:pt x="5960593" y="1092384"/>
                </a:lnTo>
                <a:cubicBezTo>
                  <a:pt x="5958698" y="1083073"/>
                  <a:pt x="5951433" y="1075796"/>
                  <a:pt x="5942116" y="1073907"/>
                </a:cubicBezTo>
                <a:close/>
                <a:moveTo>
                  <a:pt x="5937378" y="1111336"/>
                </a:moveTo>
                <a:cubicBezTo>
                  <a:pt x="5929513" y="1111336"/>
                  <a:pt x="5923165" y="1104971"/>
                  <a:pt x="5923165" y="1097122"/>
                </a:cubicBezTo>
                <a:cubicBezTo>
                  <a:pt x="5923165" y="1089273"/>
                  <a:pt x="5929513" y="1082909"/>
                  <a:pt x="5937378" y="1082909"/>
                </a:cubicBezTo>
                <a:cubicBezTo>
                  <a:pt x="5945243" y="1082909"/>
                  <a:pt x="5951591" y="1089273"/>
                  <a:pt x="5951591" y="1097122"/>
                </a:cubicBezTo>
                <a:cubicBezTo>
                  <a:pt x="5951497" y="1104902"/>
                  <a:pt x="5945148" y="1111162"/>
                  <a:pt x="5937378" y="1111178"/>
                </a:cubicBezTo>
                <a:close/>
                <a:moveTo>
                  <a:pt x="5856835" y="981456"/>
                </a:moveTo>
                <a:lnTo>
                  <a:pt x="5856835" y="1452933"/>
                </a:lnTo>
                <a:cubicBezTo>
                  <a:pt x="5844011" y="1455548"/>
                  <a:pt x="5835736" y="1468062"/>
                  <a:pt x="5838358" y="1480879"/>
                </a:cubicBezTo>
                <a:cubicBezTo>
                  <a:pt x="5840979" y="1493700"/>
                  <a:pt x="5853487" y="1501969"/>
                  <a:pt x="5866311" y="1499354"/>
                </a:cubicBezTo>
                <a:cubicBezTo>
                  <a:pt x="5879134" y="1496739"/>
                  <a:pt x="5887410" y="1484224"/>
                  <a:pt x="5884788" y="1471404"/>
                </a:cubicBezTo>
                <a:cubicBezTo>
                  <a:pt x="5882893" y="1462102"/>
                  <a:pt x="5875628" y="1454831"/>
                  <a:pt x="5866311" y="1452933"/>
                </a:cubicBezTo>
                <a:lnTo>
                  <a:pt x="5866311" y="985467"/>
                </a:lnTo>
                <a:lnTo>
                  <a:pt x="5977239" y="874571"/>
                </a:lnTo>
                <a:lnTo>
                  <a:pt x="6064415" y="874571"/>
                </a:lnTo>
                <a:lnTo>
                  <a:pt x="6064415" y="865095"/>
                </a:lnTo>
                <a:lnTo>
                  <a:pt x="5973354" y="865095"/>
                </a:lnTo>
                <a:close/>
                <a:moveTo>
                  <a:pt x="5875786" y="1476148"/>
                </a:moveTo>
                <a:cubicBezTo>
                  <a:pt x="5875786" y="1483997"/>
                  <a:pt x="5869438" y="1490361"/>
                  <a:pt x="5861573" y="1490361"/>
                </a:cubicBezTo>
                <a:cubicBezTo>
                  <a:pt x="5853708" y="1490361"/>
                  <a:pt x="5847359" y="1483997"/>
                  <a:pt x="5847359" y="1476148"/>
                </a:cubicBezTo>
                <a:cubicBezTo>
                  <a:pt x="5847359" y="1468299"/>
                  <a:pt x="5853708" y="1461935"/>
                  <a:pt x="5861573" y="1461935"/>
                </a:cubicBezTo>
                <a:cubicBezTo>
                  <a:pt x="5869374" y="1461935"/>
                  <a:pt x="5875691" y="1468201"/>
                  <a:pt x="5875786" y="1475990"/>
                </a:cubicBezTo>
                <a:close/>
                <a:moveTo>
                  <a:pt x="5942116" y="998102"/>
                </a:moveTo>
                <a:cubicBezTo>
                  <a:pt x="5929292" y="995489"/>
                  <a:pt x="5916784" y="1003762"/>
                  <a:pt x="5914163" y="1016582"/>
                </a:cubicBezTo>
                <a:cubicBezTo>
                  <a:pt x="5911573" y="1029400"/>
                  <a:pt x="5919816" y="1041911"/>
                  <a:pt x="5932640" y="1044526"/>
                </a:cubicBezTo>
                <a:cubicBezTo>
                  <a:pt x="5945464" y="1047138"/>
                  <a:pt x="5957972" y="1038869"/>
                  <a:pt x="5960593" y="1026055"/>
                </a:cubicBezTo>
                <a:lnTo>
                  <a:pt x="6064415" y="1026055"/>
                </a:lnTo>
                <a:lnTo>
                  <a:pt x="6064415" y="1016579"/>
                </a:lnTo>
                <a:lnTo>
                  <a:pt x="5960593" y="1016579"/>
                </a:lnTo>
                <a:cubicBezTo>
                  <a:pt x="5958698" y="1007268"/>
                  <a:pt x="5951433" y="999990"/>
                  <a:pt x="5942116" y="998102"/>
                </a:cubicBezTo>
                <a:close/>
                <a:moveTo>
                  <a:pt x="5937378" y="1035530"/>
                </a:moveTo>
                <a:cubicBezTo>
                  <a:pt x="5929513" y="1035530"/>
                  <a:pt x="5923165" y="1029166"/>
                  <a:pt x="5923165" y="1021317"/>
                </a:cubicBezTo>
                <a:cubicBezTo>
                  <a:pt x="5923165" y="1013468"/>
                  <a:pt x="5929513" y="1007103"/>
                  <a:pt x="5937378" y="1007103"/>
                </a:cubicBezTo>
                <a:cubicBezTo>
                  <a:pt x="5945243" y="1007103"/>
                  <a:pt x="5951591" y="1013468"/>
                  <a:pt x="5951591" y="1021317"/>
                </a:cubicBezTo>
                <a:cubicBezTo>
                  <a:pt x="5951497" y="1029096"/>
                  <a:pt x="5945148" y="1035357"/>
                  <a:pt x="5937378" y="1035372"/>
                </a:cubicBezTo>
                <a:close/>
                <a:moveTo>
                  <a:pt x="4198597" y="3348062"/>
                </a:moveTo>
                <a:cubicBezTo>
                  <a:pt x="4185773" y="3345441"/>
                  <a:pt x="4173265" y="3353716"/>
                  <a:pt x="4170643" y="3366540"/>
                </a:cubicBezTo>
                <a:cubicBezTo>
                  <a:pt x="4168053" y="3379363"/>
                  <a:pt x="4176297" y="3391871"/>
                  <a:pt x="4189121" y="3394493"/>
                </a:cubicBezTo>
                <a:cubicBezTo>
                  <a:pt x="4201945" y="3397083"/>
                  <a:pt x="4214453" y="3388839"/>
                  <a:pt x="4217074" y="3376015"/>
                </a:cubicBezTo>
                <a:lnTo>
                  <a:pt x="4340731" y="3376015"/>
                </a:lnTo>
                <a:lnTo>
                  <a:pt x="4340731" y="3411233"/>
                </a:lnTo>
                <a:lnTo>
                  <a:pt x="4350207" y="3411233"/>
                </a:lnTo>
                <a:lnTo>
                  <a:pt x="4350207" y="3366382"/>
                </a:lnTo>
                <a:lnTo>
                  <a:pt x="4217074" y="3366382"/>
                </a:lnTo>
                <a:cubicBezTo>
                  <a:pt x="4215116" y="3357127"/>
                  <a:pt x="4207851" y="3349926"/>
                  <a:pt x="4198597" y="3348062"/>
                </a:cubicBezTo>
                <a:close/>
                <a:moveTo>
                  <a:pt x="4193859" y="3385491"/>
                </a:moveTo>
                <a:cubicBezTo>
                  <a:pt x="4185994" y="3385491"/>
                  <a:pt x="4179645" y="3379142"/>
                  <a:pt x="4179645" y="3371277"/>
                </a:cubicBezTo>
                <a:cubicBezTo>
                  <a:pt x="4179645" y="3363413"/>
                  <a:pt x="4185994" y="3357064"/>
                  <a:pt x="4193859" y="3357064"/>
                </a:cubicBezTo>
                <a:cubicBezTo>
                  <a:pt x="4201724" y="3357064"/>
                  <a:pt x="4208072" y="3363413"/>
                  <a:pt x="4208072" y="3371277"/>
                </a:cubicBezTo>
                <a:cubicBezTo>
                  <a:pt x="4207977" y="3379048"/>
                  <a:pt x="4201629" y="3385302"/>
                  <a:pt x="4193859" y="3385333"/>
                </a:cubicBezTo>
                <a:close/>
                <a:moveTo>
                  <a:pt x="2445602" y="665348"/>
                </a:moveTo>
                <a:lnTo>
                  <a:pt x="2445602" y="867496"/>
                </a:lnTo>
                <a:lnTo>
                  <a:pt x="2218186" y="1094911"/>
                </a:lnTo>
                <a:lnTo>
                  <a:pt x="2218186" y="1404923"/>
                </a:lnTo>
                <a:lnTo>
                  <a:pt x="2351319" y="1404923"/>
                </a:lnTo>
                <a:cubicBezTo>
                  <a:pt x="2353934" y="1417740"/>
                  <a:pt x="2366448" y="1426012"/>
                  <a:pt x="2379266" y="1423394"/>
                </a:cubicBezTo>
                <a:cubicBezTo>
                  <a:pt x="2392086" y="1420779"/>
                  <a:pt x="2400355" y="1408264"/>
                  <a:pt x="2397740" y="1395447"/>
                </a:cubicBezTo>
                <a:cubicBezTo>
                  <a:pt x="2395122" y="1382630"/>
                  <a:pt x="2382611" y="1374357"/>
                  <a:pt x="2369790" y="1376976"/>
                </a:cubicBezTo>
                <a:cubicBezTo>
                  <a:pt x="2360488" y="1378874"/>
                  <a:pt x="2353217" y="1386145"/>
                  <a:pt x="2351319" y="1395447"/>
                </a:cubicBezTo>
                <a:lnTo>
                  <a:pt x="2227662" y="1395447"/>
                </a:lnTo>
                <a:lnTo>
                  <a:pt x="2227662" y="1098891"/>
                </a:lnTo>
                <a:lnTo>
                  <a:pt x="2455077" y="871475"/>
                </a:lnTo>
                <a:lnTo>
                  <a:pt x="2455077" y="665348"/>
                </a:lnTo>
                <a:cubicBezTo>
                  <a:pt x="2467898" y="662733"/>
                  <a:pt x="2476167" y="650219"/>
                  <a:pt x="2473548" y="637402"/>
                </a:cubicBezTo>
                <a:cubicBezTo>
                  <a:pt x="2470933" y="624581"/>
                  <a:pt x="2458419" y="616312"/>
                  <a:pt x="2445602" y="618927"/>
                </a:cubicBezTo>
                <a:cubicBezTo>
                  <a:pt x="2432784" y="621542"/>
                  <a:pt x="2424512" y="634057"/>
                  <a:pt x="2427130" y="646877"/>
                </a:cubicBezTo>
                <a:cubicBezTo>
                  <a:pt x="2429029" y="656179"/>
                  <a:pt x="2436300" y="663450"/>
                  <a:pt x="2445602" y="665348"/>
                </a:cubicBezTo>
                <a:close/>
                <a:moveTo>
                  <a:pt x="2374534" y="1385971"/>
                </a:moveTo>
                <a:cubicBezTo>
                  <a:pt x="2382383" y="1385971"/>
                  <a:pt x="2388748" y="1392336"/>
                  <a:pt x="2388748" y="1400185"/>
                </a:cubicBezTo>
                <a:cubicBezTo>
                  <a:pt x="2388748" y="1408034"/>
                  <a:pt x="2382383" y="1414398"/>
                  <a:pt x="2374534" y="1414398"/>
                </a:cubicBezTo>
                <a:cubicBezTo>
                  <a:pt x="2366685" y="1414398"/>
                  <a:pt x="2360321" y="1408034"/>
                  <a:pt x="2360321" y="1400185"/>
                </a:cubicBezTo>
                <a:cubicBezTo>
                  <a:pt x="2360302" y="1392352"/>
                  <a:pt x="2366638" y="1385990"/>
                  <a:pt x="2374471" y="1385971"/>
                </a:cubicBezTo>
                <a:cubicBezTo>
                  <a:pt x="2374493" y="1385971"/>
                  <a:pt x="2374512" y="1385971"/>
                  <a:pt x="2374534" y="1385971"/>
                </a:cubicBezTo>
                <a:close/>
                <a:moveTo>
                  <a:pt x="2450340" y="627920"/>
                </a:moveTo>
                <a:cubicBezTo>
                  <a:pt x="2458188" y="627920"/>
                  <a:pt x="2464553" y="634284"/>
                  <a:pt x="2464553" y="642133"/>
                </a:cubicBezTo>
                <a:cubicBezTo>
                  <a:pt x="2464553" y="649982"/>
                  <a:pt x="2458188" y="656347"/>
                  <a:pt x="2450340" y="656347"/>
                </a:cubicBezTo>
                <a:cubicBezTo>
                  <a:pt x="2442490" y="656347"/>
                  <a:pt x="2436126" y="649982"/>
                  <a:pt x="2436126" y="642133"/>
                </a:cubicBezTo>
                <a:cubicBezTo>
                  <a:pt x="2436107" y="634300"/>
                  <a:pt x="2442443" y="627939"/>
                  <a:pt x="2450276" y="627920"/>
                </a:cubicBezTo>
                <a:cubicBezTo>
                  <a:pt x="2450298" y="627920"/>
                  <a:pt x="2450317" y="627920"/>
                  <a:pt x="2450340" y="627920"/>
                </a:cubicBezTo>
                <a:close/>
                <a:moveTo>
                  <a:pt x="2758266" y="3272067"/>
                </a:moveTo>
                <a:cubicBezTo>
                  <a:pt x="2745430" y="3269446"/>
                  <a:pt x="2732903" y="3277753"/>
                  <a:pt x="2730291" y="3290577"/>
                </a:cubicBezTo>
                <a:cubicBezTo>
                  <a:pt x="2727676" y="3303400"/>
                  <a:pt x="2735964" y="3315940"/>
                  <a:pt x="2748800" y="3318561"/>
                </a:cubicBezTo>
                <a:cubicBezTo>
                  <a:pt x="2761633" y="3321183"/>
                  <a:pt x="2774157" y="3312876"/>
                  <a:pt x="2776776" y="3300052"/>
                </a:cubicBezTo>
                <a:lnTo>
                  <a:pt x="3052043" y="3300052"/>
                </a:lnTo>
                <a:lnTo>
                  <a:pt x="3052043" y="3411233"/>
                </a:lnTo>
                <a:lnTo>
                  <a:pt x="3061519" y="3411233"/>
                </a:lnTo>
                <a:lnTo>
                  <a:pt x="3061519" y="3290577"/>
                </a:lnTo>
                <a:lnTo>
                  <a:pt x="2776776" y="3290577"/>
                </a:lnTo>
                <a:cubicBezTo>
                  <a:pt x="2774884" y="3281259"/>
                  <a:pt x="2767594" y="3273963"/>
                  <a:pt x="2758266" y="3272067"/>
                </a:cubicBezTo>
                <a:close/>
                <a:moveTo>
                  <a:pt x="2766984" y="3300021"/>
                </a:moveTo>
                <a:cubicBezTo>
                  <a:pt x="2764369" y="3307412"/>
                  <a:pt x="2756242" y="3311297"/>
                  <a:pt x="2748838" y="3308707"/>
                </a:cubicBezTo>
                <a:cubicBezTo>
                  <a:pt x="2741434" y="3306085"/>
                  <a:pt x="2737553" y="3297936"/>
                  <a:pt x="2740168" y="3290545"/>
                </a:cubicBezTo>
                <a:cubicBezTo>
                  <a:pt x="2742783" y="3283154"/>
                  <a:pt x="2750910" y="3279269"/>
                  <a:pt x="2758314" y="3281891"/>
                </a:cubicBezTo>
                <a:cubicBezTo>
                  <a:pt x="2765718" y="3284481"/>
                  <a:pt x="2769599" y="3292629"/>
                  <a:pt x="2766984" y="3300021"/>
                </a:cubicBezTo>
                <a:close/>
                <a:moveTo>
                  <a:pt x="4643952" y="3166919"/>
                </a:moveTo>
                <a:cubicBezTo>
                  <a:pt x="4656776" y="3169541"/>
                  <a:pt x="4669284" y="3161266"/>
                  <a:pt x="4671905" y="3148439"/>
                </a:cubicBezTo>
                <a:cubicBezTo>
                  <a:pt x="4674495" y="3135621"/>
                  <a:pt x="4666251" y="3123110"/>
                  <a:pt x="4653428" y="3120495"/>
                </a:cubicBezTo>
                <a:cubicBezTo>
                  <a:pt x="4640604" y="3117883"/>
                  <a:pt x="4628096" y="3126152"/>
                  <a:pt x="4625475" y="3138966"/>
                </a:cubicBezTo>
                <a:lnTo>
                  <a:pt x="4037511" y="3138966"/>
                </a:lnTo>
                <a:lnTo>
                  <a:pt x="4037511" y="3411233"/>
                </a:lnTo>
                <a:lnTo>
                  <a:pt x="4046986" y="3411233"/>
                </a:lnTo>
                <a:lnTo>
                  <a:pt x="4046986" y="3148442"/>
                </a:lnTo>
                <a:lnTo>
                  <a:pt x="4625475" y="3148442"/>
                </a:lnTo>
                <a:cubicBezTo>
                  <a:pt x="4627370" y="3157744"/>
                  <a:pt x="4634634" y="3165024"/>
                  <a:pt x="4643952" y="3166919"/>
                </a:cubicBezTo>
                <a:close/>
                <a:moveTo>
                  <a:pt x="4648690" y="3129491"/>
                </a:moveTo>
                <a:cubicBezTo>
                  <a:pt x="4656555" y="3129491"/>
                  <a:pt x="4662903" y="3135855"/>
                  <a:pt x="4662903" y="3143704"/>
                </a:cubicBezTo>
                <a:cubicBezTo>
                  <a:pt x="4662903" y="3151553"/>
                  <a:pt x="4656555" y="3157917"/>
                  <a:pt x="4648690" y="3157917"/>
                </a:cubicBezTo>
                <a:cubicBezTo>
                  <a:pt x="4640825" y="3157917"/>
                  <a:pt x="4634476" y="3151553"/>
                  <a:pt x="4634476" y="3143704"/>
                </a:cubicBezTo>
                <a:cubicBezTo>
                  <a:pt x="4634445" y="3135871"/>
                  <a:pt x="4640794" y="3129510"/>
                  <a:pt x="4648627" y="3129491"/>
                </a:cubicBezTo>
                <a:cubicBezTo>
                  <a:pt x="4648658" y="3129491"/>
                  <a:pt x="4648658" y="3129491"/>
                  <a:pt x="4648690" y="3129491"/>
                </a:cubicBezTo>
                <a:close/>
                <a:moveTo>
                  <a:pt x="3971181" y="3196452"/>
                </a:moveTo>
                <a:lnTo>
                  <a:pt x="3971181" y="3138966"/>
                </a:lnTo>
                <a:lnTo>
                  <a:pt x="3885900" y="3138966"/>
                </a:lnTo>
                <a:lnTo>
                  <a:pt x="3885900" y="3300052"/>
                </a:lnTo>
                <a:lnTo>
                  <a:pt x="3961705" y="3300052"/>
                </a:lnTo>
                <a:lnTo>
                  <a:pt x="3961705" y="3366382"/>
                </a:lnTo>
                <a:lnTo>
                  <a:pt x="3913853" y="3366382"/>
                </a:lnTo>
                <a:cubicBezTo>
                  <a:pt x="3911232" y="3353558"/>
                  <a:pt x="3898724" y="3345283"/>
                  <a:pt x="3885900" y="3347904"/>
                </a:cubicBezTo>
                <a:cubicBezTo>
                  <a:pt x="3873076" y="3350526"/>
                  <a:pt x="3864801" y="3363034"/>
                  <a:pt x="3867423" y="3375858"/>
                </a:cubicBezTo>
                <a:cubicBezTo>
                  <a:pt x="3870044" y="3388681"/>
                  <a:pt x="3882552" y="3396956"/>
                  <a:pt x="3895376" y="3394335"/>
                </a:cubicBezTo>
                <a:cubicBezTo>
                  <a:pt x="3904693" y="3392440"/>
                  <a:pt x="3911958" y="3385175"/>
                  <a:pt x="3913853" y="3375858"/>
                </a:cubicBezTo>
                <a:lnTo>
                  <a:pt x="3971181" y="3375858"/>
                </a:lnTo>
                <a:lnTo>
                  <a:pt x="3971181" y="3290577"/>
                </a:lnTo>
                <a:lnTo>
                  <a:pt x="3895376" y="3290577"/>
                </a:lnTo>
                <a:lnTo>
                  <a:pt x="3895376" y="3148442"/>
                </a:lnTo>
                <a:lnTo>
                  <a:pt x="3961705" y="3148442"/>
                </a:lnTo>
                <a:lnTo>
                  <a:pt x="3961705" y="3196452"/>
                </a:lnTo>
                <a:cubicBezTo>
                  <a:pt x="3948881" y="3199073"/>
                  <a:pt x="3940606" y="3211581"/>
                  <a:pt x="3943228" y="3224405"/>
                </a:cubicBezTo>
                <a:cubicBezTo>
                  <a:pt x="3945849" y="3237229"/>
                  <a:pt x="3958357" y="3245504"/>
                  <a:pt x="3971181" y="3242882"/>
                </a:cubicBezTo>
                <a:cubicBezTo>
                  <a:pt x="3984004" y="3240261"/>
                  <a:pt x="3992280" y="3227753"/>
                  <a:pt x="3989658" y="3214929"/>
                </a:cubicBezTo>
                <a:cubicBezTo>
                  <a:pt x="3987763" y="3205612"/>
                  <a:pt x="3980499" y="3198347"/>
                  <a:pt x="3971181" y="3196452"/>
                </a:cubicBezTo>
                <a:close/>
                <a:moveTo>
                  <a:pt x="3890638" y="3385491"/>
                </a:moveTo>
                <a:cubicBezTo>
                  <a:pt x="3882773" y="3385491"/>
                  <a:pt x="3876425" y="3379142"/>
                  <a:pt x="3876425" y="3371277"/>
                </a:cubicBezTo>
                <a:cubicBezTo>
                  <a:pt x="3876425" y="3363413"/>
                  <a:pt x="3882773" y="3357064"/>
                  <a:pt x="3890638" y="3357064"/>
                </a:cubicBezTo>
                <a:cubicBezTo>
                  <a:pt x="3898503" y="3357064"/>
                  <a:pt x="3904851" y="3363413"/>
                  <a:pt x="3904851" y="3371277"/>
                </a:cubicBezTo>
                <a:cubicBezTo>
                  <a:pt x="3904757" y="3379048"/>
                  <a:pt x="3898408" y="3385302"/>
                  <a:pt x="3890638" y="3385333"/>
                </a:cubicBezTo>
                <a:close/>
                <a:moveTo>
                  <a:pt x="3966443" y="3233881"/>
                </a:moveTo>
                <a:cubicBezTo>
                  <a:pt x="3958578" y="3233881"/>
                  <a:pt x="3952230" y="3227532"/>
                  <a:pt x="3952230" y="3219667"/>
                </a:cubicBezTo>
                <a:cubicBezTo>
                  <a:pt x="3952230" y="3211802"/>
                  <a:pt x="3958578" y="3205454"/>
                  <a:pt x="3966443" y="3205454"/>
                </a:cubicBezTo>
                <a:cubicBezTo>
                  <a:pt x="3974308" y="3205454"/>
                  <a:pt x="3980657" y="3211802"/>
                  <a:pt x="3980657" y="3219667"/>
                </a:cubicBezTo>
                <a:cubicBezTo>
                  <a:pt x="3980562" y="3227437"/>
                  <a:pt x="3974213" y="3233691"/>
                  <a:pt x="3966443" y="3233723"/>
                </a:cubicBezTo>
                <a:close/>
                <a:moveTo>
                  <a:pt x="4426012" y="3348062"/>
                </a:moveTo>
                <a:cubicBezTo>
                  <a:pt x="4413188" y="3345441"/>
                  <a:pt x="4400681" y="3353716"/>
                  <a:pt x="4398059" y="3366540"/>
                </a:cubicBezTo>
                <a:cubicBezTo>
                  <a:pt x="4395437" y="3379363"/>
                  <a:pt x="4403713" y="3391871"/>
                  <a:pt x="4416537" y="3394493"/>
                </a:cubicBezTo>
                <a:lnTo>
                  <a:pt x="4416537" y="3411233"/>
                </a:lnTo>
                <a:lnTo>
                  <a:pt x="4426012" y="3411233"/>
                </a:lnTo>
                <a:lnTo>
                  <a:pt x="4426012" y="3394335"/>
                </a:lnTo>
                <a:cubicBezTo>
                  <a:pt x="4438836" y="3391745"/>
                  <a:pt x="4447111" y="3379237"/>
                  <a:pt x="4444521" y="3366413"/>
                </a:cubicBezTo>
                <a:cubicBezTo>
                  <a:pt x="4442626" y="3357096"/>
                  <a:pt x="4435330" y="3349799"/>
                  <a:pt x="4426012" y="3347904"/>
                </a:cubicBezTo>
                <a:close/>
                <a:moveTo>
                  <a:pt x="4421274" y="3385491"/>
                </a:moveTo>
                <a:cubicBezTo>
                  <a:pt x="4413410" y="3385491"/>
                  <a:pt x="4407061" y="3379142"/>
                  <a:pt x="4407061" y="3371277"/>
                </a:cubicBezTo>
                <a:cubicBezTo>
                  <a:pt x="4407061" y="3363413"/>
                  <a:pt x="4413410" y="3357064"/>
                  <a:pt x="4421274" y="3357064"/>
                </a:cubicBezTo>
                <a:cubicBezTo>
                  <a:pt x="4429139" y="3357064"/>
                  <a:pt x="4435488" y="3363413"/>
                  <a:pt x="4435488" y="3371277"/>
                </a:cubicBezTo>
                <a:cubicBezTo>
                  <a:pt x="4435393" y="3379048"/>
                  <a:pt x="4429044" y="3385302"/>
                  <a:pt x="4421274" y="3385333"/>
                </a:cubicBezTo>
                <a:close/>
                <a:moveTo>
                  <a:pt x="4795562" y="3290734"/>
                </a:moveTo>
                <a:lnTo>
                  <a:pt x="4568147" y="3290734"/>
                </a:lnTo>
                <a:lnTo>
                  <a:pt x="4568147" y="3411233"/>
                </a:lnTo>
                <a:lnTo>
                  <a:pt x="4577623" y="3411233"/>
                </a:lnTo>
                <a:lnTo>
                  <a:pt x="4577623" y="3300052"/>
                </a:lnTo>
                <a:lnTo>
                  <a:pt x="4805038" y="3300052"/>
                </a:lnTo>
                <a:lnTo>
                  <a:pt x="4805038" y="3224247"/>
                </a:lnTo>
                <a:lnTo>
                  <a:pt x="4871368" y="3224247"/>
                </a:lnTo>
                <a:lnTo>
                  <a:pt x="4871368" y="3269793"/>
                </a:lnTo>
                <a:lnTo>
                  <a:pt x="4880843" y="3264329"/>
                </a:lnTo>
                <a:lnTo>
                  <a:pt x="4880843" y="3214771"/>
                </a:lnTo>
                <a:lnTo>
                  <a:pt x="4795562" y="3214771"/>
                </a:lnTo>
                <a:close/>
                <a:moveTo>
                  <a:pt x="4653428" y="3348062"/>
                </a:moveTo>
                <a:cubicBezTo>
                  <a:pt x="4640604" y="3345441"/>
                  <a:pt x="4628096" y="3353716"/>
                  <a:pt x="4625475" y="3366540"/>
                </a:cubicBezTo>
                <a:cubicBezTo>
                  <a:pt x="4622853" y="3379363"/>
                  <a:pt x="4631128" y="3391871"/>
                  <a:pt x="4643952" y="3394493"/>
                </a:cubicBezTo>
                <a:lnTo>
                  <a:pt x="4643952" y="3401252"/>
                </a:lnTo>
                <a:lnTo>
                  <a:pt x="4653428" y="3395788"/>
                </a:lnTo>
                <a:lnTo>
                  <a:pt x="4653428" y="3394493"/>
                </a:lnTo>
                <a:cubicBezTo>
                  <a:pt x="4655386" y="3394082"/>
                  <a:pt x="4657249" y="3393419"/>
                  <a:pt x="4659050" y="3392534"/>
                </a:cubicBezTo>
                <a:lnTo>
                  <a:pt x="4661861" y="3390923"/>
                </a:lnTo>
                <a:cubicBezTo>
                  <a:pt x="4672726" y="3383659"/>
                  <a:pt x="4675664" y="3368972"/>
                  <a:pt x="4668399" y="3358106"/>
                </a:cubicBezTo>
                <a:cubicBezTo>
                  <a:pt x="4664925" y="3352926"/>
                  <a:pt x="4659555" y="3349294"/>
                  <a:pt x="4653428" y="3348062"/>
                </a:cubicBezTo>
                <a:close/>
                <a:moveTo>
                  <a:pt x="4648690" y="3385491"/>
                </a:moveTo>
                <a:cubicBezTo>
                  <a:pt x="4640825" y="3385491"/>
                  <a:pt x="4634476" y="3379142"/>
                  <a:pt x="4634476" y="3371277"/>
                </a:cubicBezTo>
                <a:cubicBezTo>
                  <a:pt x="4634476" y="3363413"/>
                  <a:pt x="4640825" y="3357064"/>
                  <a:pt x="4648690" y="3357064"/>
                </a:cubicBezTo>
                <a:cubicBezTo>
                  <a:pt x="4656555" y="3357064"/>
                  <a:pt x="4662903" y="3363413"/>
                  <a:pt x="4662903" y="3371277"/>
                </a:cubicBezTo>
                <a:cubicBezTo>
                  <a:pt x="4662809" y="3379048"/>
                  <a:pt x="4656460" y="3385302"/>
                  <a:pt x="4648690" y="3385333"/>
                </a:cubicBezTo>
                <a:close/>
                <a:moveTo>
                  <a:pt x="4198565" y="3272225"/>
                </a:moveTo>
                <a:cubicBezTo>
                  <a:pt x="4185741" y="3269636"/>
                  <a:pt x="4173265" y="3277911"/>
                  <a:pt x="4170643" y="3290734"/>
                </a:cubicBezTo>
                <a:lnTo>
                  <a:pt x="4170643" y="3290734"/>
                </a:lnTo>
                <a:cubicBezTo>
                  <a:pt x="4168022" y="3303558"/>
                  <a:pt x="4176297" y="3316066"/>
                  <a:pt x="4189121" y="3318687"/>
                </a:cubicBezTo>
                <a:cubicBezTo>
                  <a:pt x="4201945" y="3321309"/>
                  <a:pt x="4214453" y="3313034"/>
                  <a:pt x="4217074" y="3300210"/>
                </a:cubicBezTo>
                <a:lnTo>
                  <a:pt x="4492342" y="3300210"/>
                </a:lnTo>
                <a:lnTo>
                  <a:pt x="4492342" y="3411233"/>
                </a:lnTo>
                <a:lnTo>
                  <a:pt x="4501817" y="3411233"/>
                </a:lnTo>
                <a:lnTo>
                  <a:pt x="4501817" y="3290577"/>
                </a:lnTo>
                <a:lnTo>
                  <a:pt x="4217074" y="3290577"/>
                </a:lnTo>
                <a:cubicBezTo>
                  <a:pt x="4215179" y="3281259"/>
                  <a:pt x="4207883" y="3273963"/>
                  <a:pt x="4198565" y="3272067"/>
                </a:cubicBezTo>
                <a:close/>
                <a:moveTo>
                  <a:pt x="4207283" y="3300178"/>
                </a:moveTo>
                <a:cubicBezTo>
                  <a:pt x="4204661" y="3307570"/>
                  <a:pt x="4196544" y="3311455"/>
                  <a:pt x="4189152" y="3308833"/>
                </a:cubicBezTo>
                <a:cubicBezTo>
                  <a:pt x="4181730" y="3306243"/>
                  <a:pt x="4177845" y="3298094"/>
                  <a:pt x="4180466" y="3290703"/>
                </a:cubicBezTo>
                <a:cubicBezTo>
                  <a:pt x="4183088" y="3283312"/>
                  <a:pt x="4191205" y="3279427"/>
                  <a:pt x="4198628" y="3282017"/>
                </a:cubicBezTo>
                <a:cubicBezTo>
                  <a:pt x="4206019" y="3284639"/>
                  <a:pt x="4209904" y="3292788"/>
                  <a:pt x="4207283" y="3300178"/>
                </a:cubicBezTo>
                <a:close/>
                <a:moveTo>
                  <a:pt x="3288934" y="3348062"/>
                </a:moveTo>
                <a:cubicBezTo>
                  <a:pt x="3276110" y="3345441"/>
                  <a:pt x="3263603" y="3353716"/>
                  <a:pt x="3260981" y="3366540"/>
                </a:cubicBezTo>
                <a:cubicBezTo>
                  <a:pt x="3258359" y="3379363"/>
                  <a:pt x="3266635" y="3391871"/>
                  <a:pt x="3279459" y="3394493"/>
                </a:cubicBezTo>
                <a:lnTo>
                  <a:pt x="3279459" y="3411233"/>
                </a:lnTo>
                <a:lnTo>
                  <a:pt x="3288934" y="3411233"/>
                </a:lnTo>
                <a:lnTo>
                  <a:pt x="3288934" y="3394335"/>
                </a:lnTo>
                <a:cubicBezTo>
                  <a:pt x="3301758" y="3391745"/>
                  <a:pt x="3310033" y="3379237"/>
                  <a:pt x="3307443" y="3366413"/>
                </a:cubicBezTo>
                <a:cubicBezTo>
                  <a:pt x="3305548" y="3357096"/>
                  <a:pt x="3298252" y="3349799"/>
                  <a:pt x="3288934" y="3347904"/>
                </a:cubicBezTo>
                <a:close/>
                <a:moveTo>
                  <a:pt x="3284197" y="3385491"/>
                </a:moveTo>
                <a:cubicBezTo>
                  <a:pt x="3276332" y="3385491"/>
                  <a:pt x="3269983" y="3379142"/>
                  <a:pt x="3269983" y="3371277"/>
                </a:cubicBezTo>
                <a:cubicBezTo>
                  <a:pt x="3269983" y="3363413"/>
                  <a:pt x="3276332" y="3357064"/>
                  <a:pt x="3284197" y="3357064"/>
                </a:cubicBezTo>
                <a:cubicBezTo>
                  <a:pt x="3292061" y="3357064"/>
                  <a:pt x="3298410" y="3363413"/>
                  <a:pt x="3298410" y="3371277"/>
                </a:cubicBezTo>
                <a:cubicBezTo>
                  <a:pt x="3298315" y="3379048"/>
                  <a:pt x="3291966" y="3385302"/>
                  <a:pt x="3284197" y="3385333"/>
                </a:cubicBezTo>
                <a:close/>
                <a:moveTo>
                  <a:pt x="4729233" y="2693769"/>
                </a:moveTo>
                <a:lnTo>
                  <a:pt x="4777085" y="2693769"/>
                </a:lnTo>
                <a:cubicBezTo>
                  <a:pt x="4779706" y="2706586"/>
                  <a:pt x="4792214" y="2714858"/>
                  <a:pt x="4805038" y="2712240"/>
                </a:cubicBezTo>
                <a:cubicBezTo>
                  <a:pt x="4817862" y="2709625"/>
                  <a:pt x="4826137" y="2697111"/>
                  <a:pt x="4823516" y="2684293"/>
                </a:cubicBezTo>
                <a:cubicBezTo>
                  <a:pt x="4820894" y="2671476"/>
                  <a:pt x="4808386" y="2663203"/>
                  <a:pt x="4795562" y="2665822"/>
                </a:cubicBezTo>
                <a:cubicBezTo>
                  <a:pt x="4786245" y="2667720"/>
                  <a:pt x="4778980" y="2674991"/>
                  <a:pt x="4777085" y="2684293"/>
                </a:cubicBezTo>
                <a:lnTo>
                  <a:pt x="4719757" y="2684293"/>
                </a:lnTo>
                <a:lnTo>
                  <a:pt x="4719757" y="3148600"/>
                </a:lnTo>
                <a:lnTo>
                  <a:pt x="4947173" y="3148600"/>
                </a:lnTo>
                <a:lnTo>
                  <a:pt x="4947173" y="3226174"/>
                </a:lnTo>
                <a:lnTo>
                  <a:pt x="4956648" y="3220709"/>
                </a:lnTo>
                <a:lnTo>
                  <a:pt x="4956648" y="3138966"/>
                </a:lnTo>
                <a:lnTo>
                  <a:pt x="4729233" y="3138966"/>
                </a:lnTo>
                <a:close/>
                <a:moveTo>
                  <a:pt x="4800300" y="2674817"/>
                </a:moveTo>
                <a:cubicBezTo>
                  <a:pt x="4808165" y="2674817"/>
                  <a:pt x="4814514" y="2681182"/>
                  <a:pt x="4814514" y="2689031"/>
                </a:cubicBezTo>
                <a:cubicBezTo>
                  <a:pt x="4814514" y="2696880"/>
                  <a:pt x="4808165" y="2703244"/>
                  <a:pt x="4800300" y="2703244"/>
                </a:cubicBezTo>
                <a:cubicBezTo>
                  <a:pt x="4792436" y="2703244"/>
                  <a:pt x="4786087" y="2696880"/>
                  <a:pt x="4786087" y="2689031"/>
                </a:cubicBezTo>
                <a:cubicBezTo>
                  <a:pt x="4785992" y="2681198"/>
                  <a:pt x="4792246" y="2674764"/>
                  <a:pt x="4800079" y="2674659"/>
                </a:cubicBezTo>
                <a:cubicBezTo>
                  <a:pt x="4800142" y="2674659"/>
                  <a:pt x="4800237" y="2674659"/>
                  <a:pt x="4800300" y="2674659"/>
                </a:cubicBezTo>
                <a:close/>
                <a:moveTo>
                  <a:pt x="3213129" y="3348062"/>
                </a:moveTo>
                <a:cubicBezTo>
                  <a:pt x="3200305" y="3345441"/>
                  <a:pt x="3187798" y="3353716"/>
                  <a:pt x="3185176" y="3366540"/>
                </a:cubicBezTo>
                <a:cubicBezTo>
                  <a:pt x="3182554" y="3379363"/>
                  <a:pt x="3190830" y="3391871"/>
                  <a:pt x="3203654" y="3394493"/>
                </a:cubicBezTo>
                <a:lnTo>
                  <a:pt x="3203654" y="3411233"/>
                </a:lnTo>
                <a:lnTo>
                  <a:pt x="3213129" y="3411233"/>
                </a:lnTo>
                <a:lnTo>
                  <a:pt x="3213129" y="3394335"/>
                </a:lnTo>
                <a:cubicBezTo>
                  <a:pt x="3225953" y="3391745"/>
                  <a:pt x="3234228" y="3379237"/>
                  <a:pt x="3231638" y="3366413"/>
                </a:cubicBezTo>
                <a:cubicBezTo>
                  <a:pt x="3229743" y="3357096"/>
                  <a:pt x="3222447" y="3349799"/>
                  <a:pt x="3213129" y="3347904"/>
                </a:cubicBezTo>
                <a:close/>
                <a:moveTo>
                  <a:pt x="3208391" y="3385491"/>
                </a:moveTo>
                <a:cubicBezTo>
                  <a:pt x="3200526" y="3385491"/>
                  <a:pt x="3194178" y="3379142"/>
                  <a:pt x="3194178" y="3371277"/>
                </a:cubicBezTo>
                <a:cubicBezTo>
                  <a:pt x="3194178" y="3363413"/>
                  <a:pt x="3200526" y="3357064"/>
                  <a:pt x="3208391" y="3357064"/>
                </a:cubicBezTo>
                <a:cubicBezTo>
                  <a:pt x="3216256" y="3357064"/>
                  <a:pt x="3222605" y="3363413"/>
                  <a:pt x="3222605" y="3371277"/>
                </a:cubicBezTo>
                <a:cubicBezTo>
                  <a:pt x="3222510" y="3379048"/>
                  <a:pt x="3216161" y="3385302"/>
                  <a:pt x="3208391" y="3385333"/>
                </a:cubicBezTo>
                <a:close/>
                <a:moveTo>
                  <a:pt x="3364740" y="3348062"/>
                </a:moveTo>
                <a:cubicBezTo>
                  <a:pt x="3351916" y="3345441"/>
                  <a:pt x="3339408" y="3353716"/>
                  <a:pt x="3336786" y="3366540"/>
                </a:cubicBezTo>
                <a:cubicBezTo>
                  <a:pt x="3334165" y="3379363"/>
                  <a:pt x="3342440" y="3391871"/>
                  <a:pt x="3355264" y="3394493"/>
                </a:cubicBezTo>
                <a:lnTo>
                  <a:pt x="3355264" y="3411233"/>
                </a:lnTo>
                <a:lnTo>
                  <a:pt x="3364740" y="3411233"/>
                </a:lnTo>
                <a:lnTo>
                  <a:pt x="3364740" y="3394335"/>
                </a:lnTo>
                <a:cubicBezTo>
                  <a:pt x="3377563" y="3391745"/>
                  <a:pt x="3385838" y="3379237"/>
                  <a:pt x="3383249" y="3366413"/>
                </a:cubicBezTo>
                <a:cubicBezTo>
                  <a:pt x="3381354" y="3357096"/>
                  <a:pt x="3374057" y="3349799"/>
                  <a:pt x="3364740" y="3347904"/>
                </a:cubicBezTo>
                <a:close/>
                <a:moveTo>
                  <a:pt x="3360002" y="3385491"/>
                </a:moveTo>
                <a:cubicBezTo>
                  <a:pt x="3352137" y="3385491"/>
                  <a:pt x="3345788" y="3379142"/>
                  <a:pt x="3345788" y="3371277"/>
                </a:cubicBezTo>
                <a:cubicBezTo>
                  <a:pt x="3345788" y="3363413"/>
                  <a:pt x="3352137" y="3357064"/>
                  <a:pt x="3360002" y="3357064"/>
                </a:cubicBezTo>
                <a:cubicBezTo>
                  <a:pt x="3367866" y="3357064"/>
                  <a:pt x="3374215" y="3363413"/>
                  <a:pt x="3374215" y="3371277"/>
                </a:cubicBezTo>
                <a:cubicBezTo>
                  <a:pt x="3374120" y="3379048"/>
                  <a:pt x="3367772" y="3385302"/>
                  <a:pt x="3360002" y="3385333"/>
                </a:cubicBezTo>
                <a:close/>
                <a:moveTo>
                  <a:pt x="3440545" y="3348062"/>
                </a:moveTo>
                <a:lnTo>
                  <a:pt x="3440545" y="3214771"/>
                </a:lnTo>
                <a:lnTo>
                  <a:pt x="3355264" y="3214771"/>
                </a:lnTo>
                <a:lnTo>
                  <a:pt x="3355264" y="3290577"/>
                </a:lnTo>
                <a:lnTo>
                  <a:pt x="3127848" y="3290577"/>
                </a:lnTo>
                <a:lnTo>
                  <a:pt x="3127848" y="3411233"/>
                </a:lnTo>
                <a:lnTo>
                  <a:pt x="3137324" y="3411233"/>
                </a:lnTo>
                <a:lnTo>
                  <a:pt x="3137324" y="3300052"/>
                </a:lnTo>
                <a:lnTo>
                  <a:pt x="3364740" y="3300052"/>
                </a:lnTo>
                <a:lnTo>
                  <a:pt x="3364740" y="3224247"/>
                </a:lnTo>
                <a:lnTo>
                  <a:pt x="3431069" y="3224247"/>
                </a:lnTo>
                <a:lnTo>
                  <a:pt x="3431069" y="3348062"/>
                </a:lnTo>
                <a:cubicBezTo>
                  <a:pt x="3418245" y="3350684"/>
                  <a:pt x="3409970" y="3363192"/>
                  <a:pt x="3412592" y="3376015"/>
                </a:cubicBezTo>
                <a:cubicBezTo>
                  <a:pt x="3415213" y="3388839"/>
                  <a:pt x="3427721" y="3397115"/>
                  <a:pt x="3440545" y="3394493"/>
                </a:cubicBezTo>
                <a:cubicBezTo>
                  <a:pt x="3453368" y="3391871"/>
                  <a:pt x="3461644" y="3379363"/>
                  <a:pt x="3459022" y="3366540"/>
                </a:cubicBezTo>
                <a:cubicBezTo>
                  <a:pt x="3457127" y="3357222"/>
                  <a:pt x="3449862" y="3349957"/>
                  <a:pt x="3440545" y="3348062"/>
                </a:cubicBezTo>
                <a:close/>
                <a:moveTo>
                  <a:pt x="3435807" y="3385491"/>
                </a:moveTo>
                <a:cubicBezTo>
                  <a:pt x="3427942" y="3385491"/>
                  <a:pt x="3421593" y="3379142"/>
                  <a:pt x="3421593" y="3371277"/>
                </a:cubicBezTo>
                <a:cubicBezTo>
                  <a:pt x="3421593" y="3363413"/>
                  <a:pt x="3427942" y="3357064"/>
                  <a:pt x="3435807" y="3357064"/>
                </a:cubicBezTo>
                <a:cubicBezTo>
                  <a:pt x="3443672" y="3357064"/>
                  <a:pt x="3450020" y="3363413"/>
                  <a:pt x="3450020" y="3371277"/>
                </a:cubicBezTo>
                <a:cubicBezTo>
                  <a:pt x="3449926" y="3379048"/>
                  <a:pt x="3443577" y="3385302"/>
                  <a:pt x="3435807" y="3385333"/>
                </a:cubicBezTo>
                <a:close/>
                <a:moveTo>
                  <a:pt x="3658485" y="3272257"/>
                </a:moveTo>
                <a:cubicBezTo>
                  <a:pt x="3649167" y="3274152"/>
                  <a:pt x="3641902" y="3281417"/>
                  <a:pt x="3640007" y="3290734"/>
                </a:cubicBezTo>
                <a:lnTo>
                  <a:pt x="3640007" y="3290734"/>
                </a:lnTo>
                <a:cubicBezTo>
                  <a:pt x="3637385" y="3303558"/>
                  <a:pt x="3645661" y="3316066"/>
                  <a:pt x="3658485" y="3318687"/>
                </a:cubicBezTo>
                <a:cubicBezTo>
                  <a:pt x="3658485" y="3318687"/>
                  <a:pt x="3658485" y="3318687"/>
                  <a:pt x="3658485" y="3318687"/>
                </a:cubicBezTo>
                <a:cubicBezTo>
                  <a:pt x="3671371" y="3321246"/>
                  <a:pt x="3683879" y="3312876"/>
                  <a:pt x="3686438" y="3299989"/>
                </a:cubicBezTo>
                <a:cubicBezTo>
                  <a:pt x="3687038" y="3296925"/>
                  <a:pt x="3687038" y="3293798"/>
                  <a:pt x="3686438" y="3290734"/>
                </a:cubicBezTo>
                <a:cubicBezTo>
                  <a:pt x="3684543" y="3281417"/>
                  <a:pt x="3677278" y="3274152"/>
                  <a:pt x="3667960" y="3272257"/>
                </a:cubicBezTo>
                <a:lnTo>
                  <a:pt x="3667960" y="3072637"/>
                </a:lnTo>
                <a:lnTo>
                  <a:pt x="3734290" y="3072637"/>
                </a:lnTo>
                <a:lnTo>
                  <a:pt x="3734290" y="3366382"/>
                </a:lnTo>
                <a:lnTo>
                  <a:pt x="3592155" y="3366382"/>
                </a:lnTo>
                <a:lnTo>
                  <a:pt x="3592155" y="3063161"/>
                </a:lnTo>
                <a:lnTo>
                  <a:pt x="3364740" y="3063161"/>
                </a:lnTo>
                <a:lnTo>
                  <a:pt x="3364740" y="2769416"/>
                </a:lnTo>
                <a:lnTo>
                  <a:pt x="3440545" y="2769416"/>
                </a:lnTo>
                <a:lnTo>
                  <a:pt x="3440545" y="2608330"/>
                </a:lnTo>
                <a:lnTo>
                  <a:pt x="3364740" y="2608330"/>
                </a:lnTo>
                <a:lnTo>
                  <a:pt x="3364740" y="2560478"/>
                </a:lnTo>
                <a:cubicBezTo>
                  <a:pt x="3377563" y="2557863"/>
                  <a:pt x="3385838" y="2545348"/>
                  <a:pt x="3383217" y="2532531"/>
                </a:cubicBezTo>
                <a:cubicBezTo>
                  <a:pt x="3380596" y="2519710"/>
                  <a:pt x="3368087" y="2511441"/>
                  <a:pt x="3355264" y="2514057"/>
                </a:cubicBezTo>
                <a:cubicBezTo>
                  <a:pt x="3342440" y="2516675"/>
                  <a:pt x="3334165" y="2529186"/>
                  <a:pt x="3336786" y="2542007"/>
                </a:cubicBezTo>
                <a:cubicBezTo>
                  <a:pt x="3338682" y="2551309"/>
                  <a:pt x="3345946" y="2558580"/>
                  <a:pt x="3355264" y="2560478"/>
                </a:cubicBezTo>
                <a:lnTo>
                  <a:pt x="3355264" y="2617806"/>
                </a:lnTo>
                <a:lnTo>
                  <a:pt x="3431069" y="2617806"/>
                </a:lnTo>
                <a:lnTo>
                  <a:pt x="3431069" y="2759940"/>
                </a:lnTo>
                <a:lnTo>
                  <a:pt x="3355264" y="2759940"/>
                </a:lnTo>
                <a:lnTo>
                  <a:pt x="3355264" y="3072637"/>
                </a:lnTo>
                <a:lnTo>
                  <a:pt x="3582679" y="3072637"/>
                </a:lnTo>
                <a:lnTo>
                  <a:pt x="3582679" y="3375858"/>
                </a:lnTo>
                <a:lnTo>
                  <a:pt x="3743765" y="3375858"/>
                </a:lnTo>
                <a:lnTo>
                  <a:pt x="3743765" y="3063161"/>
                </a:lnTo>
                <a:lnTo>
                  <a:pt x="3658485" y="3063161"/>
                </a:lnTo>
                <a:close/>
                <a:moveTo>
                  <a:pt x="3345788" y="2537420"/>
                </a:moveTo>
                <a:cubicBezTo>
                  <a:pt x="3345788" y="2529571"/>
                  <a:pt x="3352137" y="2523207"/>
                  <a:pt x="3360002" y="2523207"/>
                </a:cubicBezTo>
                <a:cubicBezTo>
                  <a:pt x="3367866" y="2523207"/>
                  <a:pt x="3374215" y="2529571"/>
                  <a:pt x="3374215" y="2537420"/>
                </a:cubicBezTo>
                <a:cubicBezTo>
                  <a:pt x="3374215" y="2545270"/>
                  <a:pt x="3367866" y="2551634"/>
                  <a:pt x="3360002" y="2551634"/>
                </a:cubicBezTo>
                <a:cubicBezTo>
                  <a:pt x="3352137" y="2551634"/>
                  <a:pt x="3345788" y="2545273"/>
                  <a:pt x="3345788" y="2537420"/>
                </a:cubicBezTo>
                <a:cubicBezTo>
                  <a:pt x="3345788" y="2537367"/>
                  <a:pt x="3345788" y="2537316"/>
                  <a:pt x="3345788" y="2537263"/>
                </a:cubicBezTo>
                <a:close/>
                <a:moveTo>
                  <a:pt x="3676551" y="3290577"/>
                </a:moveTo>
                <a:cubicBezTo>
                  <a:pt x="3677625" y="3293640"/>
                  <a:pt x="3677625" y="3296988"/>
                  <a:pt x="3676551" y="3300052"/>
                </a:cubicBezTo>
                <a:cubicBezTo>
                  <a:pt x="3673930" y="3307443"/>
                  <a:pt x="3665781" y="3311297"/>
                  <a:pt x="3658390" y="3308675"/>
                </a:cubicBezTo>
                <a:cubicBezTo>
                  <a:pt x="3658390" y="3308675"/>
                  <a:pt x="3658390" y="3308675"/>
                  <a:pt x="3658390" y="3308675"/>
                </a:cubicBezTo>
                <a:lnTo>
                  <a:pt x="3658390" y="3308675"/>
                </a:lnTo>
                <a:cubicBezTo>
                  <a:pt x="3650999" y="3306022"/>
                  <a:pt x="3647145" y="3297873"/>
                  <a:pt x="3649799" y="3290450"/>
                </a:cubicBezTo>
                <a:cubicBezTo>
                  <a:pt x="3651220" y="3286439"/>
                  <a:pt x="3654378" y="3283312"/>
                  <a:pt x="3658390" y="3281859"/>
                </a:cubicBezTo>
                <a:lnTo>
                  <a:pt x="3658390" y="3281859"/>
                </a:lnTo>
                <a:cubicBezTo>
                  <a:pt x="3665812" y="3279237"/>
                  <a:pt x="3673930" y="3283154"/>
                  <a:pt x="3676551" y="3290577"/>
                </a:cubicBezTo>
                <a:close/>
                <a:moveTo>
                  <a:pt x="3288840" y="2693611"/>
                </a:moveTo>
                <a:lnTo>
                  <a:pt x="3336692" y="2693611"/>
                </a:lnTo>
                <a:cubicBezTo>
                  <a:pt x="3339313" y="2706428"/>
                  <a:pt x="3351821" y="2714700"/>
                  <a:pt x="3364645" y="2712082"/>
                </a:cubicBezTo>
                <a:cubicBezTo>
                  <a:pt x="3377469" y="2709467"/>
                  <a:pt x="3385744" y="2696952"/>
                  <a:pt x="3383122" y="2684135"/>
                </a:cubicBezTo>
                <a:cubicBezTo>
                  <a:pt x="3380501" y="2671318"/>
                  <a:pt x="3367993" y="2663045"/>
                  <a:pt x="3355169" y="2665664"/>
                </a:cubicBezTo>
                <a:cubicBezTo>
                  <a:pt x="3345851" y="2667562"/>
                  <a:pt x="3338587" y="2674833"/>
                  <a:pt x="3336692" y="2684135"/>
                </a:cubicBezTo>
                <a:lnTo>
                  <a:pt x="3279364" y="2684135"/>
                </a:lnTo>
                <a:lnTo>
                  <a:pt x="3279364" y="3148442"/>
                </a:lnTo>
                <a:lnTo>
                  <a:pt x="3506779" y="3148442"/>
                </a:lnTo>
                <a:lnTo>
                  <a:pt x="3506779" y="3411233"/>
                </a:lnTo>
                <a:lnTo>
                  <a:pt x="3516255" y="3411233"/>
                </a:lnTo>
                <a:lnTo>
                  <a:pt x="3516255" y="3138966"/>
                </a:lnTo>
                <a:lnTo>
                  <a:pt x="3288840" y="3138966"/>
                </a:lnTo>
                <a:close/>
                <a:moveTo>
                  <a:pt x="3359907" y="2674659"/>
                </a:moveTo>
                <a:cubicBezTo>
                  <a:pt x="3367772" y="2674659"/>
                  <a:pt x="3374120" y="2681024"/>
                  <a:pt x="3374120" y="2688873"/>
                </a:cubicBezTo>
                <a:cubicBezTo>
                  <a:pt x="3374120" y="2696722"/>
                  <a:pt x="3367772" y="2703086"/>
                  <a:pt x="3359907" y="2703086"/>
                </a:cubicBezTo>
                <a:cubicBezTo>
                  <a:pt x="3352042" y="2703086"/>
                  <a:pt x="3345693" y="2696722"/>
                  <a:pt x="3345693" y="2688873"/>
                </a:cubicBezTo>
                <a:cubicBezTo>
                  <a:pt x="3345662" y="2681040"/>
                  <a:pt x="3352010" y="2674675"/>
                  <a:pt x="3359844" y="2674659"/>
                </a:cubicBezTo>
                <a:cubicBezTo>
                  <a:pt x="3359907" y="2674659"/>
                  <a:pt x="3359938" y="2674659"/>
                  <a:pt x="3360002" y="2674659"/>
                </a:cubicBezTo>
                <a:close/>
                <a:moveTo>
                  <a:pt x="3440450" y="2968878"/>
                </a:moveTo>
                <a:cubicBezTo>
                  <a:pt x="3427626" y="2966266"/>
                  <a:pt x="3415118" y="2974538"/>
                  <a:pt x="3412497" y="2987359"/>
                </a:cubicBezTo>
                <a:cubicBezTo>
                  <a:pt x="3409907" y="3000176"/>
                  <a:pt x="3418150" y="3012687"/>
                  <a:pt x="3430974" y="3015303"/>
                </a:cubicBezTo>
                <a:cubicBezTo>
                  <a:pt x="3443798" y="3017915"/>
                  <a:pt x="3456306" y="3009646"/>
                  <a:pt x="3458927" y="2996831"/>
                </a:cubicBezTo>
                <a:lnTo>
                  <a:pt x="3810000" y="2996831"/>
                </a:lnTo>
                <a:lnTo>
                  <a:pt x="3810000" y="3411233"/>
                </a:lnTo>
                <a:lnTo>
                  <a:pt x="3819476" y="3411233"/>
                </a:lnTo>
                <a:lnTo>
                  <a:pt x="3819476" y="2987356"/>
                </a:lnTo>
                <a:lnTo>
                  <a:pt x="3459022" y="2987356"/>
                </a:lnTo>
                <a:cubicBezTo>
                  <a:pt x="3457064" y="2978108"/>
                  <a:pt x="3449799" y="2970903"/>
                  <a:pt x="3440545" y="2969036"/>
                </a:cubicBezTo>
                <a:close/>
                <a:moveTo>
                  <a:pt x="3435712" y="3006307"/>
                </a:moveTo>
                <a:cubicBezTo>
                  <a:pt x="3427847" y="3006307"/>
                  <a:pt x="3421499" y="2999943"/>
                  <a:pt x="3421499" y="2992094"/>
                </a:cubicBezTo>
                <a:cubicBezTo>
                  <a:pt x="3421499" y="2984245"/>
                  <a:pt x="3427847" y="2977880"/>
                  <a:pt x="3435712" y="2977880"/>
                </a:cubicBezTo>
                <a:cubicBezTo>
                  <a:pt x="3443577" y="2977880"/>
                  <a:pt x="3449926" y="2984245"/>
                  <a:pt x="3449926" y="2992094"/>
                </a:cubicBezTo>
                <a:cubicBezTo>
                  <a:pt x="3449894" y="2999898"/>
                  <a:pt x="3443608" y="3006238"/>
                  <a:pt x="3435807" y="3006307"/>
                </a:cubicBezTo>
                <a:close/>
                <a:moveTo>
                  <a:pt x="5581473" y="2229304"/>
                </a:moveTo>
                <a:cubicBezTo>
                  <a:pt x="5578851" y="2216487"/>
                  <a:pt x="5566343" y="2208214"/>
                  <a:pt x="5553519" y="2210833"/>
                </a:cubicBezTo>
                <a:cubicBezTo>
                  <a:pt x="5540696" y="2213448"/>
                  <a:pt x="5532420" y="2225962"/>
                  <a:pt x="5535042" y="2238780"/>
                </a:cubicBezTo>
                <a:cubicBezTo>
                  <a:pt x="5537663" y="2251597"/>
                  <a:pt x="5550171" y="2259869"/>
                  <a:pt x="5562995" y="2257251"/>
                </a:cubicBezTo>
                <a:cubicBezTo>
                  <a:pt x="5572313" y="2255353"/>
                  <a:pt x="5579577" y="2248082"/>
                  <a:pt x="5581473" y="2238780"/>
                </a:cubicBezTo>
                <a:lnTo>
                  <a:pt x="5714605" y="2238780"/>
                </a:lnTo>
                <a:lnTo>
                  <a:pt x="5714605" y="2029842"/>
                </a:lnTo>
                <a:cubicBezTo>
                  <a:pt x="5727429" y="2027226"/>
                  <a:pt x="5735705" y="2014712"/>
                  <a:pt x="5733083" y="2001895"/>
                </a:cubicBezTo>
                <a:cubicBezTo>
                  <a:pt x="5730461" y="1989074"/>
                  <a:pt x="5717954" y="1980805"/>
                  <a:pt x="5705130" y="1983420"/>
                </a:cubicBezTo>
                <a:cubicBezTo>
                  <a:pt x="5692306" y="1986039"/>
                  <a:pt x="5684031" y="1998550"/>
                  <a:pt x="5686652" y="2011370"/>
                </a:cubicBezTo>
                <a:cubicBezTo>
                  <a:pt x="5688547" y="2020672"/>
                  <a:pt x="5695812" y="2027943"/>
                  <a:pt x="5705130" y="2029842"/>
                </a:cubicBezTo>
                <a:lnTo>
                  <a:pt x="5705130" y="2229304"/>
                </a:lnTo>
                <a:close/>
                <a:moveTo>
                  <a:pt x="5558257" y="2248255"/>
                </a:moveTo>
                <a:cubicBezTo>
                  <a:pt x="5550392" y="2248255"/>
                  <a:pt x="5544044" y="2241891"/>
                  <a:pt x="5544044" y="2234042"/>
                </a:cubicBezTo>
                <a:cubicBezTo>
                  <a:pt x="5544044" y="2226193"/>
                  <a:pt x="5550392" y="2219828"/>
                  <a:pt x="5558257" y="2219828"/>
                </a:cubicBezTo>
                <a:cubicBezTo>
                  <a:pt x="5566122" y="2219828"/>
                  <a:pt x="5572471" y="2226193"/>
                  <a:pt x="5572471" y="2234042"/>
                </a:cubicBezTo>
                <a:cubicBezTo>
                  <a:pt x="5572439" y="2241847"/>
                  <a:pt x="5566154" y="2248186"/>
                  <a:pt x="5558352" y="2248255"/>
                </a:cubicBezTo>
                <a:close/>
                <a:moveTo>
                  <a:pt x="5695654" y="2006626"/>
                </a:moveTo>
                <a:cubicBezTo>
                  <a:pt x="5695654" y="1998777"/>
                  <a:pt x="5702003" y="1992413"/>
                  <a:pt x="5709868" y="1992413"/>
                </a:cubicBezTo>
                <a:cubicBezTo>
                  <a:pt x="5717732" y="1992413"/>
                  <a:pt x="5724081" y="1998777"/>
                  <a:pt x="5724081" y="2006626"/>
                </a:cubicBezTo>
                <a:cubicBezTo>
                  <a:pt x="5724081" y="2014475"/>
                  <a:pt x="5717732" y="2020840"/>
                  <a:pt x="5709868" y="2020840"/>
                </a:cubicBezTo>
                <a:cubicBezTo>
                  <a:pt x="5702066" y="2020789"/>
                  <a:pt x="5695749" y="2014440"/>
                  <a:pt x="5695749" y="2006626"/>
                </a:cubicBezTo>
                <a:close/>
                <a:moveTo>
                  <a:pt x="5477714" y="2153499"/>
                </a:moveTo>
                <a:lnTo>
                  <a:pt x="5477714" y="2456720"/>
                </a:lnTo>
                <a:lnTo>
                  <a:pt x="5429862" y="2456720"/>
                </a:lnTo>
                <a:cubicBezTo>
                  <a:pt x="5427241" y="2443902"/>
                  <a:pt x="5414733" y="2435630"/>
                  <a:pt x="5401909" y="2438248"/>
                </a:cubicBezTo>
                <a:cubicBezTo>
                  <a:pt x="5389085" y="2440864"/>
                  <a:pt x="5380810" y="2453378"/>
                  <a:pt x="5383432" y="2466195"/>
                </a:cubicBezTo>
                <a:cubicBezTo>
                  <a:pt x="5386053" y="2479013"/>
                  <a:pt x="5398561" y="2487285"/>
                  <a:pt x="5411385" y="2484666"/>
                </a:cubicBezTo>
                <a:cubicBezTo>
                  <a:pt x="5420702" y="2482768"/>
                  <a:pt x="5427967" y="2475497"/>
                  <a:pt x="5429862" y="2466195"/>
                </a:cubicBezTo>
                <a:lnTo>
                  <a:pt x="5487190" y="2466195"/>
                </a:lnTo>
                <a:lnTo>
                  <a:pt x="5487190" y="2162974"/>
                </a:lnTo>
                <a:lnTo>
                  <a:pt x="5638800" y="2162974"/>
                </a:lnTo>
                <a:lnTo>
                  <a:pt x="5638800" y="2029842"/>
                </a:lnTo>
                <a:cubicBezTo>
                  <a:pt x="5651624" y="2027226"/>
                  <a:pt x="5659900" y="2014712"/>
                  <a:pt x="5657278" y="2001895"/>
                </a:cubicBezTo>
                <a:cubicBezTo>
                  <a:pt x="5654656" y="1989074"/>
                  <a:pt x="5642148" y="1980805"/>
                  <a:pt x="5629325" y="1983420"/>
                </a:cubicBezTo>
                <a:cubicBezTo>
                  <a:pt x="5616501" y="1986039"/>
                  <a:pt x="5608225" y="1998550"/>
                  <a:pt x="5610847" y="2011370"/>
                </a:cubicBezTo>
                <a:cubicBezTo>
                  <a:pt x="5612742" y="2020672"/>
                  <a:pt x="5620007" y="2027943"/>
                  <a:pt x="5629325" y="2029842"/>
                </a:cubicBezTo>
                <a:lnTo>
                  <a:pt x="5629325" y="2153499"/>
                </a:lnTo>
                <a:close/>
                <a:moveTo>
                  <a:pt x="5406647" y="2475671"/>
                </a:moveTo>
                <a:cubicBezTo>
                  <a:pt x="5398782" y="2475671"/>
                  <a:pt x="5392433" y="2469306"/>
                  <a:pt x="5392433" y="2461457"/>
                </a:cubicBezTo>
                <a:cubicBezTo>
                  <a:pt x="5392433" y="2453608"/>
                  <a:pt x="5398782" y="2447244"/>
                  <a:pt x="5406647" y="2447244"/>
                </a:cubicBezTo>
                <a:cubicBezTo>
                  <a:pt x="5414512" y="2447244"/>
                  <a:pt x="5420860" y="2453608"/>
                  <a:pt x="5420860" y="2461457"/>
                </a:cubicBezTo>
                <a:cubicBezTo>
                  <a:pt x="5420829" y="2469262"/>
                  <a:pt x="5414543" y="2475601"/>
                  <a:pt x="5406742" y="2475671"/>
                </a:cubicBezTo>
                <a:close/>
                <a:moveTo>
                  <a:pt x="5619849" y="2006626"/>
                </a:moveTo>
                <a:cubicBezTo>
                  <a:pt x="5619849" y="1998777"/>
                  <a:pt x="5626198" y="1992413"/>
                  <a:pt x="5634062" y="1992413"/>
                </a:cubicBezTo>
                <a:cubicBezTo>
                  <a:pt x="5641927" y="1992413"/>
                  <a:pt x="5648276" y="1998777"/>
                  <a:pt x="5648276" y="2006626"/>
                </a:cubicBezTo>
                <a:cubicBezTo>
                  <a:pt x="5648276" y="2014475"/>
                  <a:pt x="5641927" y="2020840"/>
                  <a:pt x="5634062" y="2020840"/>
                </a:cubicBezTo>
                <a:cubicBezTo>
                  <a:pt x="5626261" y="2020789"/>
                  <a:pt x="5619944" y="2014440"/>
                  <a:pt x="5619944" y="2006626"/>
                </a:cubicBezTo>
                <a:close/>
                <a:moveTo>
                  <a:pt x="5762458" y="2153499"/>
                </a:moveTo>
                <a:cubicBezTo>
                  <a:pt x="5759836" y="2166319"/>
                  <a:pt x="5768111" y="2178830"/>
                  <a:pt x="5780935" y="2181442"/>
                </a:cubicBezTo>
                <a:cubicBezTo>
                  <a:pt x="5793759" y="2184055"/>
                  <a:pt x="5806267" y="2175782"/>
                  <a:pt x="5808888" y="2162962"/>
                </a:cubicBezTo>
                <a:cubicBezTo>
                  <a:pt x="5811478" y="2150148"/>
                  <a:pt x="5803235" y="2137640"/>
                  <a:pt x="5790411" y="2135021"/>
                </a:cubicBezTo>
                <a:lnTo>
                  <a:pt x="5790411" y="1926083"/>
                </a:lnTo>
                <a:lnTo>
                  <a:pt x="5657278" y="1926083"/>
                </a:lnTo>
                <a:cubicBezTo>
                  <a:pt x="5654656" y="1913266"/>
                  <a:pt x="5642148" y="1904994"/>
                  <a:pt x="5629325" y="1907612"/>
                </a:cubicBezTo>
                <a:cubicBezTo>
                  <a:pt x="5616501" y="1910227"/>
                  <a:pt x="5608225" y="1922742"/>
                  <a:pt x="5610847" y="1935559"/>
                </a:cubicBezTo>
                <a:cubicBezTo>
                  <a:pt x="5613469" y="1948376"/>
                  <a:pt x="5625976" y="1956649"/>
                  <a:pt x="5638800" y="1954030"/>
                </a:cubicBezTo>
                <a:cubicBezTo>
                  <a:pt x="5648118" y="1952132"/>
                  <a:pt x="5655383" y="1944861"/>
                  <a:pt x="5657278" y="1935559"/>
                </a:cubicBezTo>
                <a:lnTo>
                  <a:pt x="5780935" y="1935559"/>
                </a:lnTo>
                <a:lnTo>
                  <a:pt x="5780935" y="2135179"/>
                </a:lnTo>
                <a:cubicBezTo>
                  <a:pt x="5771712" y="2137087"/>
                  <a:pt x="5764479" y="2144279"/>
                  <a:pt x="5762552" y="2153499"/>
                </a:cubicBezTo>
                <a:close/>
                <a:moveTo>
                  <a:pt x="5634062" y="1945035"/>
                </a:moveTo>
                <a:cubicBezTo>
                  <a:pt x="5626198" y="1945035"/>
                  <a:pt x="5619849" y="1938670"/>
                  <a:pt x="5619849" y="1930821"/>
                </a:cubicBezTo>
                <a:cubicBezTo>
                  <a:pt x="5619849" y="1922972"/>
                  <a:pt x="5626198" y="1916608"/>
                  <a:pt x="5634062" y="1916608"/>
                </a:cubicBezTo>
                <a:cubicBezTo>
                  <a:pt x="5641927" y="1916608"/>
                  <a:pt x="5648276" y="1922972"/>
                  <a:pt x="5648276" y="1930821"/>
                </a:cubicBezTo>
                <a:cubicBezTo>
                  <a:pt x="5648244" y="1938626"/>
                  <a:pt x="5641959" y="1944965"/>
                  <a:pt x="5634157" y="1945035"/>
                </a:cubicBezTo>
                <a:close/>
                <a:moveTo>
                  <a:pt x="5785673" y="2144023"/>
                </a:moveTo>
                <a:cubicBezTo>
                  <a:pt x="5793538" y="2144023"/>
                  <a:pt x="5799886" y="2150388"/>
                  <a:pt x="5799886" y="2158237"/>
                </a:cubicBezTo>
                <a:cubicBezTo>
                  <a:pt x="5799886" y="2166086"/>
                  <a:pt x="5793538" y="2172450"/>
                  <a:pt x="5785673" y="2172450"/>
                </a:cubicBezTo>
                <a:cubicBezTo>
                  <a:pt x="5777808" y="2172450"/>
                  <a:pt x="5771459" y="2166086"/>
                  <a:pt x="5771459" y="2158237"/>
                </a:cubicBezTo>
                <a:cubicBezTo>
                  <a:pt x="5771428" y="2150404"/>
                  <a:pt x="5777776" y="2144039"/>
                  <a:pt x="5785610" y="2144023"/>
                </a:cubicBezTo>
                <a:cubicBezTo>
                  <a:pt x="5785673" y="2144023"/>
                  <a:pt x="5785704" y="2144023"/>
                  <a:pt x="5785768" y="2144023"/>
                </a:cubicBezTo>
                <a:close/>
                <a:moveTo>
                  <a:pt x="5942116" y="2590010"/>
                </a:moveTo>
                <a:cubicBezTo>
                  <a:pt x="5929292" y="2587395"/>
                  <a:pt x="5916784" y="2595667"/>
                  <a:pt x="5914163" y="2608488"/>
                </a:cubicBezTo>
                <a:cubicBezTo>
                  <a:pt x="5911541" y="2621308"/>
                  <a:pt x="5919816" y="2633826"/>
                  <a:pt x="5932640" y="2636441"/>
                </a:cubicBezTo>
                <a:lnTo>
                  <a:pt x="5932640" y="2657224"/>
                </a:lnTo>
                <a:lnTo>
                  <a:pt x="5942116" y="2651760"/>
                </a:lnTo>
                <a:lnTo>
                  <a:pt x="5942116" y="2636441"/>
                </a:lnTo>
                <a:cubicBezTo>
                  <a:pt x="5954939" y="2633838"/>
                  <a:pt x="5963215" y="2621334"/>
                  <a:pt x="5960625" y="2608513"/>
                </a:cubicBezTo>
                <a:cubicBezTo>
                  <a:pt x="5958730" y="2599189"/>
                  <a:pt x="5951433" y="2591902"/>
                  <a:pt x="5942116" y="2590010"/>
                </a:cubicBezTo>
                <a:close/>
                <a:moveTo>
                  <a:pt x="5937378" y="2627439"/>
                </a:moveTo>
                <a:cubicBezTo>
                  <a:pt x="5929513" y="2627439"/>
                  <a:pt x="5923165" y="2621075"/>
                  <a:pt x="5923165" y="2613226"/>
                </a:cubicBezTo>
                <a:cubicBezTo>
                  <a:pt x="5923165" y="2605377"/>
                  <a:pt x="5929513" y="2599012"/>
                  <a:pt x="5937378" y="2599012"/>
                </a:cubicBezTo>
                <a:cubicBezTo>
                  <a:pt x="5945243" y="2599012"/>
                  <a:pt x="5951591" y="2605377"/>
                  <a:pt x="5951591" y="2613226"/>
                </a:cubicBezTo>
                <a:cubicBezTo>
                  <a:pt x="5951497" y="2621005"/>
                  <a:pt x="5945148" y="2627265"/>
                  <a:pt x="5937378" y="2627281"/>
                </a:cubicBezTo>
                <a:close/>
                <a:moveTo>
                  <a:pt x="5335674" y="2514205"/>
                </a:moveTo>
                <a:cubicBezTo>
                  <a:pt x="5322850" y="2511593"/>
                  <a:pt x="5310343" y="2519865"/>
                  <a:pt x="5307721" y="2532686"/>
                </a:cubicBezTo>
                <a:cubicBezTo>
                  <a:pt x="5305131" y="2545503"/>
                  <a:pt x="5313375" y="2558014"/>
                  <a:pt x="5326199" y="2560630"/>
                </a:cubicBezTo>
                <a:cubicBezTo>
                  <a:pt x="5339022" y="2563242"/>
                  <a:pt x="5351530" y="2554973"/>
                  <a:pt x="5354152" y="2542158"/>
                </a:cubicBezTo>
                <a:lnTo>
                  <a:pt x="5563090" y="2542158"/>
                </a:lnTo>
                <a:lnTo>
                  <a:pt x="5563090" y="2333062"/>
                </a:lnTo>
                <a:cubicBezTo>
                  <a:pt x="5575913" y="2330447"/>
                  <a:pt x="5584189" y="2317933"/>
                  <a:pt x="5581567" y="2305116"/>
                </a:cubicBezTo>
                <a:cubicBezTo>
                  <a:pt x="5578946" y="2292295"/>
                  <a:pt x="5566438" y="2284026"/>
                  <a:pt x="5553614" y="2286641"/>
                </a:cubicBezTo>
                <a:cubicBezTo>
                  <a:pt x="5540790" y="2289260"/>
                  <a:pt x="5532515" y="2301771"/>
                  <a:pt x="5535137" y="2314591"/>
                </a:cubicBezTo>
                <a:cubicBezTo>
                  <a:pt x="5537032" y="2323893"/>
                  <a:pt x="5544296" y="2331164"/>
                  <a:pt x="5553614" y="2333062"/>
                </a:cubicBezTo>
                <a:lnTo>
                  <a:pt x="5553614" y="2532525"/>
                </a:lnTo>
                <a:lnTo>
                  <a:pt x="5354152" y="2532525"/>
                </a:lnTo>
                <a:cubicBezTo>
                  <a:pt x="5352194" y="2523277"/>
                  <a:pt x="5344929" y="2516072"/>
                  <a:pt x="5335674" y="2514205"/>
                </a:cubicBezTo>
                <a:close/>
                <a:moveTo>
                  <a:pt x="5330937" y="2551634"/>
                </a:moveTo>
                <a:cubicBezTo>
                  <a:pt x="5323072" y="2551634"/>
                  <a:pt x="5316723" y="2545270"/>
                  <a:pt x="5316723" y="2537420"/>
                </a:cubicBezTo>
                <a:cubicBezTo>
                  <a:pt x="5316723" y="2529571"/>
                  <a:pt x="5323072" y="2523207"/>
                  <a:pt x="5330937" y="2523207"/>
                </a:cubicBezTo>
                <a:cubicBezTo>
                  <a:pt x="5338801" y="2523207"/>
                  <a:pt x="5345150" y="2529571"/>
                  <a:pt x="5345150" y="2537420"/>
                </a:cubicBezTo>
                <a:cubicBezTo>
                  <a:pt x="5345055" y="2545200"/>
                  <a:pt x="5338706" y="2551460"/>
                  <a:pt x="5330937" y="2551476"/>
                </a:cubicBezTo>
                <a:close/>
                <a:moveTo>
                  <a:pt x="5544139" y="2310005"/>
                </a:moveTo>
                <a:cubicBezTo>
                  <a:pt x="5544139" y="2302156"/>
                  <a:pt x="5550487" y="2295791"/>
                  <a:pt x="5558352" y="2295791"/>
                </a:cubicBezTo>
                <a:cubicBezTo>
                  <a:pt x="5566217" y="2295791"/>
                  <a:pt x="5572566" y="2302156"/>
                  <a:pt x="5572566" y="2310005"/>
                </a:cubicBezTo>
                <a:cubicBezTo>
                  <a:pt x="5572566" y="2317854"/>
                  <a:pt x="5566217" y="2324218"/>
                  <a:pt x="5558352" y="2324218"/>
                </a:cubicBezTo>
                <a:cubicBezTo>
                  <a:pt x="5550487" y="2324218"/>
                  <a:pt x="5544139" y="2317857"/>
                  <a:pt x="5544139" y="2310005"/>
                </a:cubicBezTo>
                <a:cubicBezTo>
                  <a:pt x="5544139" y="2309951"/>
                  <a:pt x="5544139" y="2309901"/>
                  <a:pt x="5544139" y="2309847"/>
                </a:cubicBezTo>
                <a:close/>
                <a:moveTo>
                  <a:pt x="5563090" y="2665816"/>
                </a:moveTo>
                <a:cubicBezTo>
                  <a:pt x="5550266" y="2663203"/>
                  <a:pt x="5537758" y="2671476"/>
                  <a:pt x="5535137" y="2684296"/>
                </a:cubicBezTo>
                <a:cubicBezTo>
                  <a:pt x="5532547" y="2697114"/>
                  <a:pt x="5540790" y="2709625"/>
                  <a:pt x="5553614" y="2712240"/>
                </a:cubicBezTo>
                <a:cubicBezTo>
                  <a:pt x="5566438" y="2714852"/>
                  <a:pt x="5578946" y="2706583"/>
                  <a:pt x="5581567" y="2693769"/>
                </a:cubicBezTo>
                <a:lnTo>
                  <a:pt x="5629419" y="2693769"/>
                </a:lnTo>
                <a:lnTo>
                  <a:pt x="5629419" y="2832271"/>
                </a:lnTo>
                <a:lnTo>
                  <a:pt x="5638895" y="2826807"/>
                </a:lnTo>
                <a:lnTo>
                  <a:pt x="5638895" y="2684135"/>
                </a:lnTo>
                <a:lnTo>
                  <a:pt x="5581567" y="2684135"/>
                </a:lnTo>
                <a:cubicBezTo>
                  <a:pt x="5579609" y="2674887"/>
                  <a:pt x="5572344" y="2667682"/>
                  <a:pt x="5563090" y="2665816"/>
                </a:cubicBezTo>
                <a:close/>
                <a:moveTo>
                  <a:pt x="5558352" y="2703244"/>
                </a:moveTo>
                <a:cubicBezTo>
                  <a:pt x="5550487" y="2703244"/>
                  <a:pt x="5544139" y="2696880"/>
                  <a:pt x="5544139" y="2689031"/>
                </a:cubicBezTo>
                <a:cubicBezTo>
                  <a:pt x="5544139" y="2681182"/>
                  <a:pt x="5550487" y="2674817"/>
                  <a:pt x="5558352" y="2674817"/>
                </a:cubicBezTo>
                <a:cubicBezTo>
                  <a:pt x="5566217" y="2674817"/>
                  <a:pt x="5572566" y="2681182"/>
                  <a:pt x="5572566" y="2689031"/>
                </a:cubicBezTo>
                <a:cubicBezTo>
                  <a:pt x="5572471" y="2696810"/>
                  <a:pt x="5566122" y="2703071"/>
                  <a:pt x="5558352" y="2703086"/>
                </a:cubicBezTo>
                <a:close/>
                <a:moveTo>
                  <a:pt x="5714700" y="2438400"/>
                </a:moveTo>
                <a:cubicBezTo>
                  <a:pt x="5701876" y="2435785"/>
                  <a:pt x="5689369" y="2444057"/>
                  <a:pt x="5686747" y="2456877"/>
                </a:cubicBezTo>
                <a:cubicBezTo>
                  <a:pt x="5684125" y="2469698"/>
                  <a:pt x="5692401" y="2482215"/>
                  <a:pt x="5705225" y="2484831"/>
                </a:cubicBezTo>
                <a:lnTo>
                  <a:pt x="5705225" y="2788367"/>
                </a:lnTo>
                <a:lnTo>
                  <a:pt x="5714700" y="2782903"/>
                </a:lnTo>
                <a:lnTo>
                  <a:pt x="5714700" y="2484673"/>
                </a:lnTo>
                <a:cubicBezTo>
                  <a:pt x="5727524" y="2482070"/>
                  <a:pt x="5735799" y="2469565"/>
                  <a:pt x="5733209" y="2456745"/>
                </a:cubicBezTo>
                <a:cubicBezTo>
                  <a:pt x="5731314" y="2447421"/>
                  <a:pt x="5724018" y="2440134"/>
                  <a:pt x="5714700" y="2438242"/>
                </a:cubicBezTo>
                <a:close/>
                <a:moveTo>
                  <a:pt x="5709962" y="2475829"/>
                </a:moveTo>
                <a:cubicBezTo>
                  <a:pt x="5702098" y="2475829"/>
                  <a:pt x="5695749" y="2469464"/>
                  <a:pt x="5695749" y="2461615"/>
                </a:cubicBezTo>
                <a:cubicBezTo>
                  <a:pt x="5695749" y="2453766"/>
                  <a:pt x="5702098" y="2447402"/>
                  <a:pt x="5709962" y="2447402"/>
                </a:cubicBezTo>
                <a:cubicBezTo>
                  <a:pt x="5717827" y="2447402"/>
                  <a:pt x="5724176" y="2453766"/>
                  <a:pt x="5724176" y="2461615"/>
                </a:cubicBezTo>
                <a:cubicBezTo>
                  <a:pt x="5724081" y="2469395"/>
                  <a:pt x="5717732" y="2475655"/>
                  <a:pt x="5709962" y="2475671"/>
                </a:cubicBezTo>
                <a:close/>
                <a:moveTo>
                  <a:pt x="5705225" y="2409026"/>
                </a:moveTo>
                <a:cubicBezTo>
                  <a:pt x="5718048" y="2411638"/>
                  <a:pt x="5730556" y="2403365"/>
                  <a:pt x="5733178" y="2390545"/>
                </a:cubicBezTo>
                <a:cubicBezTo>
                  <a:pt x="5735768" y="2377727"/>
                  <a:pt x="5727524" y="2365216"/>
                  <a:pt x="5714700" y="2362601"/>
                </a:cubicBezTo>
                <a:cubicBezTo>
                  <a:pt x="5701876" y="2359989"/>
                  <a:pt x="5689369" y="2368258"/>
                  <a:pt x="5686747" y="2381072"/>
                </a:cubicBezTo>
                <a:lnTo>
                  <a:pt x="5629419" y="2381072"/>
                </a:lnTo>
                <a:lnTo>
                  <a:pt x="5629419" y="2608488"/>
                </a:lnTo>
                <a:lnTo>
                  <a:pt x="5505762" y="2608488"/>
                </a:lnTo>
                <a:cubicBezTo>
                  <a:pt x="5503141" y="2595670"/>
                  <a:pt x="5490633" y="2587398"/>
                  <a:pt x="5477809" y="2590017"/>
                </a:cubicBezTo>
                <a:cubicBezTo>
                  <a:pt x="5464985" y="2592632"/>
                  <a:pt x="5456710" y="2605146"/>
                  <a:pt x="5459332" y="2617963"/>
                </a:cubicBezTo>
                <a:cubicBezTo>
                  <a:pt x="5461953" y="2630781"/>
                  <a:pt x="5474461" y="2639053"/>
                  <a:pt x="5487285" y="2636435"/>
                </a:cubicBezTo>
                <a:cubicBezTo>
                  <a:pt x="5496602" y="2634536"/>
                  <a:pt x="5503867" y="2627265"/>
                  <a:pt x="5505762" y="2617963"/>
                </a:cubicBezTo>
                <a:lnTo>
                  <a:pt x="5638895" y="2617963"/>
                </a:lnTo>
                <a:lnTo>
                  <a:pt x="5638895" y="2390548"/>
                </a:lnTo>
                <a:lnTo>
                  <a:pt x="5686747" y="2390548"/>
                </a:lnTo>
                <a:cubicBezTo>
                  <a:pt x="5688705" y="2399793"/>
                  <a:pt x="5695970" y="2406991"/>
                  <a:pt x="5705225" y="2408868"/>
                </a:cubicBezTo>
                <a:close/>
                <a:moveTo>
                  <a:pt x="5709962" y="2371597"/>
                </a:moveTo>
                <a:cubicBezTo>
                  <a:pt x="5717827" y="2371597"/>
                  <a:pt x="5724176" y="2377961"/>
                  <a:pt x="5724176" y="2385810"/>
                </a:cubicBezTo>
                <a:cubicBezTo>
                  <a:pt x="5724176" y="2393659"/>
                  <a:pt x="5717827" y="2400024"/>
                  <a:pt x="5709962" y="2400024"/>
                </a:cubicBezTo>
                <a:cubicBezTo>
                  <a:pt x="5702098" y="2400024"/>
                  <a:pt x="5695749" y="2393659"/>
                  <a:pt x="5695749" y="2385810"/>
                </a:cubicBezTo>
                <a:cubicBezTo>
                  <a:pt x="5695654" y="2377977"/>
                  <a:pt x="5701908" y="2371543"/>
                  <a:pt x="5709741" y="2371439"/>
                </a:cubicBezTo>
                <a:cubicBezTo>
                  <a:pt x="5709804" y="2371439"/>
                  <a:pt x="5709899" y="2371439"/>
                  <a:pt x="5709962" y="2371439"/>
                </a:cubicBezTo>
                <a:close/>
                <a:moveTo>
                  <a:pt x="5482547" y="2627439"/>
                </a:moveTo>
                <a:cubicBezTo>
                  <a:pt x="5474682" y="2627439"/>
                  <a:pt x="5468333" y="2621075"/>
                  <a:pt x="5468333" y="2613226"/>
                </a:cubicBezTo>
                <a:cubicBezTo>
                  <a:pt x="5468333" y="2605377"/>
                  <a:pt x="5474682" y="2599012"/>
                  <a:pt x="5482547" y="2599012"/>
                </a:cubicBezTo>
                <a:cubicBezTo>
                  <a:pt x="5490412" y="2599012"/>
                  <a:pt x="5496760" y="2605377"/>
                  <a:pt x="5496760" y="2613226"/>
                </a:cubicBezTo>
                <a:cubicBezTo>
                  <a:pt x="5496666" y="2621005"/>
                  <a:pt x="5490317" y="2627265"/>
                  <a:pt x="5482547" y="2627281"/>
                </a:cubicBezTo>
                <a:close/>
                <a:moveTo>
                  <a:pt x="4880843" y="2969036"/>
                </a:moveTo>
                <a:cubicBezTo>
                  <a:pt x="4868019" y="2966424"/>
                  <a:pt x="4855512" y="2974696"/>
                  <a:pt x="4852890" y="2987517"/>
                </a:cubicBezTo>
                <a:cubicBezTo>
                  <a:pt x="4850300" y="3000334"/>
                  <a:pt x="4858544" y="3012845"/>
                  <a:pt x="4871368" y="3015461"/>
                </a:cubicBezTo>
                <a:cubicBezTo>
                  <a:pt x="4884191" y="3018073"/>
                  <a:pt x="4896699" y="3009804"/>
                  <a:pt x="4899321" y="2996989"/>
                </a:cubicBezTo>
                <a:lnTo>
                  <a:pt x="5250394" y="2996989"/>
                </a:lnTo>
                <a:lnTo>
                  <a:pt x="5250394" y="3051127"/>
                </a:lnTo>
                <a:lnTo>
                  <a:pt x="5259869" y="3045631"/>
                </a:lnTo>
                <a:lnTo>
                  <a:pt x="5259869" y="2987356"/>
                </a:lnTo>
                <a:lnTo>
                  <a:pt x="4899321" y="2987356"/>
                </a:lnTo>
                <a:cubicBezTo>
                  <a:pt x="4897362" y="2978108"/>
                  <a:pt x="4890098" y="2970903"/>
                  <a:pt x="4880843" y="2969036"/>
                </a:cubicBezTo>
                <a:close/>
                <a:moveTo>
                  <a:pt x="4876105" y="3006465"/>
                </a:moveTo>
                <a:cubicBezTo>
                  <a:pt x="4868241" y="3006465"/>
                  <a:pt x="4861892" y="3000101"/>
                  <a:pt x="4861892" y="2992252"/>
                </a:cubicBezTo>
                <a:cubicBezTo>
                  <a:pt x="4861892" y="2984403"/>
                  <a:pt x="4868241" y="2978038"/>
                  <a:pt x="4876105" y="2978038"/>
                </a:cubicBezTo>
                <a:cubicBezTo>
                  <a:pt x="4883970" y="2978038"/>
                  <a:pt x="4890319" y="2984403"/>
                  <a:pt x="4890319" y="2992252"/>
                </a:cubicBezTo>
                <a:cubicBezTo>
                  <a:pt x="4890224" y="3000031"/>
                  <a:pt x="4883875" y="3006291"/>
                  <a:pt x="4876105" y="3006307"/>
                </a:cubicBezTo>
                <a:close/>
                <a:moveTo>
                  <a:pt x="5942116" y="2011522"/>
                </a:moveTo>
                <a:lnTo>
                  <a:pt x="5942116" y="1850436"/>
                </a:lnTo>
                <a:lnTo>
                  <a:pt x="5657373" y="1850436"/>
                </a:lnTo>
                <a:cubicBezTo>
                  <a:pt x="5654783" y="1837616"/>
                  <a:pt x="5642275" y="1829331"/>
                  <a:pt x="5629451" y="1831933"/>
                </a:cubicBezTo>
                <a:cubicBezTo>
                  <a:pt x="5620133" y="1833828"/>
                  <a:pt x="5612837" y="1841112"/>
                  <a:pt x="5610942" y="1850436"/>
                </a:cubicBezTo>
                <a:lnTo>
                  <a:pt x="5610942" y="1850436"/>
                </a:lnTo>
                <a:cubicBezTo>
                  <a:pt x="5608320" y="1863257"/>
                  <a:pt x="5616596" y="1875774"/>
                  <a:pt x="5629419" y="1878389"/>
                </a:cubicBezTo>
                <a:cubicBezTo>
                  <a:pt x="5642243" y="1881005"/>
                  <a:pt x="5654751" y="1872732"/>
                  <a:pt x="5657373" y="1859912"/>
                </a:cubicBezTo>
                <a:lnTo>
                  <a:pt x="5932640" y="1859912"/>
                </a:lnTo>
                <a:lnTo>
                  <a:pt x="5932640" y="2002046"/>
                </a:lnTo>
                <a:lnTo>
                  <a:pt x="5866311" y="2002046"/>
                </a:lnTo>
                <a:lnTo>
                  <a:pt x="5866311" y="1954037"/>
                </a:lnTo>
                <a:cubicBezTo>
                  <a:pt x="5879134" y="1951421"/>
                  <a:pt x="5887410" y="1938907"/>
                  <a:pt x="5884788" y="1926090"/>
                </a:cubicBezTo>
                <a:cubicBezTo>
                  <a:pt x="5882167" y="1913269"/>
                  <a:pt x="5869659" y="1905000"/>
                  <a:pt x="5856835" y="1907615"/>
                </a:cubicBezTo>
                <a:cubicBezTo>
                  <a:pt x="5844011" y="1910234"/>
                  <a:pt x="5835736" y="1922745"/>
                  <a:pt x="5838358" y="1935565"/>
                </a:cubicBezTo>
                <a:cubicBezTo>
                  <a:pt x="5840253" y="1944867"/>
                  <a:pt x="5847517" y="1952138"/>
                  <a:pt x="5856835" y="1954037"/>
                </a:cubicBezTo>
                <a:lnTo>
                  <a:pt x="5856835" y="2011364"/>
                </a:lnTo>
                <a:close/>
                <a:moveTo>
                  <a:pt x="5647581" y="1859912"/>
                </a:moveTo>
                <a:cubicBezTo>
                  <a:pt x="5644959" y="1867315"/>
                  <a:pt x="5636842" y="1871197"/>
                  <a:pt x="5629451" y="1868582"/>
                </a:cubicBezTo>
                <a:cubicBezTo>
                  <a:pt x="5622028" y="1865967"/>
                  <a:pt x="5618143" y="1857840"/>
                  <a:pt x="5620765" y="1850436"/>
                </a:cubicBezTo>
                <a:cubicBezTo>
                  <a:pt x="5623387" y="1843032"/>
                  <a:pt x="5631504" y="1839150"/>
                  <a:pt x="5638927" y="1841766"/>
                </a:cubicBezTo>
                <a:cubicBezTo>
                  <a:pt x="5646318" y="1844381"/>
                  <a:pt x="5650203" y="1852508"/>
                  <a:pt x="5647581" y="1859912"/>
                </a:cubicBezTo>
                <a:close/>
                <a:moveTo>
                  <a:pt x="5847359" y="1931011"/>
                </a:moveTo>
                <a:cubicBezTo>
                  <a:pt x="5847359" y="1923162"/>
                  <a:pt x="5853708" y="1916797"/>
                  <a:pt x="5861573" y="1916797"/>
                </a:cubicBezTo>
                <a:cubicBezTo>
                  <a:pt x="5869438" y="1916797"/>
                  <a:pt x="5875786" y="1923162"/>
                  <a:pt x="5875786" y="1931011"/>
                </a:cubicBezTo>
                <a:cubicBezTo>
                  <a:pt x="5875786" y="1938860"/>
                  <a:pt x="5869438" y="1945224"/>
                  <a:pt x="5861573" y="1945224"/>
                </a:cubicBezTo>
                <a:cubicBezTo>
                  <a:pt x="5853708" y="1945224"/>
                  <a:pt x="5847359" y="1938863"/>
                  <a:pt x="5847359" y="1931011"/>
                </a:cubicBezTo>
                <a:cubicBezTo>
                  <a:pt x="5847359" y="1930948"/>
                  <a:pt x="5847359" y="1930884"/>
                  <a:pt x="5847359" y="1930821"/>
                </a:cubicBezTo>
                <a:close/>
                <a:moveTo>
                  <a:pt x="5098783" y="3138682"/>
                </a:moveTo>
                <a:lnTo>
                  <a:pt x="5108259" y="3133218"/>
                </a:lnTo>
                <a:lnTo>
                  <a:pt x="5108259" y="3072637"/>
                </a:lnTo>
                <a:lnTo>
                  <a:pt x="5174588" y="3072637"/>
                </a:lnTo>
                <a:lnTo>
                  <a:pt x="5174588" y="3094746"/>
                </a:lnTo>
                <a:lnTo>
                  <a:pt x="5184064" y="3089282"/>
                </a:lnTo>
                <a:lnTo>
                  <a:pt x="5184064" y="3063161"/>
                </a:lnTo>
                <a:lnTo>
                  <a:pt x="5098783" y="3063161"/>
                </a:lnTo>
                <a:close/>
                <a:moveTo>
                  <a:pt x="5335674" y="2969068"/>
                </a:moveTo>
                <a:cubicBezTo>
                  <a:pt x="5322850" y="2966471"/>
                  <a:pt x="5310343" y="2974760"/>
                  <a:pt x="5307753" y="2987583"/>
                </a:cubicBezTo>
                <a:cubicBezTo>
                  <a:pt x="5305826" y="2997094"/>
                  <a:pt x="5309901" y="3006813"/>
                  <a:pt x="5318018" y="3012119"/>
                </a:cubicBezTo>
                <a:lnTo>
                  <a:pt x="5328220" y="3006212"/>
                </a:lnTo>
                <a:cubicBezTo>
                  <a:pt x="5320450" y="3004766"/>
                  <a:pt x="5315333" y="2997293"/>
                  <a:pt x="5316786" y="2989526"/>
                </a:cubicBezTo>
                <a:cubicBezTo>
                  <a:pt x="5318239" y="2981756"/>
                  <a:pt x="5325693" y="2976633"/>
                  <a:pt x="5333463" y="2978079"/>
                </a:cubicBezTo>
                <a:cubicBezTo>
                  <a:pt x="5341233" y="2979529"/>
                  <a:pt x="5346350" y="2987002"/>
                  <a:pt x="5344897" y="2994769"/>
                </a:cubicBezTo>
                <a:cubicBezTo>
                  <a:pt x="5344771" y="2995502"/>
                  <a:pt x="5344581" y="2996222"/>
                  <a:pt x="5344329" y="2996926"/>
                </a:cubicBezTo>
                <a:lnTo>
                  <a:pt x="5360564" y="2987451"/>
                </a:lnTo>
                <a:lnTo>
                  <a:pt x="5354247" y="2987451"/>
                </a:lnTo>
                <a:cubicBezTo>
                  <a:pt x="5352320" y="2978136"/>
                  <a:pt x="5344992" y="2970884"/>
                  <a:pt x="5335674" y="2969036"/>
                </a:cubicBezTo>
                <a:close/>
                <a:moveTo>
                  <a:pt x="4805038" y="2769605"/>
                </a:moveTo>
                <a:lnTo>
                  <a:pt x="4880843" y="2769605"/>
                </a:lnTo>
                <a:lnTo>
                  <a:pt x="4880843" y="2608519"/>
                </a:lnTo>
                <a:lnTo>
                  <a:pt x="4805038" y="2608519"/>
                </a:lnTo>
                <a:lnTo>
                  <a:pt x="4805038" y="2560478"/>
                </a:lnTo>
                <a:cubicBezTo>
                  <a:pt x="4817862" y="2557863"/>
                  <a:pt x="4826137" y="2545348"/>
                  <a:pt x="4823516" y="2532531"/>
                </a:cubicBezTo>
                <a:cubicBezTo>
                  <a:pt x="4820894" y="2519710"/>
                  <a:pt x="4808386" y="2511441"/>
                  <a:pt x="4795562" y="2514057"/>
                </a:cubicBezTo>
                <a:cubicBezTo>
                  <a:pt x="4782739" y="2516675"/>
                  <a:pt x="4774463" y="2529186"/>
                  <a:pt x="4777085" y="2542007"/>
                </a:cubicBezTo>
                <a:cubicBezTo>
                  <a:pt x="4778980" y="2551309"/>
                  <a:pt x="4786245" y="2558580"/>
                  <a:pt x="4795562" y="2560478"/>
                </a:cubicBezTo>
                <a:lnTo>
                  <a:pt x="4795562" y="2617806"/>
                </a:lnTo>
                <a:lnTo>
                  <a:pt x="4871368" y="2617806"/>
                </a:lnTo>
                <a:lnTo>
                  <a:pt x="4871368" y="2759940"/>
                </a:lnTo>
                <a:lnTo>
                  <a:pt x="4795562" y="2759940"/>
                </a:lnTo>
                <a:lnTo>
                  <a:pt x="4795562" y="3072637"/>
                </a:lnTo>
                <a:lnTo>
                  <a:pt x="5022978" y="3072637"/>
                </a:lnTo>
                <a:lnTo>
                  <a:pt x="5022978" y="3182270"/>
                </a:lnTo>
                <a:lnTo>
                  <a:pt x="5032454" y="3176774"/>
                </a:lnTo>
                <a:lnTo>
                  <a:pt x="5032454" y="3063066"/>
                </a:lnTo>
                <a:lnTo>
                  <a:pt x="4805038" y="3063066"/>
                </a:lnTo>
                <a:close/>
                <a:moveTo>
                  <a:pt x="4786087" y="2537452"/>
                </a:moveTo>
                <a:cubicBezTo>
                  <a:pt x="4786087" y="2529603"/>
                  <a:pt x="4792436" y="2523239"/>
                  <a:pt x="4800300" y="2523239"/>
                </a:cubicBezTo>
                <a:cubicBezTo>
                  <a:pt x="4808165" y="2523239"/>
                  <a:pt x="4814514" y="2529603"/>
                  <a:pt x="4814514" y="2537452"/>
                </a:cubicBezTo>
                <a:cubicBezTo>
                  <a:pt x="4814514" y="2545301"/>
                  <a:pt x="4808165" y="2551666"/>
                  <a:pt x="4800300" y="2551666"/>
                </a:cubicBezTo>
                <a:cubicBezTo>
                  <a:pt x="4792436" y="2551666"/>
                  <a:pt x="4786087" y="2545304"/>
                  <a:pt x="4786087" y="2537452"/>
                </a:cubicBezTo>
                <a:cubicBezTo>
                  <a:pt x="4786087" y="2537389"/>
                  <a:pt x="4786087" y="2537326"/>
                  <a:pt x="4786087" y="2537263"/>
                </a:cubicBezTo>
                <a:close/>
                <a:moveTo>
                  <a:pt x="5278347" y="2608519"/>
                </a:moveTo>
                <a:cubicBezTo>
                  <a:pt x="5275725" y="2595702"/>
                  <a:pt x="5263217" y="2587430"/>
                  <a:pt x="5250394" y="2590048"/>
                </a:cubicBezTo>
                <a:cubicBezTo>
                  <a:pt x="5237570" y="2592664"/>
                  <a:pt x="5229294" y="2605178"/>
                  <a:pt x="5231916" y="2617995"/>
                </a:cubicBezTo>
                <a:cubicBezTo>
                  <a:pt x="5234538" y="2630813"/>
                  <a:pt x="5247045" y="2639085"/>
                  <a:pt x="5259869" y="2636466"/>
                </a:cubicBezTo>
                <a:cubicBezTo>
                  <a:pt x="5269187" y="2634568"/>
                  <a:pt x="5276452" y="2627297"/>
                  <a:pt x="5278347" y="2617995"/>
                </a:cubicBezTo>
                <a:lnTo>
                  <a:pt x="5366786" y="2617995"/>
                </a:lnTo>
                <a:lnTo>
                  <a:pt x="5553456" y="2804665"/>
                </a:lnTo>
                <a:lnTo>
                  <a:pt x="5553456" y="2876080"/>
                </a:lnTo>
                <a:lnTo>
                  <a:pt x="5562932" y="2870616"/>
                </a:lnTo>
                <a:lnTo>
                  <a:pt x="5562932" y="2800686"/>
                </a:lnTo>
                <a:lnTo>
                  <a:pt x="5370576" y="2608330"/>
                </a:lnTo>
                <a:close/>
                <a:moveTo>
                  <a:pt x="5255131" y="2627471"/>
                </a:moveTo>
                <a:cubicBezTo>
                  <a:pt x="5247267" y="2627471"/>
                  <a:pt x="5240918" y="2621106"/>
                  <a:pt x="5240918" y="2613257"/>
                </a:cubicBezTo>
                <a:cubicBezTo>
                  <a:pt x="5240918" y="2605408"/>
                  <a:pt x="5247267" y="2599044"/>
                  <a:pt x="5255131" y="2599044"/>
                </a:cubicBezTo>
                <a:cubicBezTo>
                  <a:pt x="5262996" y="2599044"/>
                  <a:pt x="5269345" y="2605408"/>
                  <a:pt x="5269345" y="2613257"/>
                </a:cubicBezTo>
                <a:cubicBezTo>
                  <a:pt x="5269218" y="2621027"/>
                  <a:pt x="5262901" y="2627265"/>
                  <a:pt x="5255131" y="2627281"/>
                </a:cubicBezTo>
                <a:close/>
                <a:moveTo>
                  <a:pt x="5202541" y="2684325"/>
                </a:moveTo>
                <a:cubicBezTo>
                  <a:pt x="5199920" y="2671507"/>
                  <a:pt x="5187412" y="2663235"/>
                  <a:pt x="5174588" y="2665854"/>
                </a:cubicBezTo>
                <a:cubicBezTo>
                  <a:pt x="5161764" y="2668469"/>
                  <a:pt x="5153489" y="2680983"/>
                  <a:pt x="5156111" y="2693800"/>
                </a:cubicBezTo>
                <a:cubicBezTo>
                  <a:pt x="5158732" y="2706618"/>
                  <a:pt x="5171240" y="2714890"/>
                  <a:pt x="5184064" y="2712272"/>
                </a:cubicBezTo>
                <a:cubicBezTo>
                  <a:pt x="5193382" y="2710373"/>
                  <a:pt x="5200646" y="2703102"/>
                  <a:pt x="5202541" y="2693800"/>
                </a:cubicBezTo>
                <a:lnTo>
                  <a:pt x="5328883" y="2693800"/>
                </a:lnTo>
                <a:lnTo>
                  <a:pt x="5477683" y="2842599"/>
                </a:lnTo>
                <a:lnTo>
                  <a:pt x="5477683" y="2919858"/>
                </a:lnTo>
                <a:lnTo>
                  <a:pt x="5487158" y="2914362"/>
                </a:lnTo>
                <a:lnTo>
                  <a:pt x="5487158" y="2838557"/>
                </a:lnTo>
                <a:lnTo>
                  <a:pt x="5332895" y="2684135"/>
                </a:lnTo>
                <a:close/>
                <a:moveTo>
                  <a:pt x="5179326" y="2703276"/>
                </a:moveTo>
                <a:cubicBezTo>
                  <a:pt x="5171461" y="2703276"/>
                  <a:pt x="5165113" y="2696911"/>
                  <a:pt x="5165113" y="2689062"/>
                </a:cubicBezTo>
                <a:cubicBezTo>
                  <a:pt x="5165113" y="2681213"/>
                  <a:pt x="5171461" y="2674849"/>
                  <a:pt x="5179326" y="2674849"/>
                </a:cubicBezTo>
                <a:cubicBezTo>
                  <a:pt x="5187191" y="2674849"/>
                  <a:pt x="5193540" y="2681213"/>
                  <a:pt x="5193540" y="2689062"/>
                </a:cubicBezTo>
                <a:cubicBezTo>
                  <a:pt x="5193413" y="2696833"/>
                  <a:pt x="5187096" y="2703071"/>
                  <a:pt x="5179326" y="2703086"/>
                </a:cubicBezTo>
                <a:close/>
                <a:moveTo>
                  <a:pt x="5202541" y="2760130"/>
                </a:moveTo>
                <a:cubicBezTo>
                  <a:pt x="5199920" y="2747312"/>
                  <a:pt x="5187412" y="2739040"/>
                  <a:pt x="5174588" y="2741659"/>
                </a:cubicBezTo>
                <a:cubicBezTo>
                  <a:pt x="5161764" y="2744274"/>
                  <a:pt x="5153489" y="2756788"/>
                  <a:pt x="5156111" y="2769605"/>
                </a:cubicBezTo>
                <a:cubicBezTo>
                  <a:pt x="5158732" y="2782423"/>
                  <a:pt x="5171240" y="2790695"/>
                  <a:pt x="5184064" y="2788077"/>
                </a:cubicBezTo>
                <a:cubicBezTo>
                  <a:pt x="5193382" y="2786178"/>
                  <a:pt x="5200646" y="2778907"/>
                  <a:pt x="5202541" y="2769605"/>
                </a:cubicBezTo>
                <a:lnTo>
                  <a:pt x="5290981" y="2769605"/>
                </a:lnTo>
                <a:lnTo>
                  <a:pt x="5401877" y="2880502"/>
                </a:lnTo>
                <a:lnTo>
                  <a:pt x="5401877" y="2963604"/>
                </a:lnTo>
                <a:lnTo>
                  <a:pt x="5411353" y="2958139"/>
                </a:lnTo>
                <a:lnTo>
                  <a:pt x="5411353" y="2876428"/>
                </a:lnTo>
                <a:lnTo>
                  <a:pt x="5294992" y="2759940"/>
                </a:lnTo>
                <a:close/>
                <a:moveTo>
                  <a:pt x="5179326" y="2779081"/>
                </a:moveTo>
                <a:cubicBezTo>
                  <a:pt x="5171461" y="2779081"/>
                  <a:pt x="5165113" y="2772717"/>
                  <a:pt x="5165113" y="2764868"/>
                </a:cubicBezTo>
                <a:cubicBezTo>
                  <a:pt x="5165113" y="2757019"/>
                  <a:pt x="5171461" y="2750654"/>
                  <a:pt x="5179326" y="2750654"/>
                </a:cubicBezTo>
                <a:cubicBezTo>
                  <a:pt x="5187191" y="2750654"/>
                  <a:pt x="5193540" y="2757019"/>
                  <a:pt x="5193540" y="2764868"/>
                </a:cubicBezTo>
                <a:cubicBezTo>
                  <a:pt x="5193413" y="2772638"/>
                  <a:pt x="5187096" y="2778876"/>
                  <a:pt x="5179326" y="2778892"/>
                </a:cubicBezTo>
                <a:close/>
                <a:moveTo>
                  <a:pt x="171446" y="2001888"/>
                </a:moveTo>
                <a:lnTo>
                  <a:pt x="105117" y="2001888"/>
                </a:lnTo>
                <a:lnTo>
                  <a:pt x="105117" y="1954037"/>
                </a:lnTo>
                <a:cubicBezTo>
                  <a:pt x="117935" y="1951421"/>
                  <a:pt x="126206" y="1938907"/>
                  <a:pt x="123589" y="1926090"/>
                </a:cubicBezTo>
                <a:cubicBezTo>
                  <a:pt x="120972" y="1913269"/>
                  <a:pt x="108460" y="1905000"/>
                  <a:pt x="95641" y="1907615"/>
                </a:cubicBezTo>
                <a:cubicBezTo>
                  <a:pt x="82822" y="1910234"/>
                  <a:pt x="74552" y="1922745"/>
                  <a:pt x="77168" y="1935565"/>
                </a:cubicBezTo>
                <a:cubicBezTo>
                  <a:pt x="79067" y="1944867"/>
                  <a:pt x="86338" y="1952138"/>
                  <a:pt x="95641" y="1954037"/>
                </a:cubicBezTo>
                <a:lnTo>
                  <a:pt x="95641" y="2011364"/>
                </a:lnTo>
                <a:lnTo>
                  <a:pt x="180922" y="2011364"/>
                </a:lnTo>
                <a:lnTo>
                  <a:pt x="180922" y="1850278"/>
                </a:lnTo>
                <a:lnTo>
                  <a:pt x="0" y="1850278"/>
                </a:lnTo>
                <a:lnTo>
                  <a:pt x="0" y="1859754"/>
                </a:lnTo>
                <a:lnTo>
                  <a:pt x="171446" y="1859754"/>
                </a:lnTo>
                <a:close/>
                <a:moveTo>
                  <a:pt x="86165" y="1930821"/>
                </a:moveTo>
                <a:cubicBezTo>
                  <a:pt x="86165" y="1922972"/>
                  <a:pt x="92529" y="1916608"/>
                  <a:pt x="100379" y="1916608"/>
                </a:cubicBezTo>
                <a:cubicBezTo>
                  <a:pt x="108229" y="1916608"/>
                  <a:pt x="114592" y="1922972"/>
                  <a:pt x="114592" y="1930821"/>
                </a:cubicBezTo>
                <a:cubicBezTo>
                  <a:pt x="114592" y="1938670"/>
                  <a:pt x="108229" y="1945035"/>
                  <a:pt x="100379" y="1945035"/>
                </a:cubicBezTo>
                <a:cubicBezTo>
                  <a:pt x="92529" y="1945035"/>
                  <a:pt x="86165" y="1938670"/>
                  <a:pt x="86165" y="1930821"/>
                </a:cubicBezTo>
                <a:close/>
                <a:moveTo>
                  <a:pt x="2000246" y="1452933"/>
                </a:moveTo>
                <a:cubicBezTo>
                  <a:pt x="1987426" y="1450321"/>
                  <a:pt x="1974915" y="1458593"/>
                  <a:pt x="1972302" y="1471413"/>
                </a:cubicBezTo>
                <a:cubicBezTo>
                  <a:pt x="1969690" y="1484231"/>
                  <a:pt x="1977962" y="1496742"/>
                  <a:pt x="1990783" y="1499357"/>
                </a:cubicBezTo>
                <a:cubicBezTo>
                  <a:pt x="2003597" y="1501969"/>
                  <a:pt x="2016105" y="1493700"/>
                  <a:pt x="2018724" y="1480886"/>
                </a:cubicBezTo>
                <a:lnTo>
                  <a:pt x="2427124" y="1480886"/>
                </a:lnTo>
                <a:cubicBezTo>
                  <a:pt x="2429739" y="1493703"/>
                  <a:pt x="2442253" y="1501975"/>
                  <a:pt x="2455071" y="1499357"/>
                </a:cubicBezTo>
                <a:cubicBezTo>
                  <a:pt x="2467891" y="1496742"/>
                  <a:pt x="2476161" y="1484228"/>
                  <a:pt x="2473545" y="1471410"/>
                </a:cubicBezTo>
                <a:cubicBezTo>
                  <a:pt x="2470927" y="1458593"/>
                  <a:pt x="2458416" y="1450321"/>
                  <a:pt x="2445595" y="1452939"/>
                </a:cubicBezTo>
                <a:cubicBezTo>
                  <a:pt x="2436293" y="1454837"/>
                  <a:pt x="2429022" y="1462108"/>
                  <a:pt x="2427124" y="1471410"/>
                </a:cubicBezTo>
                <a:lnTo>
                  <a:pt x="2018724" y="1471410"/>
                </a:lnTo>
                <a:cubicBezTo>
                  <a:pt x="2016835" y="1462099"/>
                  <a:pt x="2009558" y="1454821"/>
                  <a:pt x="2000246" y="1452933"/>
                </a:cubicBezTo>
                <a:close/>
                <a:moveTo>
                  <a:pt x="1995508" y="1490361"/>
                </a:moveTo>
                <a:cubicBezTo>
                  <a:pt x="1987659" y="1490361"/>
                  <a:pt x="1981295" y="1483997"/>
                  <a:pt x="1981295" y="1476148"/>
                </a:cubicBezTo>
                <a:cubicBezTo>
                  <a:pt x="1981295" y="1468299"/>
                  <a:pt x="1987659" y="1461935"/>
                  <a:pt x="1995508" y="1461935"/>
                </a:cubicBezTo>
                <a:cubicBezTo>
                  <a:pt x="2003357" y="1461935"/>
                  <a:pt x="2009722" y="1468299"/>
                  <a:pt x="2009722" y="1476148"/>
                </a:cubicBezTo>
                <a:cubicBezTo>
                  <a:pt x="2009618" y="1483927"/>
                  <a:pt x="2003291" y="1490188"/>
                  <a:pt x="1995508" y="1490203"/>
                </a:cubicBezTo>
                <a:close/>
                <a:moveTo>
                  <a:pt x="2450340" y="1461935"/>
                </a:moveTo>
                <a:cubicBezTo>
                  <a:pt x="2458188" y="1461935"/>
                  <a:pt x="2464553" y="1468299"/>
                  <a:pt x="2464553" y="1476148"/>
                </a:cubicBezTo>
                <a:cubicBezTo>
                  <a:pt x="2464553" y="1483997"/>
                  <a:pt x="2458188" y="1490361"/>
                  <a:pt x="2450340" y="1490361"/>
                </a:cubicBezTo>
                <a:cubicBezTo>
                  <a:pt x="2442490" y="1490361"/>
                  <a:pt x="2436126" y="1483997"/>
                  <a:pt x="2436126" y="1476148"/>
                </a:cubicBezTo>
                <a:cubicBezTo>
                  <a:pt x="2436022" y="1468315"/>
                  <a:pt x="2442285" y="1461884"/>
                  <a:pt x="2450118" y="1461777"/>
                </a:cubicBezTo>
                <a:cubicBezTo>
                  <a:pt x="2450191" y="1461777"/>
                  <a:pt x="2450267" y="1461777"/>
                  <a:pt x="2450340" y="1461777"/>
                </a:cubicBezTo>
                <a:close/>
                <a:moveTo>
                  <a:pt x="1896488" y="1253470"/>
                </a:moveTo>
                <a:cubicBezTo>
                  <a:pt x="1899103" y="1266288"/>
                  <a:pt x="1911617" y="1274560"/>
                  <a:pt x="1924435" y="1271941"/>
                </a:cubicBezTo>
                <a:cubicBezTo>
                  <a:pt x="1937255" y="1269326"/>
                  <a:pt x="1945524" y="1256812"/>
                  <a:pt x="1942909" y="1243995"/>
                </a:cubicBezTo>
                <a:cubicBezTo>
                  <a:pt x="1940290" y="1231177"/>
                  <a:pt x="1927779" y="1222905"/>
                  <a:pt x="1914959" y="1225523"/>
                </a:cubicBezTo>
                <a:cubicBezTo>
                  <a:pt x="1905657" y="1227422"/>
                  <a:pt x="1898386" y="1234693"/>
                  <a:pt x="1896488" y="1243995"/>
                </a:cubicBezTo>
                <a:lnTo>
                  <a:pt x="1839160" y="1243995"/>
                </a:lnTo>
                <a:lnTo>
                  <a:pt x="1839160" y="1708301"/>
                </a:lnTo>
                <a:lnTo>
                  <a:pt x="2066576" y="1708301"/>
                </a:lnTo>
                <a:lnTo>
                  <a:pt x="2066576" y="2011522"/>
                </a:lnTo>
                <a:lnTo>
                  <a:pt x="2123903" y="2011522"/>
                </a:lnTo>
                <a:cubicBezTo>
                  <a:pt x="2126519" y="2024339"/>
                  <a:pt x="2139033" y="2032612"/>
                  <a:pt x="2151850" y="2029993"/>
                </a:cubicBezTo>
                <a:cubicBezTo>
                  <a:pt x="2164671" y="2027378"/>
                  <a:pt x="2172940" y="2014864"/>
                  <a:pt x="2170325" y="2002046"/>
                </a:cubicBezTo>
                <a:cubicBezTo>
                  <a:pt x="2167706" y="1989229"/>
                  <a:pt x="2155195" y="1980957"/>
                  <a:pt x="2142375" y="1983575"/>
                </a:cubicBezTo>
                <a:cubicBezTo>
                  <a:pt x="2133073" y="1985474"/>
                  <a:pt x="2125802" y="1992745"/>
                  <a:pt x="2123903" y="2002046"/>
                </a:cubicBezTo>
                <a:lnTo>
                  <a:pt x="2076051" y="2002046"/>
                </a:lnTo>
                <a:lnTo>
                  <a:pt x="2076051" y="1698826"/>
                </a:lnTo>
                <a:lnTo>
                  <a:pt x="1848636" y="1698826"/>
                </a:lnTo>
                <a:lnTo>
                  <a:pt x="1848636" y="1253470"/>
                </a:lnTo>
                <a:close/>
                <a:moveTo>
                  <a:pt x="1919703" y="1234519"/>
                </a:moveTo>
                <a:cubicBezTo>
                  <a:pt x="1927552" y="1234519"/>
                  <a:pt x="1933917" y="1240883"/>
                  <a:pt x="1933917" y="1248732"/>
                </a:cubicBezTo>
                <a:cubicBezTo>
                  <a:pt x="1933917" y="1256581"/>
                  <a:pt x="1927552" y="1262946"/>
                  <a:pt x="1919703" y="1262946"/>
                </a:cubicBezTo>
                <a:cubicBezTo>
                  <a:pt x="1911854" y="1262946"/>
                  <a:pt x="1905490" y="1256581"/>
                  <a:pt x="1905490" y="1248732"/>
                </a:cubicBezTo>
                <a:cubicBezTo>
                  <a:pt x="1905385" y="1240899"/>
                  <a:pt x="1911649" y="1234468"/>
                  <a:pt x="1919482" y="1234361"/>
                </a:cubicBezTo>
                <a:cubicBezTo>
                  <a:pt x="1919555" y="1234361"/>
                  <a:pt x="1919631" y="1234361"/>
                  <a:pt x="1919703" y="1234361"/>
                </a:cubicBezTo>
                <a:close/>
                <a:moveTo>
                  <a:pt x="2147119" y="1992571"/>
                </a:moveTo>
                <a:cubicBezTo>
                  <a:pt x="2154968" y="1992571"/>
                  <a:pt x="2161332" y="1998935"/>
                  <a:pt x="2161332" y="2006784"/>
                </a:cubicBezTo>
                <a:cubicBezTo>
                  <a:pt x="2161332" y="2014633"/>
                  <a:pt x="2154968" y="2020998"/>
                  <a:pt x="2147119" y="2020998"/>
                </a:cubicBezTo>
                <a:cubicBezTo>
                  <a:pt x="2139270" y="2020998"/>
                  <a:pt x="2132905" y="2014633"/>
                  <a:pt x="2132905" y="2006784"/>
                </a:cubicBezTo>
                <a:cubicBezTo>
                  <a:pt x="2132801" y="1998951"/>
                  <a:pt x="2139064" y="1992517"/>
                  <a:pt x="2146898" y="1992413"/>
                </a:cubicBezTo>
                <a:cubicBezTo>
                  <a:pt x="2146970" y="1992413"/>
                  <a:pt x="2147046" y="1992413"/>
                  <a:pt x="2147119" y="1992413"/>
                </a:cubicBezTo>
                <a:close/>
                <a:moveTo>
                  <a:pt x="1611745" y="1044374"/>
                </a:moveTo>
                <a:cubicBezTo>
                  <a:pt x="1624562" y="1046993"/>
                  <a:pt x="1637076" y="1038724"/>
                  <a:pt x="1639695" y="1025906"/>
                </a:cubicBezTo>
                <a:cubicBezTo>
                  <a:pt x="1639698" y="1025903"/>
                  <a:pt x="1639698" y="1025900"/>
                  <a:pt x="1639698" y="1025897"/>
                </a:cubicBezTo>
                <a:lnTo>
                  <a:pt x="2048098" y="1025897"/>
                </a:lnTo>
                <a:cubicBezTo>
                  <a:pt x="2050713" y="1038714"/>
                  <a:pt x="2063227" y="1046986"/>
                  <a:pt x="2076045" y="1044368"/>
                </a:cubicBezTo>
                <a:cubicBezTo>
                  <a:pt x="2088865" y="1041753"/>
                  <a:pt x="2097135" y="1029239"/>
                  <a:pt x="2094519" y="1016421"/>
                </a:cubicBezTo>
                <a:cubicBezTo>
                  <a:pt x="2091901" y="1003604"/>
                  <a:pt x="2079390" y="995331"/>
                  <a:pt x="2066569" y="997950"/>
                </a:cubicBezTo>
                <a:cubicBezTo>
                  <a:pt x="2057267" y="999848"/>
                  <a:pt x="2049996" y="1007119"/>
                  <a:pt x="2048098" y="1016421"/>
                </a:cubicBezTo>
                <a:lnTo>
                  <a:pt x="1639698" y="1016421"/>
                </a:lnTo>
                <a:cubicBezTo>
                  <a:pt x="1637079" y="1003604"/>
                  <a:pt x="1624562" y="995335"/>
                  <a:pt x="1611745" y="997956"/>
                </a:cubicBezTo>
                <a:cubicBezTo>
                  <a:pt x="1598927" y="1000575"/>
                  <a:pt x="1590658" y="1013092"/>
                  <a:pt x="1593280" y="1025909"/>
                </a:cubicBezTo>
                <a:cubicBezTo>
                  <a:pt x="1595181" y="1035208"/>
                  <a:pt x="1602446" y="1042473"/>
                  <a:pt x="1611745" y="1044374"/>
                </a:cubicBezTo>
                <a:close/>
                <a:moveTo>
                  <a:pt x="2071314" y="1006945"/>
                </a:moveTo>
                <a:cubicBezTo>
                  <a:pt x="2079163" y="1006945"/>
                  <a:pt x="2085527" y="1013310"/>
                  <a:pt x="2085527" y="1021159"/>
                </a:cubicBezTo>
                <a:cubicBezTo>
                  <a:pt x="2085527" y="1029008"/>
                  <a:pt x="2079163" y="1035372"/>
                  <a:pt x="2071314" y="1035372"/>
                </a:cubicBezTo>
                <a:cubicBezTo>
                  <a:pt x="2063464" y="1035372"/>
                  <a:pt x="2057100" y="1029008"/>
                  <a:pt x="2057100" y="1021159"/>
                </a:cubicBezTo>
                <a:cubicBezTo>
                  <a:pt x="2057081" y="1013326"/>
                  <a:pt x="2063417" y="1006964"/>
                  <a:pt x="2071250" y="1006945"/>
                </a:cubicBezTo>
                <a:cubicBezTo>
                  <a:pt x="2071273" y="1006945"/>
                  <a:pt x="2071291" y="1006945"/>
                  <a:pt x="2071314" y="1006945"/>
                </a:cubicBezTo>
                <a:close/>
                <a:moveTo>
                  <a:pt x="1616482" y="1006945"/>
                </a:moveTo>
                <a:cubicBezTo>
                  <a:pt x="1624331" y="1006945"/>
                  <a:pt x="1630696" y="1013310"/>
                  <a:pt x="1630696" y="1021159"/>
                </a:cubicBezTo>
                <a:cubicBezTo>
                  <a:pt x="1630696" y="1029008"/>
                  <a:pt x="1624331" y="1035372"/>
                  <a:pt x="1616482" y="1035372"/>
                </a:cubicBezTo>
                <a:cubicBezTo>
                  <a:pt x="1608633" y="1035372"/>
                  <a:pt x="1602269" y="1029008"/>
                  <a:pt x="1602269" y="1021159"/>
                </a:cubicBezTo>
                <a:cubicBezTo>
                  <a:pt x="1602253" y="1013326"/>
                  <a:pt x="1608586" y="1006964"/>
                  <a:pt x="1616419" y="1006945"/>
                </a:cubicBezTo>
                <a:cubicBezTo>
                  <a:pt x="1616441" y="1006945"/>
                  <a:pt x="1616460" y="1006945"/>
                  <a:pt x="1616482" y="1006945"/>
                </a:cubicBezTo>
                <a:close/>
                <a:moveTo>
                  <a:pt x="1687550" y="1575011"/>
                </a:moveTo>
                <a:cubicBezTo>
                  <a:pt x="1700367" y="1577629"/>
                  <a:pt x="1712881" y="1569360"/>
                  <a:pt x="1715500" y="1556543"/>
                </a:cubicBezTo>
                <a:cubicBezTo>
                  <a:pt x="1715503" y="1556539"/>
                  <a:pt x="1715503" y="1556536"/>
                  <a:pt x="1715503" y="1556533"/>
                </a:cubicBezTo>
                <a:lnTo>
                  <a:pt x="1772831" y="1556533"/>
                </a:lnTo>
                <a:lnTo>
                  <a:pt x="1772831" y="1177507"/>
                </a:lnTo>
                <a:lnTo>
                  <a:pt x="1848636" y="1177507"/>
                </a:lnTo>
                <a:lnTo>
                  <a:pt x="1848636" y="1092226"/>
                </a:lnTo>
                <a:lnTo>
                  <a:pt x="1639698" y="1092226"/>
                </a:lnTo>
                <a:cubicBezTo>
                  <a:pt x="1637082" y="1079409"/>
                  <a:pt x="1624568" y="1071137"/>
                  <a:pt x="1611751" y="1073755"/>
                </a:cubicBezTo>
                <a:cubicBezTo>
                  <a:pt x="1598930" y="1076370"/>
                  <a:pt x="1590661" y="1088885"/>
                  <a:pt x="1593277" y="1101702"/>
                </a:cubicBezTo>
                <a:cubicBezTo>
                  <a:pt x="1595892" y="1114519"/>
                  <a:pt x="1608406" y="1122792"/>
                  <a:pt x="1621223" y="1120173"/>
                </a:cubicBezTo>
                <a:cubicBezTo>
                  <a:pt x="1630528" y="1118275"/>
                  <a:pt x="1637799" y="1111004"/>
                  <a:pt x="1639698" y="1101702"/>
                </a:cubicBezTo>
                <a:lnTo>
                  <a:pt x="1839160" y="1101702"/>
                </a:lnTo>
                <a:lnTo>
                  <a:pt x="1839160" y="1168031"/>
                </a:lnTo>
                <a:lnTo>
                  <a:pt x="1763355" y="1168031"/>
                </a:lnTo>
                <a:lnTo>
                  <a:pt x="1763355" y="1547057"/>
                </a:lnTo>
                <a:lnTo>
                  <a:pt x="1715503" y="1547057"/>
                </a:lnTo>
                <a:cubicBezTo>
                  <a:pt x="1712885" y="1534240"/>
                  <a:pt x="1700367" y="1525971"/>
                  <a:pt x="1687550" y="1528593"/>
                </a:cubicBezTo>
                <a:cubicBezTo>
                  <a:pt x="1674732" y="1531211"/>
                  <a:pt x="1666463" y="1543728"/>
                  <a:pt x="1669085" y="1556546"/>
                </a:cubicBezTo>
                <a:cubicBezTo>
                  <a:pt x="1670986" y="1565844"/>
                  <a:pt x="1678251" y="1573109"/>
                  <a:pt x="1687550" y="1575011"/>
                </a:cubicBezTo>
                <a:close/>
                <a:moveTo>
                  <a:pt x="1616482" y="1111178"/>
                </a:moveTo>
                <a:cubicBezTo>
                  <a:pt x="1608633" y="1111178"/>
                  <a:pt x="1602269" y="1104813"/>
                  <a:pt x="1602269" y="1096964"/>
                </a:cubicBezTo>
                <a:cubicBezTo>
                  <a:pt x="1602269" y="1089115"/>
                  <a:pt x="1608633" y="1082751"/>
                  <a:pt x="1616482" y="1082751"/>
                </a:cubicBezTo>
                <a:cubicBezTo>
                  <a:pt x="1624331" y="1082751"/>
                  <a:pt x="1630696" y="1089115"/>
                  <a:pt x="1630696" y="1096964"/>
                </a:cubicBezTo>
                <a:cubicBezTo>
                  <a:pt x="1630680" y="1104807"/>
                  <a:pt x="1624325" y="1111159"/>
                  <a:pt x="1616482" y="1111178"/>
                </a:cubicBezTo>
                <a:close/>
                <a:moveTo>
                  <a:pt x="1692288" y="1537582"/>
                </a:moveTo>
                <a:cubicBezTo>
                  <a:pt x="1700137" y="1537582"/>
                  <a:pt x="1706501" y="1543946"/>
                  <a:pt x="1706501" y="1551795"/>
                </a:cubicBezTo>
                <a:cubicBezTo>
                  <a:pt x="1706501" y="1559644"/>
                  <a:pt x="1700137" y="1566009"/>
                  <a:pt x="1692288" y="1566009"/>
                </a:cubicBezTo>
                <a:cubicBezTo>
                  <a:pt x="1684439" y="1566009"/>
                  <a:pt x="1678074" y="1559644"/>
                  <a:pt x="1678074" y="1551795"/>
                </a:cubicBezTo>
                <a:cubicBezTo>
                  <a:pt x="1678055" y="1543962"/>
                  <a:pt x="1684391" y="1537601"/>
                  <a:pt x="1692224" y="1537582"/>
                </a:cubicBezTo>
                <a:cubicBezTo>
                  <a:pt x="1692247" y="1537582"/>
                  <a:pt x="1692265" y="1537582"/>
                  <a:pt x="1692288" y="1537582"/>
                </a:cubicBezTo>
                <a:close/>
                <a:moveTo>
                  <a:pt x="1621220" y="2011364"/>
                </a:moveTo>
                <a:lnTo>
                  <a:pt x="1621220" y="1850278"/>
                </a:lnTo>
                <a:lnTo>
                  <a:pt x="1336477" y="1850278"/>
                </a:lnTo>
                <a:cubicBezTo>
                  <a:pt x="1333862" y="1837461"/>
                  <a:pt x="1321348" y="1829188"/>
                  <a:pt x="1308530" y="1831807"/>
                </a:cubicBezTo>
                <a:cubicBezTo>
                  <a:pt x="1295710" y="1834422"/>
                  <a:pt x="1287441" y="1846936"/>
                  <a:pt x="1290056" y="1859754"/>
                </a:cubicBezTo>
                <a:cubicBezTo>
                  <a:pt x="1292671" y="1872571"/>
                  <a:pt x="1305185" y="1880843"/>
                  <a:pt x="1318006" y="1878225"/>
                </a:cubicBezTo>
                <a:cubicBezTo>
                  <a:pt x="1327308" y="1876327"/>
                  <a:pt x="1334579" y="1869056"/>
                  <a:pt x="1336477" y="1859754"/>
                </a:cubicBezTo>
                <a:lnTo>
                  <a:pt x="1611745" y="1859754"/>
                </a:lnTo>
                <a:lnTo>
                  <a:pt x="1611745" y="2001888"/>
                </a:lnTo>
                <a:lnTo>
                  <a:pt x="1545415" y="2001888"/>
                </a:lnTo>
                <a:lnTo>
                  <a:pt x="1545415" y="1954037"/>
                </a:lnTo>
                <a:cubicBezTo>
                  <a:pt x="1558232" y="1951421"/>
                  <a:pt x="1566505" y="1938907"/>
                  <a:pt x="1563886" y="1926090"/>
                </a:cubicBezTo>
                <a:cubicBezTo>
                  <a:pt x="1561271" y="1913269"/>
                  <a:pt x="1548757" y="1905000"/>
                  <a:pt x="1535939" y="1907615"/>
                </a:cubicBezTo>
                <a:cubicBezTo>
                  <a:pt x="1523122" y="1910234"/>
                  <a:pt x="1514850" y="1922745"/>
                  <a:pt x="1517468" y="1935565"/>
                </a:cubicBezTo>
                <a:cubicBezTo>
                  <a:pt x="1519366" y="1944867"/>
                  <a:pt x="1526637" y="1952138"/>
                  <a:pt x="1535939" y="1954037"/>
                </a:cubicBezTo>
                <a:lnTo>
                  <a:pt x="1535939" y="2011364"/>
                </a:lnTo>
                <a:close/>
                <a:moveTo>
                  <a:pt x="1326685" y="1859754"/>
                </a:moveTo>
                <a:cubicBezTo>
                  <a:pt x="1324070" y="1867157"/>
                  <a:pt x="1315943" y="1871039"/>
                  <a:pt x="1308540" y="1868424"/>
                </a:cubicBezTo>
                <a:cubicBezTo>
                  <a:pt x="1301136" y="1865809"/>
                  <a:pt x="1297254" y="1857682"/>
                  <a:pt x="1299869" y="1850278"/>
                </a:cubicBezTo>
                <a:cubicBezTo>
                  <a:pt x="1302485" y="1842874"/>
                  <a:pt x="1310612" y="1838993"/>
                  <a:pt x="1318015" y="1841608"/>
                </a:cubicBezTo>
                <a:cubicBezTo>
                  <a:pt x="1325419" y="1844223"/>
                  <a:pt x="1329301" y="1852350"/>
                  <a:pt x="1326685" y="1859754"/>
                </a:cubicBezTo>
                <a:close/>
                <a:moveTo>
                  <a:pt x="1526464" y="1930853"/>
                </a:moveTo>
                <a:cubicBezTo>
                  <a:pt x="1526464" y="1923004"/>
                  <a:pt x="1532828" y="1916639"/>
                  <a:pt x="1540677" y="1916639"/>
                </a:cubicBezTo>
                <a:cubicBezTo>
                  <a:pt x="1548526" y="1916639"/>
                  <a:pt x="1554891" y="1923004"/>
                  <a:pt x="1554891" y="1930853"/>
                </a:cubicBezTo>
                <a:cubicBezTo>
                  <a:pt x="1554891" y="1938702"/>
                  <a:pt x="1548526" y="1945066"/>
                  <a:pt x="1540677" y="1945066"/>
                </a:cubicBezTo>
                <a:cubicBezTo>
                  <a:pt x="1532828" y="1945066"/>
                  <a:pt x="1526464" y="1938702"/>
                  <a:pt x="1526464" y="1930853"/>
                </a:cubicBezTo>
                <a:cubicBezTo>
                  <a:pt x="1526464" y="1930843"/>
                  <a:pt x="1526464" y="1930831"/>
                  <a:pt x="1526464" y="1930821"/>
                </a:cubicBezTo>
                <a:close/>
                <a:moveTo>
                  <a:pt x="1972293" y="1926115"/>
                </a:moveTo>
                <a:cubicBezTo>
                  <a:pt x="1969681" y="1938935"/>
                  <a:pt x="1977953" y="1951446"/>
                  <a:pt x="1990774" y="1954059"/>
                </a:cubicBezTo>
                <a:cubicBezTo>
                  <a:pt x="2003591" y="1956671"/>
                  <a:pt x="2016102" y="1948398"/>
                  <a:pt x="2018717" y="1935578"/>
                </a:cubicBezTo>
                <a:cubicBezTo>
                  <a:pt x="2021329" y="1922764"/>
                  <a:pt x="2013060" y="1910256"/>
                  <a:pt x="2000246" y="1907637"/>
                </a:cubicBezTo>
                <a:lnTo>
                  <a:pt x="2000246" y="1774473"/>
                </a:lnTo>
                <a:lnTo>
                  <a:pt x="1914965" y="1774473"/>
                </a:lnTo>
                <a:lnTo>
                  <a:pt x="1914965" y="1850278"/>
                </a:lnTo>
                <a:lnTo>
                  <a:pt x="1687550" y="1850278"/>
                </a:lnTo>
                <a:lnTo>
                  <a:pt x="1687550" y="2077694"/>
                </a:lnTo>
                <a:lnTo>
                  <a:pt x="1563893" y="2077694"/>
                </a:lnTo>
                <a:cubicBezTo>
                  <a:pt x="1561277" y="2064876"/>
                  <a:pt x="1548763" y="2056604"/>
                  <a:pt x="1535946" y="2059223"/>
                </a:cubicBezTo>
                <a:cubicBezTo>
                  <a:pt x="1523125" y="2061838"/>
                  <a:pt x="1514856" y="2074352"/>
                  <a:pt x="1517471" y="2087169"/>
                </a:cubicBezTo>
                <a:cubicBezTo>
                  <a:pt x="1520087" y="2099987"/>
                  <a:pt x="1532601" y="2108259"/>
                  <a:pt x="1545421" y="2105641"/>
                </a:cubicBezTo>
                <a:cubicBezTo>
                  <a:pt x="1554723" y="2103742"/>
                  <a:pt x="1561994" y="2096471"/>
                  <a:pt x="1563893" y="2087169"/>
                </a:cubicBezTo>
                <a:lnTo>
                  <a:pt x="1697025" y="2087169"/>
                </a:lnTo>
                <a:lnTo>
                  <a:pt x="1697025" y="1859754"/>
                </a:lnTo>
                <a:lnTo>
                  <a:pt x="1924441" y="1859754"/>
                </a:lnTo>
                <a:lnTo>
                  <a:pt x="1924441" y="1783949"/>
                </a:lnTo>
                <a:lnTo>
                  <a:pt x="1990771" y="1783949"/>
                </a:lnTo>
                <a:lnTo>
                  <a:pt x="1990771" y="1907764"/>
                </a:lnTo>
                <a:cubicBezTo>
                  <a:pt x="1981510" y="1909640"/>
                  <a:pt x="1974248" y="1916838"/>
                  <a:pt x="1972293" y="1926083"/>
                </a:cubicBezTo>
                <a:close/>
                <a:moveTo>
                  <a:pt x="1540677" y="2096677"/>
                </a:moveTo>
                <a:cubicBezTo>
                  <a:pt x="1532828" y="2096677"/>
                  <a:pt x="1526464" y="2090312"/>
                  <a:pt x="1526464" y="2082463"/>
                </a:cubicBezTo>
                <a:cubicBezTo>
                  <a:pt x="1526464" y="2074614"/>
                  <a:pt x="1532828" y="2068250"/>
                  <a:pt x="1540677" y="2068250"/>
                </a:cubicBezTo>
                <a:cubicBezTo>
                  <a:pt x="1548526" y="2068250"/>
                  <a:pt x="1554891" y="2074614"/>
                  <a:pt x="1554891" y="2082463"/>
                </a:cubicBezTo>
                <a:cubicBezTo>
                  <a:pt x="1554856" y="2090293"/>
                  <a:pt x="1548507" y="2096626"/>
                  <a:pt x="1540677" y="2096645"/>
                </a:cubicBezTo>
                <a:close/>
                <a:moveTo>
                  <a:pt x="1995508" y="1916639"/>
                </a:moveTo>
                <a:cubicBezTo>
                  <a:pt x="2003357" y="1916639"/>
                  <a:pt x="2009722" y="1923004"/>
                  <a:pt x="2009722" y="1930853"/>
                </a:cubicBezTo>
                <a:cubicBezTo>
                  <a:pt x="2009722" y="1938702"/>
                  <a:pt x="2003357" y="1945066"/>
                  <a:pt x="1995508" y="1945066"/>
                </a:cubicBezTo>
                <a:cubicBezTo>
                  <a:pt x="1987659" y="1945066"/>
                  <a:pt x="1981295" y="1938702"/>
                  <a:pt x="1981295" y="1930853"/>
                </a:cubicBezTo>
                <a:cubicBezTo>
                  <a:pt x="1981260" y="1923020"/>
                  <a:pt x="1987580" y="1916642"/>
                  <a:pt x="1995414" y="1916608"/>
                </a:cubicBezTo>
                <a:cubicBezTo>
                  <a:pt x="1995445" y="1916608"/>
                  <a:pt x="1995477" y="1916608"/>
                  <a:pt x="1995508" y="1916608"/>
                </a:cubicBezTo>
                <a:close/>
                <a:moveTo>
                  <a:pt x="1441657" y="2911582"/>
                </a:moveTo>
                <a:cubicBezTo>
                  <a:pt x="1439045" y="2924403"/>
                  <a:pt x="1447317" y="2936914"/>
                  <a:pt x="1460137" y="2939526"/>
                </a:cubicBezTo>
                <a:cubicBezTo>
                  <a:pt x="1472955" y="2942138"/>
                  <a:pt x="1485466" y="2933866"/>
                  <a:pt x="1488081" y="2921045"/>
                </a:cubicBezTo>
                <a:cubicBezTo>
                  <a:pt x="1490693" y="2908231"/>
                  <a:pt x="1482424" y="2895723"/>
                  <a:pt x="1469610" y="2893105"/>
                </a:cubicBezTo>
                <a:lnTo>
                  <a:pt x="1469610" y="2835745"/>
                </a:lnTo>
                <a:lnTo>
                  <a:pt x="1393805" y="2835745"/>
                </a:lnTo>
                <a:lnTo>
                  <a:pt x="1393805" y="2484673"/>
                </a:lnTo>
                <a:cubicBezTo>
                  <a:pt x="1406622" y="2482058"/>
                  <a:pt x="1414894" y="2469543"/>
                  <a:pt x="1412276" y="2456726"/>
                </a:cubicBezTo>
                <a:cubicBezTo>
                  <a:pt x="1409661" y="2443905"/>
                  <a:pt x="1397146" y="2435636"/>
                  <a:pt x="1384329" y="2438252"/>
                </a:cubicBezTo>
                <a:cubicBezTo>
                  <a:pt x="1371512" y="2440870"/>
                  <a:pt x="1363239" y="2453381"/>
                  <a:pt x="1365858" y="2466202"/>
                </a:cubicBezTo>
                <a:cubicBezTo>
                  <a:pt x="1367756" y="2475504"/>
                  <a:pt x="1375027" y="2482775"/>
                  <a:pt x="1384329" y="2484673"/>
                </a:cubicBezTo>
                <a:lnTo>
                  <a:pt x="1384329" y="2845221"/>
                </a:lnTo>
                <a:lnTo>
                  <a:pt x="1460134" y="2845221"/>
                </a:lnTo>
                <a:lnTo>
                  <a:pt x="1460134" y="2893231"/>
                </a:lnTo>
                <a:cubicBezTo>
                  <a:pt x="1450873" y="2895107"/>
                  <a:pt x="1443612" y="2902306"/>
                  <a:pt x="1441657" y="2911551"/>
                </a:cubicBezTo>
                <a:close/>
                <a:moveTo>
                  <a:pt x="1374853" y="2461457"/>
                </a:moveTo>
                <a:cubicBezTo>
                  <a:pt x="1374853" y="2453608"/>
                  <a:pt x="1381218" y="2447244"/>
                  <a:pt x="1389067" y="2447244"/>
                </a:cubicBezTo>
                <a:cubicBezTo>
                  <a:pt x="1396916" y="2447244"/>
                  <a:pt x="1403280" y="2453608"/>
                  <a:pt x="1403280" y="2461457"/>
                </a:cubicBezTo>
                <a:cubicBezTo>
                  <a:pt x="1403280" y="2469306"/>
                  <a:pt x="1396916" y="2475671"/>
                  <a:pt x="1389067" y="2475671"/>
                </a:cubicBezTo>
                <a:cubicBezTo>
                  <a:pt x="1381218" y="2475671"/>
                  <a:pt x="1374853" y="2469306"/>
                  <a:pt x="1374853" y="2461457"/>
                </a:cubicBezTo>
                <a:close/>
                <a:moveTo>
                  <a:pt x="1464872" y="2902075"/>
                </a:moveTo>
                <a:cubicBezTo>
                  <a:pt x="1472721" y="2902075"/>
                  <a:pt x="1479085" y="2908439"/>
                  <a:pt x="1479085" y="2916288"/>
                </a:cubicBezTo>
                <a:cubicBezTo>
                  <a:pt x="1479085" y="2924137"/>
                  <a:pt x="1472721" y="2930502"/>
                  <a:pt x="1464872" y="2930502"/>
                </a:cubicBezTo>
                <a:cubicBezTo>
                  <a:pt x="1457023" y="2930502"/>
                  <a:pt x="1450659" y="2924137"/>
                  <a:pt x="1450659" y="2916288"/>
                </a:cubicBezTo>
                <a:cubicBezTo>
                  <a:pt x="1450640" y="2908455"/>
                  <a:pt x="1456976" y="2902094"/>
                  <a:pt x="1464809" y="2902075"/>
                </a:cubicBezTo>
                <a:cubicBezTo>
                  <a:pt x="1464831" y="2902075"/>
                  <a:pt x="1464850" y="2902075"/>
                  <a:pt x="1464872" y="2902075"/>
                </a:cubicBezTo>
                <a:close/>
                <a:moveTo>
                  <a:pt x="2445602" y="589543"/>
                </a:moveTo>
                <a:cubicBezTo>
                  <a:pt x="2458419" y="592162"/>
                  <a:pt x="2470933" y="583893"/>
                  <a:pt x="2473552" y="571075"/>
                </a:cubicBezTo>
                <a:cubicBezTo>
                  <a:pt x="2473555" y="571072"/>
                  <a:pt x="2473555" y="571069"/>
                  <a:pt x="2473555" y="571066"/>
                </a:cubicBezTo>
                <a:lnTo>
                  <a:pt x="2606688" y="571066"/>
                </a:lnTo>
                <a:lnTo>
                  <a:pt x="2606688" y="267845"/>
                </a:lnTo>
                <a:lnTo>
                  <a:pt x="3185176" y="267845"/>
                </a:lnTo>
                <a:cubicBezTo>
                  <a:pt x="3187798" y="280664"/>
                  <a:pt x="3200305" y="288934"/>
                  <a:pt x="3213129" y="286318"/>
                </a:cubicBezTo>
                <a:cubicBezTo>
                  <a:pt x="3225953" y="283701"/>
                  <a:pt x="3234228" y="271188"/>
                  <a:pt x="3231607" y="258369"/>
                </a:cubicBezTo>
                <a:cubicBezTo>
                  <a:pt x="3228985" y="245551"/>
                  <a:pt x="3216477" y="237280"/>
                  <a:pt x="3203654" y="239897"/>
                </a:cubicBezTo>
                <a:cubicBezTo>
                  <a:pt x="3194336" y="241796"/>
                  <a:pt x="3187071" y="249066"/>
                  <a:pt x="3185176" y="258369"/>
                </a:cubicBezTo>
                <a:lnTo>
                  <a:pt x="2597212" y="258369"/>
                </a:lnTo>
                <a:lnTo>
                  <a:pt x="2597212" y="561590"/>
                </a:lnTo>
                <a:lnTo>
                  <a:pt x="2473555" y="561590"/>
                </a:lnTo>
                <a:cubicBezTo>
                  <a:pt x="2470936" y="548773"/>
                  <a:pt x="2458419" y="540504"/>
                  <a:pt x="2445602" y="543125"/>
                </a:cubicBezTo>
                <a:cubicBezTo>
                  <a:pt x="2432784" y="545744"/>
                  <a:pt x="2424515" y="558261"/>
                  <a:pt x="2427137" y="571078"/>
                </a:cubicBezTo>
                <a:cubicBezTo>
                  <a:pt x="2429038" y="580377"/>
                  <a:pt x="2436303" y="587642"/>
                  <a:pt x="2445602" y="589543"/>
                </a:cubicBezTo>
                <a:close/>
                <a:moveTo>
                  <a:pt x="3208391" y="248894"/>
                </a:moveTo>
                <a:cubicBezTo>
                  <a:pt x="3216256" y="248894"/>
                  <a:pt x="3222605" y="255257"/>
                  <a:pt x="3222605" y="263107"/>
                </a:cubicBezTo>
                <a:cubicBezTo>
                  <a:pt x="3222605" y="270957"/>
                  <a:pt x="3216256" y="277321"/>
                  <a:pt x="3208391" y="277321"/>
                </a:cubicBezTo>
                <a:cubicBezTo>
                  <a:pt x="3200526" y="277321"/>
                  <a:pt x="3194178" y="270957"/>
                  <a:pt x="3194178" y="263107"/>
                </a:cubicBezTo>
                <a:cubicBezTo>
                  <a:pt x="3194146" y="255275"/>
                  <a:pt x="3200495" y="248911"/>
                  <a:pt x="3208328" y="248894"/>
                </a:cubicBezTo>
                <a:cubicBezTo>
                  <a:pt x="3208360" y="248894"/>
                  <a:pt x="3208360" y="248894"/>
                  <a:pt x="3208391" y="248894"/>
                </a:cubicBezTo>
                <a:close/>
                <a:moveTo>
                  <a:pt x="2450340" y="552114"/>
                </a:moveTo>
                <a:cubicBezTo>
                  <a:pt x="2458188" y="552114"/>
                  <a:pt x="2464553" y="558479"/>
                  <a:pt x="2464553" y="566328"/>
                </a:cubicBezTo>
                <a:cubicBezTo>
                  <a:pt x="2464553" y="574177"/>
                  <a:pt x="2458188" y="580541"/>
                  <a:pt x="2450340" y="580541"/>
                </a:cubicBezTo>
                <a:cubicBezTo>
                  <a:pt x="2442490" y="580541"/>
                  <a:pt x="2436126" y="574177"/>
                  <a:pt x="2436126" y="566328"/>
                </a:cubicBezTo>
                <a:cubicBezTo>
                  <a:pt x="2436107" y="558495"/>
                  <a:pt x="2442443" y="552133"/>
                  <a:pt x="2450276" y="552114"/>
                </a:cubicBezTo>
                <a:cubicBezTo>
                  <a:pt x="2450298" y="552114"/>
                  <a:pt x="2450317" y="552114"/>
                  <a:pt x="2450340" y="552114"/>
                </a:cubicBezTo>
                <a:close/>
                <a:moveTo>
                  <a:pt x="1613703" y="2238780"/>
                </a:moveTo>
                <a:lnTo>
                  <a:pt x="1848636" y="2238780"/>
                </a:lnTo>
                <a:lnTo>
                  <a:pt x="1848636" y="1954037"/>
                </a:lnTo>
                <a:cubicBezTo>
                  <a:pt x="1861456" y="1951421"/>
                  <a:pt x="1869725" y="1938907"/>
                  <a:pt x="1867107" y="1926090"/>
                </a:cubicBezTo>
                <a:cubicBezTo>
                  <a:pt x="1864492" y="1913269"/>
                  <a:pt x="1851978" y="1905000"/>
                  <a:pt x="1839160" y="1907615"/>
                </a:cubicBezTo>
                <a:cubicBezTo>
                  <a:pt x="1826343" y="1910234"/>
                  <a:pt x="1818071" y="1922745"/>
                  <a:pt x="1820689" y="1935565"/>
                </a:cubicBezTo>
                <a:cubicBezTo>
                  <a:pt x="1822587" y="1944867"/>
                  <a:pt x="1829858" y="1952138"/>
                  <a:pt x="1839160" y="1954037"/>
                </a:cubicBezTo>
                <a:lnTo>
                  <a:pt x="1839160" y="2229304"/>
                </a:lnTo>
                <a:lnTo>
                  <a:pt x="1609818" y="2229304"/>
                </a:lnTo>
                <a:lnTo>
                  <a:pt x="1460134" y="2378956"/>
                </a:lnTo>
                <a:lnTo>
                  <a:pt x="1460134" y="2741621"/>
                </a:lnTo>
                <a:cubicBezTo>
                  <a:pt x="1447317" y="2744236"/>
                  <a:pt x="1439045" y="2756750"/>
                  <a:pt x="1441663" y="2769568"/>
                </a:cubicBezTo>
                <a:cubicBezTo>
                  <a:pt x="1444278" y="2782388"/>
                  <a:pt x="1456792" y="2790657"/>
                  <a:pt x="1469610" y="2788042"/>
                </a:cubicBezTo>
                <a:cubicBezTo>
                  <a:pt x="1482427" y="2785423"/>
                  <a:pt x="1490699" y="2772912"/>
                  <a:pt x="1488081" y="2760092"/>
                </a:cubicBezTo>
                <a:cubicBezTo>
                  <a:pt x="1486183" y="2750790"/>
                  <a:pt x="1478912" y="2743519"/>
                  <a:pt x="1469610" y="2741621"/>
                </a:cubicBezTo>
                <a:lnTo>
                  <a:pt x="1469610" y="2382841"/>
                </a:lnTo>
                <a:close/>
                <a:moveTo>
                  <a:pt x="1829685" y="1930821"/>
                </a:moveTo>
                <a:cubicBezTo>
                  <a:pt x="1829685" y="1922972"/>
                  <a:pt x="1836049" y="1916608"/>
                  <a:pt x="1843898" y="1916608"/>
                </a:cubicBezTo>
                <a:cubicBezTo>
                  <a:pt x="1851747" y="1916608"/>
                  <a:pt x="1858111" y="1922972"/>
                  <a:pt x="1858111" y="1930821"/>
                </a:cubicBezTo>
                <a:cubicBezTo>
                  <a:pt x="1858111" y="1938670"/>
                  <a:pt x="1851747" y="1945035"/>
                  <a:pt x="1843898" y="1945035"/>
                </a:cubicBezTo>
                <a:cubicBezTo>
                  <a:pt x="1836049" y="1945035"/>
                  <a:pt x="1829685" y="1938670"/>
                  <a:pt x="1829685" y="1930821"/>
                </a:cubicBezTo>
                <a:close/>
                <a:moveTo>
                  <a:pt x="1479085" y="2764678"/>
                </a:moveTo>
                <a:cubicBezTo>
                  <a:pt x="1479085" y="2772527"/>
                  <a:pt x="1472721" y="2778892"/>
                  <a:pt x="1464872" y="2778892"/>
                </a:cubicBezTo>
                <a:cubicBezTo>
                  <a:pt x="1457023" y="2778892"/>
                  <a:pt x="1450659" y="2772527"/>
                  <a:pt x="1450659" y="2764678"/>
                </a:cubicBezTo>
                <a:cubicBezTo>
                  <a:pt x="1450659" y="2756829"/>
                  <a:pt x="1457023" y="2750465"/>
                  <a:pt x="1464872" y="2750465"/>
                </a:cubicBezTo>
                <a:cubicBezTo>
                  <a:pt x="1472721" y="2750465"/>
                  <a:pt x="1479085" y="2756829"/>
                  <a:pt x="1479085" y="2764678"/>
                </a:cubicBezTo>
                <a:close/>
                <a:moveTo>
                  <a:pt x="2123903" y="2380914"/>
                </a:moveTo>
                <a:lnTo>
                  <a:pt x="1715503" y="2380914"/>
                </a:lnTo>
                <a:cubicBezTo>
                  <a:pt x="1712888" y="2368097"/>
                  <a:pt x="1700374" y="2359825"/>
                  <a:pt x="1687556" y="2362443"/>
                </a:cubicBezTo>
                <a:cubicBezTo>
                  <a:pt x="1674736" y="2365059"/>
                  <a:pt x="1666466" y="2377573"/>
                  <a:pt x="1669082" y="2390390"/>
                </a:cubicBezTo>
                <a:cubicBezTo>
                  <a:pt x="1671700" y="2403207"/>
                  <a:pt x="1684211" y="2411480"/>
                  <a:pt x="1697032" y="2408861"/>
                </a:cubicBezTo>
                <a:cubicBezTo>
                  <a:pt x="1706334" y="2406963"/>
                  <a:pt x="1713605" y="2399692"/>
                  <a:pt x="1715503" y="2390390"/>
                </a:cubicBezTo>
                <a:lnTo>
                  <a:pt x="2123903" y="2390390"/>
                </a:lnTo>
                <a:cubicBezTo>
                  <a:pt x="2126519" y="2403207"/>
                  <a:pt x="2139033" y="2411480"/>
                  <a:pt x="2151850" y="2408861"/>
                </a:cubicBezTo>
                <a:cubicBezTo>
                  <a:pt x="2164671" y="2406246"/>
                  <a:pt x="2172940" y="2393732"/>
                  <a:pt x="2170325" y="2380914"/>
                </a:cubicBezTo>
                <a:cubicBezTo>
                  <a:pt x="2167706" y="2368097"/>
                  <a:pt x="2155195" y="2359825"/>
                  <a:pt x="2142375" y="2362443"/>
                </a:cubicBezTo>
                <a:cubicBezTo>
                  <a:pt x="2133073" y="2364341"/>
                  <a:pt x="2125802" y="2371612"/>
                  <a:pt x="2123903" y="2380914"/>
                </a:cubicBezTo>
                <a:close/>
                <a:moveTo>
                  <a:pt x="1692288" y="2399866"/>
                </a:moveTo>
                <a:cubicBezTo>
                  <a:pt x="1684439" y="2399866"/>
                  <a:pt x="1678074" y="2393501"/>
                  <a:pt x="1678074" y="2385652"/>
                </a:cubicBezTo>
                <a:cubicBezTo>
                  <a:pt x="1678074" y="2377803"/>
                  <a:pt x="1684439" y="2371439"/>
                  <a:pt x="1692288" y="2371439"/>
                </a:cubicBezTo>
                <a:cubicBezTo>
                  <a:pt x="1700137" y="2371439"/>
                  <a:pt x="1706501" y="2377803"/>
                  <a:pt x="1706501" y="2385652"/>
                </a:cubicBezTo>
                <a:cubicBezTo>
                  <a:pt x="1706485" y="2393495"/>
                  <a:pt x="1700130" y="2399847"/>
                  <a:pt x="1692288" y="2399866"/>
                </a:cubicBezTo>
                <a:close/>
                <a:moveTo>
                  <a:pt x="2161332" y="2385652"/>
                </a:moveTo>
                <a:cubicBezTo>
                  <a:pt x="2161332" y="2393501"/>
                  <a:pt x="2154968" y="2399866"/>
                  <a:pt x="2147119" y="2399866"/>
                </a:cubicBezTo>
                <a:cubicBezTo>
                  <a:pt x="2139270" y="2399866"/>
                  <a:pt x="2132905" y="2393501"/>
                  <a:pt x="2132905" y="2385652"/>
                </a:cubicBezTo>
                <a:cubicBezTo>
                  <a:pt x="2132905" y="2377803"/>
                  <a:pt x="2139270" y="2371439"/>
                  <a:pt x="2147119" y="2371439"/>
                </a:cubicBezTo>
                <a:cubicBezTo>
                  <a:pt x="2154968" y="2371439"/>
                  <a:pt x="2161332" y="2377803"/>
                  <a:pt x="2161332" y="2385652"/>
                </a:cubicBezTo>
                <a:close/>
                <a:moveTo>
                  <a:pt x="1090584" y="2349676"/>
                </a:moveTo>
                <a:lnTo>
                  <a:pt x="1090584" y="2087169"/>
                </a:lnTo>
                <a:lnTo>
                  <a:pt x="1242194" y="2087169"/>
                </a:lnTo>
                <a:lnTo>
                  <a:pt x="1242194" y="1783949"/>
                </a:lnTo>
                <a:lnTo>
                  <a:pt x="1820683" y="1783949"/>
                </a:lnTo>
                <a:cubicBezTo>
                  <a:pt x="1823298" y="1796766"/>
                  <a:pt x="1835812" y="1805038"/>
                  <a:pt x="1848629" y="1802420"/>
                </a:cubicBezTo>
                <a:cubicBezTo>
                  <a:pt x="1861450" y="1799805"/>
                  <a:pt x="1869719" y="1787290"/>
                  <a:pt x="1867104" y="1774473"/>
                </a:cubicBezTo>
                <a:cubicBezTo>
                  <a:pt x="1864485" y="1761656"/>
                  <a:pt x="1851974" y="1753383"/>
                  <a:pt x="1839154" y="1756002"/>
                </a:cubicBezTo>
                <a:cubicBezTo>
                  <a:pt x="1829852" y="1757900"/>
                  <a:pt x="1822581" y="1765171"/>
                  <a:pt x="1820683" y="1774473"/>
                </a:cubicBezTo>
                <a:lnTo>
                  <a:pt x="1232719" y="1774473"/>
                </a:lnTo>
                <a:lnTo>
                  <a:pt x="1232719" y="2077694"/>
                </a:lnTo>
                <a:lnTo>
                  <a:pt x="1081108" y="2077694"/>
                </a:lnTo>
                <a:lnTo>
                  <a:pt x="1081108" y="2345791"/>
                </a:lnTo>
                <a:lnTo>
                  <a:pt x="853693" y="2573207"/>
                </a:lnTo>
                <a:lnTo>
                  <a:pt x="853693" y="2590010"/>
                </a:lnTo>
                <a:cubicBezTo>
                  <a:pt x="840875" y="2592626"/>
                  <a:pt x="832603" y="2605140"/>
                  <a:pt x="835222" y="2617957"/>
                </a:cubicBezTo>
                <a:cubicBezTo>
                  <a:pt x="837837" y="2630778"/>
                  <a:pt x="850351" y="2639047"/>
                  <a:pt x="863168" y="2636432"/>
                </a:cubicBezTo>
                <a:cubicBezTo>
                  <a:pt x="875986" y="2633813"/>
                  <a:pt x="884258" y="2621302"/>
                  <a:pt x="881640" y="2608482"/>
                </a:cubicBezTo>
                <a:cubicBezTo>
                  <a:pt x="879741" y="2599180"/>
                  <a:pt x="872470" y="2591909"/>
                  <a:pt x="863168" y="2590010"/>
                </a:cubicBezTo>
                <a:lnTo>
                  <a:pt x="863168" y="2577376"/>
                </a:lnTo>
                <a:close/>
                <a:moveTo>
                  <a:pt x="1843898" y="1764997"/>
                </a:moveTo>
                <a:cubicBezTo>
                  <a:pt x="1851747" y="1764997"/>
                  <a:pt x="1858111" y="1771362"/>
                  <a:pt x="1858111" y="1779211"/>
                </a:cubicBezTo>
                <a:cubicBezTo>
                  <a:pt x="1858111" y="1787060"/>
                  <a:pt x="1851747" y="1793424"/>
                  <a:pt x="1843898" y="1793424"/>
                </a:cubicBezTo>
                <a:cubicBezTo>
                  <a:pt x="1836049" y="1793424"/>
                  <a:pt x="1829685" y="1787060"/>
                  <a:pt x="1829685" y="1779211"/>
                </a:cubicBezTo>
                <a:cubicBezTo>
                  <a:pt x="1829665" y="1771378"/>
                  <a:pt x="1836002" y="1765016"/>
                  <a:pt x="1843835" y="1764997"/>
                </a:cubicBezTo>
                <a:cubicBezTo>
                  <a:pt x="1843857" y="1764997"/>
                  <a:pt x="1843876" y="1764997"/>
                  <a:pt x="1843898" y="1764997"/>
                </a:cubicBezTo>
                <a:close/>
                <a:moveTo>
                  <a:pt x="872644" y="2613068"/>
                </a:moveTo>
                <a:cubicBezTo>
                  <a:pt x="872644" y="2620917"/>
                  <a:pt x="866280" y="2627281"/>
                  <a:pt x="858431" y="2627281"/>
                </a:cubicBezTo>
                <a:cubicBezTo>
                  <a:pt x="850582" y="2627281"/>
                  <a:pt x="844217" y="2620917"/>
                  <a:pt x="844217" y="2613068"/>
                </a:cubicBezTo>
                <a:cubicBezTo>
                  <a:pt x="844217" y="2605219"/>
                  <a:pt x="850582" y="2598854"/>
                  <a:pt x="858431" y="2598854"/>
                </a:cubicBezTo>
                <a:cubicBezTo>
                  <a:pt x="866280" y="2598854"/>
                  <a:pt x="872644" y="2605219"/>
                  <a:pt x="872644" y="2613068"/>
                </a:cubicBezTo>
                <a:close/>
                <a:moveTo>
                  <a:pt x="2218186" y="2333062"/>
                </a:moveTo>
                <a:cubicBezTo>
                  <a:pt x="2219746" y="2333375"/>
                  <a:pt x="2221332" y="2333536"/>
                  <a:pt x="2222924" y="2333536"/>
                </a:cubicBezTo>
                <a:cubicBezTo>
                  <a:pt x="2236007" y="2333536"/>
                  <a:pt x="2246613" y="2322930"/>
                  <a:pt x="2246613" y="2309847"/>
                </a:cubicBezTo>
                <a:cubicBezTo>
                  <a:pt x="2246607" y="2308322"/>
                  <a:pt x="2246458" y="2306799"/>
                  <a:pt x="2246171" y="2305299"/>
                </a:cubicBezTo>
                <a:cubicBezTo>
                  <a:pt x="2243663" y="2292459"/>
                  <a:pt x="2231221" y="2284083"/>
                  <a:pt x="2218382" y="2286587"/>
                </a:cubicBezTo>
                <a:cubicBezTo>
                  <a:pt x="2208988" y="2288423"/>
                  <a:pt x="2201619" y="2295731"/>
                  <a:pt x="2199709" y="2305109"/>
                </a:cubicBezTo>
                <a:lnTo>
                  <a:pt x="1652458" y="2305109"/>
                </a:lnTo>
                <a:lnTo>
                  <a:pt x="1535939" y="2421597"/>
                </a:lnTo>
                <a:lnTo>
                  <a:pt x="1535939" y="2893231"/>
                </a:lnTo>
                <a:cubicBezTo>
                  <a:pt x="1523122" y="2895846"/>
                  <a:pt x="1514850" y="2908360"/>
                  <a:pt x="1517468" y="2921178"/>
                </a:cubicBezTo>
                <a:cubicBezTo>
                  <a:pt x="1520083" y="2933998"/>
                  <a:pt x="1532598" y="2942268"/>
                  <a:pt x="1545415" y="2939652"/>
                </a:cubicBezTo>
                <a:cubicBezTo>
                  <a:pt x="1558232" y="2937034"/>
                  <a:pt x="1566505" y="2924523"/>
                  <a:pt x="1563886" y="2911702"/>
                </a:cubicBezTo>
                <a:cubicBezTo>
                  <a:pt x="1561988" y="2902400"/>
                  <a:pt x="1554717" y="2895129"/>
                  <a:pt x="1545415" y="2893231"/>
                </a:cubicBezTo>
                <a:lnTo>
                  <a:pt x="1545415" y="2425766"/>
                </a:lnTo>
                <a:lnTo>
                  <a:pt x="1656343" y="2314585"/>
                </a:lnTo>
                <a:lnTo>
                  <a:pt x="2199614" y="2314585"/>
                </a:lnTo>
                <a:cubicBezTo>
                  <a:pt x="2201525" y="2323918"/>
                  <a:pt x="2208843" y="2331199"/>
                  <a:pt x="2218186" y="2333062"/>
                </a:cubicBezTo>
                <a:close/>
                <a:moveTo>
                  <a:pt x="2218186" y="2296423"/>
                </a:moveTo>
                <a:cubicBezTo>
                  <a:pt x="2225590" y="2293817"/>
                  <a:pt x="2233707" y="2297706"/>
                  <a:pt x="2236313" y="2305109"/>
                </a:cubicBezTo>
                <a:cubicBezTo>
                  <a:pt x="2238919" y="2312516"/>
                  <a:pt x="2235031" y="2320630"/>
                  <a:pt x="2227627" y="2323236"/>
                </a:cubicBezTo>
                <a:cubicBezTo>
                  <a:pt x="2220223" y="2325842"/>
                  <a:pt x="2212109" y="2321957"/>
                  <a:pt x="2209500" y="2314553"/>
                </a:cubicBezTo>
                <a:cubicBezTo>
                  <a:pt x="2206910" y="2307150"/>
                  <a:pt x="2210792" y="2299045"/>
                  <a:pt x="2218186" y="2296423"/>
                </a:cubicBezTo>
                <a:close/>
                <a:moveTo>
                  <a:pt x="1554891" y="2916288"/>
                </a:moveTo>
                <a:cubicBezTo>
                  <a:pt x="1554891" y="2924137"/>
                  <a:pt x="1548526" y="2930502"/>
                  <a:pt x="1540677" y="2930502"/>
                </a:cubicBezTo>
                <a:cubicBezTo>
                  <a:pt x="1532828" y="2930502"/>
                  <a:pt x="1526464" y="2924137"/>
                  <a:pt x="1526464" y="2916288"/>
                </a:cubicBezTo>
                <a:cubicBezTo>
                  <a:pt x="1526464" y="2908439"/>
                  <a:pt x="1532828" y="2902075"/>
                  <a:pt x="1540677" y="2902075"/>
                </a:cubicBezTo>
                <a:cubicBezTo>
                  <a:pt x="1548526" y="2902075"/>
                  <a:pt x="1554891" y="2908439"/>
                  <a:pt x="1554891" y="2916288"/>
                </a:cubicBezTo>
                <a:close/>
                <a:moveTo>
                  <a:pt x="1033256" y="1926083"/>
                </a:moveTo>
                <a:cubicBezTo>
                  <a:pt x="1030641" y="1913266"/>
                  <a:pt x="1018127" y="1904994"/>
                  <a:pt x="1005309" y="1907612"/>
                </a:cubicBezTo>
                <a:cubicBezTo>
                  <a:pt x="992489" y="1910227"/>
                  <a:pt x="984220" y="1922742"/>
                  <a:pt x="986835" y="1935559"/>
                </a:cubicBezTo>
                <a:cubicBezTo>
                  <a:pt x="989450" y="1948376"/>
                  <a:pt x="1001964" y="1956649"/>
                  <a:pt x="1014785" y="1954030"/>
                </a:cubicBezTo>
                <a:cubicBezTo>
                  <a:pt x="1024087" y="1952132"/>
                  <a:pt x="1031358" y="1944861"/>
                  <a:pt x="1033256" y="1935559"/>
                </a:cubicBezTo>
                <a:lnTo>
                  <a:pt x="1090584" y="1935559"/>
                </a:lnTo>
                <a:lnTo>
                  <a:pt x="1090584" y="1850278"/>
                </a:lnTo>
                <a:lnTo>
                  <a:pt x="1014779" y="1850278"/>
                </a:lnTo>
                <a:lnTo>
                  <a:pt x="1014779" y="1708143"/>
                </a:lnTo>
                <a:lnTo>
                  <a:pt x="1081108" y="1708143"/>
                </a:lnTo>
                <a:lnTo>
                  <a:pt x="1081108" y="1756153"/>
                </a:lnTo>
                <a:cubicBezTo>
                  <a:pt x="1068291" y="1758769"/>
                  <a:pt x="1060019" y="1771283"/>
                  <a:pt x="1062637" y="1784100"/>
                </a:cubicBezTo>
                <a:cubicBezTo>
                  <a:pt x="1065252" y="1796921"/>
                  <a:pt x="1077766" y="1805190"/>
                  <a:pt x="1090584" y="1802575"/>
                </a:cubicBezTo>
                <a:cubicBezTo>
                  <a:pt x="1103401" y="1799956"/>
                  <a:pt x="1111674" y="1787445"/>
                  <a:pt x="1109055" y="1774625"/>
                </a:cubicBezTo>
                <a:cubicBezTo>
                  <a:pt x="1107157" y="1765323"/>
                  <a:pt x="1099886" y="1758052"/>
                  <a:pt x="1090584" y="1756153"/>
                </a:cubicBezTo>
                <a:lnTo>
                  <a:pt x="1090584" y="1698668"/>
                </a:lnTo>
                <a:lnTo>
                  <a:pt x="1005303" y="1698668"/>
                </a:lnTo>
                <a:lnTo>
                  <a:pt x="1005303" y="1859754"/>
                </a:lnTo>
                <a:lnTo>
                  <a:pt x="1081108" y="1859754"/>
                </a:lnTo>
                <a:lnTo>
                  <a:pt x="1081108" y="1926083"/>
                </a:lnTo>
                <a:close/>
                <a:moveTo>
                  <a:pt x="1010041" y="1945035"/>
                </a:moveTo>
                <a:cubicBezTo>
                  <a:pt x="1002192" y="1945035"/>
                  <a:pt x="995827" y="1938670"/>
                  <a:pt x="995827" y="1930821"/>
                </a:cubicBezTo>
                <a:cubicBezTo>
                  <a:pt x="995827" y="1922972"/>
                  <a:pt x="1002192" y="1916608"/>
                  <a:pt x="1010041" y="1916608"/>
                </a:cubicBezTo>
                <a:cubicBezTo>
                  <a:pt x="1017890" y="1916608"/>
                  <a:pt x="1024254" y="1922972"/>
                  <a:pt x="1024254" y="1930821"/>
                </a:cubicBezTo>
                <a:cubicBezTo>
                  <a:pt x="1024239" y="1938664"/>
                  <a:pt x="1017884" y="1945016"/>
                  <a:pt x="1010041" y="1945035"/>
                </a:cubicBezTo>
                <a:close/>
                <a:moveTo>
                  <a:pt x="1100060" y="1779211"/>
                </a:moveTo>
                <a:cubicBezTo>
                  <a:pt x="1100060" y="1787060"/>
                  <a:pt x="1093695" y="1793424"/>
                  <a:pt x="1085846" y="1793424"/>
                </a:cubicBezTo>
                <a:cubicBezTo>
                  <a:pt x="1077997" y="1793424"/>
                  <a:pt x="1071633" y="1787060"/>
                  <a:pt x="1071633" y="1779211"/>
                </a:cubicBezTo>
                <a:cubicBezTo>
                  <a:pt x="1071633" y="1771362"/>
                  <a:pt x="1077997" y="1764997"/>
                  <a:pt x="1085846" y="1764997"/>
                </a:cubicBezTo>
                <a:cubicBezTo>
                  <a:pt x="1093695" y="1764997"/>
                  <a:pt x="1100060" y="1771362"/>
                  <a:pt x="1100060" y="1779211"/>
                </a:cubicBezTo>
                <a:close/>
                <a:moveTo>
                  <a:pt x="1033256" y="2987356"/>
                </a:moveTo>
                <a:cubicBezTo>
                  <a:pt x="1030641" y="2974538"/>
                  <a:pt x="1018127" y="2966266"/>
                  <a:pt x="1005309" y="2968885"/>
                </a:cubicBezTo>
                <a:cubicBezTo>
                  <a:pt x="992489" y="2971500"/>
                  <a:pt x="984220" y="2984014"/>
                  <a:pt x="986835" y="2996831"/>
                </a:cubicBezTo>
                <a:cubicBezTo>
                  <a:pt x="989450" y="3009649"/>
                  <a:pt x="1001964" y="3017921"/>
                  <a:pt x="1014785" y="3015303"/>
                </a:cubicBezTo>
                <a:cubicBezTo>
                  <a:pt x="1024087" y="3013404"/>
                  <a:pt x="1031358" y="3006133"/>
                  <a:pt x="1033256" y="2996831"/>
                </a:cubicBezTo>
                <a:lnTo>
                  <a:pt x="1090584" y="2996831"/>
                </a:lnTo>
                <a:lnTo>
                  <a:pt x="1090584" y="2876428"/>
                </a:lnTo>
                <a:lnTo>
                  <a:pt x="974097" y="2759940"/>
                </a:lnTo>
                <a:lnTo>
                  <a:pt x="881646" y="2759940"/>
                </a:lnTo>
                <a:cubicBezTo>
                  <a:pt x="879031" y="2747123"/>
                  <a:pt x="866516" y="2738851"/>
                  <a:pt x="853699" y="2741469"/>
                </a:cubicBezTo>
                <a:cubicBezTo>
                  <a:pt x="840878" y="2744084"/>
                  <a:pt x="832609" y="2756599"/>
                  <a:pt x="835225" y="2769416"/>
                </a:cubicBezTo>
                <a:cubicBezTo>
                  <a:pt x="837840" y="2782233"/>
                  <a:pt x="850354" y="2790506"/>
                  <a:pt x="863175" y="2787887"/>
                </a:cubicBezTo>
                <a:cubicBezTo>
                  <a:pt x="872477" y="2785989"/>
                  <a:pt x="879748" y="2778718"/>
                  <a:pt x="881646" y="2769416"/>
                </a:cubicBezTo>
                <a:lnTo>
                  <a:pt x="970085" y="2769416"/>
                </a:lnTo>
                <a:lnTo>
                  <a:pt x="1080982" y="2880313"/>
                </a:lnTo>
                <a:lnTo>
                  <a:pt x="1080982" y="2987356"/>
                </a:lnTo>
                <a:close/>
                <a:moveTo>
                  <a:pt x="1010041" y="3006307"/>
                </a:moveTo>
                <a:cubicBezTo>
                  <a:pt x="1002192" y="3006307"/>
                  <a:pt x="995827" y="2999943"/>
                  <a:pt x="995827" y="2992094"/>
                </a:cubicBezTo>
                <a:cubicBezTo>
                  <a:pt x="995827" y="2984245"/>
                  <a:pt x="1002192" y="2977880"/>
                  <a:pt x="1010041" y="2977880"/>
                </a:cubicBezTo>
                <a:cubicBezTo>
                  <a:pt x="1017890" y="2977880"/>
                  <a:pt x="1024254" y="2984245"/>
                  <a:pt x="1024254" y="2992094"/>
                </a:cubicBezTo>
                <a:cubicBezTo>
                  <a:pt x="1024239" y="2999936"/>
                  <a:pt x="1017884" y="3006288"/>
                  <a:pt x="1010041" y="3006307"/>
                </a:cubicBezTo>
                <a:close/>
                <a:moveTo>
                  <a:pt x="858431" y="2778892"/>
                </a:moveTo>
                <a:cubicBezTo>
                  <a:pt x="850582" y="2778892"/>
                  <a:pt x="844217" y="2772527"/>
                  <a:pt x="844217" y="2764678"/>
                </a:cubicBezTo>
                <a:cubicBezTo>
                  <a:pt x="844217" y="2756829"/>
                  <a:pt x="850582" y="2750465"/>
                  <a:pt x="858431" y="2750465"/>
                </a:cubicBezTo>
                <a:cubicBezTo>
                  <a:pt x="866280" y="2750465"/>
                  <a:pt x="872644" y="2756829"/>
                  <a:pt x="872644" y="2764678"/>
                </a:cubicBezTo>
                <a:cubicBezTo>
                  <a:pt x="872628" y="2772521"/>
                  <a:pt x="866273" y="2778873"/>
                  <a:pt x="858431" y="2778892"/>
                </a:cubicBezTo>
                <a:close/>
                <a:moveTo>
                  <a:pt x="1005303" y="2029842"/>
                </a:moveTo>
                <a:cubicBezTo>
                  <a:pt x="1018121" y="2032460"/>
                  <a:pt x="1030635" y="2024191"/>
                  <a:pt x="1033253" y="2011374"/>
                </a:cubicBezTo>
                <a:cubicBezTo>
                  <a:pt x="1033256" y="2011370"/>
                  <a:pt x="1033256" y="2011367"/>
                  <a:pt x="1033256" y="2011364"/>
                </a:cubicBezTo>
                <a:lnTo>
                  <a:pt x="1166389" y="2011364"/>
                </a:lnTo>
                <a:lnTo>
                  <a:pt x="1166389" y="1708143"/>
                </a:lnTo>
                <a:lnTo>
                  <a:pt x="1744877" y="1708143"/>
                </a:lnTo>
                <a:cubicBezTo>
                  <a:pt x="1747493" y="1720961"/>
                  <a:pt x="1760007" y="1729233"/>
                  <a:pt x="1772824" y="1726615"/>
                </a:cubicBezTo>
                <a:cubicBezTo>
                  <a:pt x="1785645" y="1723999"/>
                  <a:pt x="1793914" y="1711485"/>
                  <a:pt x="1791299" y="1698668"/>
                </a:cubicBezTo>
                <a:cubicBezTo>
                  <a:pt x="1788680" y="1685850"/>
                  <a:pt x="1776169" y="1677578"/>
                  <a:pt x="1763349" y="1680197"/>
                </a:cubicBezTo>
                <a:cubicBezTo>
                  <a:pt x="1754047" y="1682095"/>
                  <a:pt x="1746776" y="1689366"/>
                  <a:pt x="1744877" y="1698668"/>
                </a:cubicBezTo>
                <a:lnTo>
                  <a:pt x="1156913" y="1698668"/>
                </a:lnTo>
                <a:lnTo>
                  <a:pt x="1156913" y="2001888"/>
                </a:lnTo>
                <a:lnTo>
                  <a:pt x="1033256" y="2001888"/>
                </a:lnTo>
                <a:cubicBezTo>
                  <a:pt x="1030638" y="1989071"/>
                  <a:pt x="1018121" y="1980802"/>
                  <a:pt x="1005303" y="1983424"/>
                </a:cubicBezTo>
                <a:cubicBezTo>
                  <a:pt x="992486" y="1986042"/>
                  <a:pt x="984217" y="1998559"/>
                  <a:pt x="986838" y="2011377"/>
                </a:cubicBezTo>
                <a:cubicBezTo>
                  <a:pt x="988740" y="2020675"/>
                  <a:pt x="996004" y="2027940"/>
                  <a:pt x="1005303" y="2029842"/>
                </a:cubicBezTo>
                <a:close/>
                <a:moveTo>
                  <a:pt x="1768093" y="1689192"/>
                </a:moveTo>
                <a:cubicBezTo>
                  <a:pt x="1775942" y="1689192"/>
                  <a:pt x="1782306" y="1695557"/>
                  <a:pt x="1782306" y="1703406"/>
                </a:cubicBezTo>
                <a:cubicBezTo>
                  <a:pt x="1782306" y="1711254"/>
                  <a:pt x="1775942" y="1717619"/>
                  <a:pt x="1768093" y="1717619"/>
                </a:cubicBezTo>
                <a:cubicBezTo>
                  <a:pt x="1760244" y="1717619"/>
                  <a:pt x="1753879" y="1711254"/>
                  <a:pt x="1753879" y="1703406"/>
                </a:cubicBezTo>
                <a:cubicBezTo>
                  <a:pt x="1753860" y="1695572"/>
                  <a:pt x="1760196" y="1689211"/>
                  <a:pt x="1768030" y="1689192"/>
                </a:cubicBezTo>
                <a:cubicBezTo>
                  <a:pt x="1768052" y="1689192"/>
                  <a:pt x="1768071" y="1689192"/>
                  <a:pt x="1768093" y="1689192"/>
                </a:cubicBezTo>
                <a:close/>
                <a:moveTo>
                  <a:pt x="1010041" y="1992413"/>
                </a:moveTo>
                <a:cubicBezTo>
                  <a:pt x="1017890" y="1992413"/>
                  <a:pt x="1024254" y="1998777"/>
                  <a:pt x="1024254" y="2006626"/>
                </a:cubicBezTo>
                <a:cubicBezTo>
                  <a:pt x="1024254" y="2014475"/>
                  <a:pt x="1017890" y="2020840"/>
                  <a:pt x="1010041" y="2020840"/>
                </a:cubicBezTo>
                <a:cubicBezTo>
                  <a:pt x="1002192" y="2020840"/>
                  <a:pt x="995827" y="2014475"/>
                  <a:pt x="995827" y="2006626"/>
                </a:cubicBezTo>
                <a:cubicBezTo>
                  <a:pt x="995808" y="1998793"/>
                  <a:pt x="1002145" y="1992432"/>
                  <a:pt x="1009978" y="1992413"/>
                </a:cubicBezTo>
                <a:cubicBezTo>
                  <a:pt x="1010000" y="1992413"/>
                  <a:pt x="1010019" y="1992413"/>
                  <a:pt x="1010041" y="1992413"/>
                </a:cubicBezTo>
                <a:close/>
                <a:moveTo>
                  <a:pt x="777888" y="2535304"/>
                </a:moveTo>
                <a:lnTo>
                  <a:pt x="777888" y="2845221"/>
                </a:lnTo>
                <a:lnTo>
                  <a:pt x="911020" y="2845221"/>
                </a:lnTo>
                <a:cubicBezTo>
                  <a:pt x="913636" y="2858038"/>
                  <a:pt x="926150" y="2866311"/>
                  <a:pt x="938967" y="2863692"/>
                </a:cubicBezTo>
                <a:cubicBezTo>
                  <a:pt x="951788" y="2861077"/>
                  <a:pt x="960057" y="2848563"/>
                  <a:pt x="957442" y="2835745"/>
                </a:cubicBezTo>
                <a:cubicBezTo>
                  <a:pt x="954826" y="2822928"/>
                  <a:pt x="942312" y="2814656"/>
                  <a:pt x="929492" y="2817274"/>
                </a:cubicBezTo>
                <a:cubicBezTo>
                  <a:pt x="920190" y="2819173"/>
                  <a:pt x="912919" y="2826443"/>
                  <a:pt x="911020" y="2835745"/>
                </a:cubicBezTo>
                <a:lnTo>
                  <a:pt x="787363" y="2835745"/>
                </a:lnTo>
                <a:lnTo>
                  <a:pt x="787363" y="2539189"/>
                </a:lnTo>
                <a:lnTo>
                  <a:pt x="1014779" y="2311774"/>
                </a:lnTo>
                <a:lnTo>
                  <a:pt x="1014779" y="2105647"/>
                </a:lnTo>
                <a:cubicBezTo>
                  <a:pt x="1027596" y="2103032"/>
                  <a:pt x="1035868" y="2090517"/>
                  <a:pt x="1033250" y="2077700"/>
                </a:cubicBezTo>
                <a:cubicBezTo>
                  <a:pt x="1030635" y="2064879"/>
                  <a:pt x="1018121" y="2056610"/>
                  <a:pt x="1005303" y="2059226"/>
                </a:cubicBezTo>
                <a:cubicBezTo>
                  <a:pt x="992486" y="2061844"/>
                  <a:pt x="984213" y="2074355"/>
                  <a:pt x="986832" y="2087176"/>
                </a:cubicBezTo>
                <a:cubicBezTo>
                  <a:pt x="988730" y="2096478"/>
                  <a:pt x="996001" y="2103749"/>
                  <a:pt x="1005303" y="2105647"/>
                </a:cubicBezTo>
                <a:lnTo>
                  <a:pt x="1005303" y="2307794"/>
                </a:lnTo>
                <a:close/>
                <a:moveTo>
                  <a:pt x="934236" y="2826270"/>
                </a:moveTo>
                <a:cubicBezTo>
                  <a:pt x="942085" y="2826270"/>
                  <a:pt x="948449" y="2832634"/>
                  <a:pt x="948449" y="2840483"/>
                </a:cubicBezTo>
                <a:cubicBezTo>
                  <a:pt x="948449" y="2848332"/>
                  <a:pt x="942085" y="2854697"/>
                  <a:pt x="934236" y="2854697"/>
                </a:cubicBezTo>
                <a:cubicBezTo>
                  <a:pt x="926387" y="2854697"/>
                  <a:pt x="920022" y="2848332"/>
                  <a:pt x="920022" y="2840483"/>
                </a:cubicBezTo>
                <a:cubicBezTo>
                  <a:pt x="920003" y="2832650"/>
                  <a:pt x="926339" y="2826289"/>
                  <a:pt x="934173" y="2826270"/>
                </a:cubicBezTo>
                <a:cubicBezTo>
                  <a:pt x="934195" y="2826270"/>
                  <a:pt x="934214" y="2826270"/>
                  <a:pt x="934236" y="2826270"/>
                </a:cubicBezTo>
                <a:close/>
                <a:moveTo>
                  <a:pt x="995827" y="2082431"/>
                </a:moveTo>
                <a:cubicBezTo>
                  <a:pt x="995827" y="2074582"/>
                  <a:pt x="1002192" y="2068218"/>
                  <a:pt x="1010041" y="2068218"/>
                </a:cubicBezTo>
                <a:cubicBezTo>
                  <a:pt x="1017890" y="2068218"/>
                  <a:pt x="1024254" y="2074582"/>
                  <a:pt x="1024254" y="2082431"/>
                </a:cubicBezTo>
                <a:cubicBezTo>
                  <a:pt x="1024254" y="2090280"/>
                  <a:pt x="1017890" y="2096645"/>
                  <a:pt x="1010041" y="2096645"/>
                </a:cubicBezTo>
                <a:cubicBezTo>
                  <a:pt x="1002192" y="2096645"/>
                  <a:pt x="995827" y="2090280"/>
                  <a:pt x="995827" y="2082431"/>
                </a:cubicBezTo>
                <a:close/>
                <a:moveTo>
                  <a:pt x="2183095" y="2077694"/>
                </a:moveTo>
                <a:lnTo>
                  <a:pt x="2094655" y="2077694"/>
                </a:lnTo>
                <a:cubicBezTo>
                  <a:pt x="2092040" y="2064876"/>
                  <a:pt x="2079526" y="2056604"/>
                  <a:pt x="2066708" y="2059223"/>
                </a:cubicBezTo>
                <a:cubicBezTo>
                  <a:pt x="2053888" y="2061838"/>
                  <a:pt x="2045619" y="2074352"/>
                  <a:pt x="2048234" y="2087169"/>
                </a:cubicBezTo>
                <a:cubicBezTo>
                  <a:pt x="2050852" y="2099987"/>
                  <a:pt x="2063363" y="2108259"/>
                  <a:pt x="2076184" y="2105641"/>
                </a:cubicBezTo>
                <a:cubicBezTo>
                  <a:pt x="2085486" y="2103742"/>
                  <a:pt x="2092757" y="2096471"/>
                  <a:pt x="2094655" y="2087169"/>
                </a:cubicBezTo>
                <a:lnTo>
                  <a:pt x="2186980" y="2087169"/>
                </a:lnTo>
                <a:lnTo>
                  <a:pt x="2262785" y="2011364"/>
                </a:lnTo>
                <a:lnTo>
                  <a:pt x="2275419" y="2011364"/>
                </a:lnTo>
                <a:cubicBezTo>
                  <a:pt x="2278034" y="2024181"/>
                  <a:pt x="2290548" y="2032454"/>
                  <a:pt x="2303366" y="2029835"/>
                </a:cubicBezTo>
                <a:cubicBezTo>
                  <a:pt x="2316186" y="2027220"/>
                  <a:pt x="2324455" y="2014706"/>
                  <a:pt x="2321840" y="2001888"/>
                </a:cubicBezTo>
                <a:cubicBezTo>
                  <a:pt x="2319222" y="1989071"/>
                  <a:pt x="2306711" y="1980799"/>
                  <a:pt x="2293890" y="1983417"/>
                </a:cubicBezTo>
                <a:cubicBezTo>
                  <a:pt x="2284588" y="1985315"/>
                  <a:pt x="2277317" y="1992586"/>
                  <a:pt x="2275419" y="2001888"/>
                </a:cubicBezTo>
                <a:lnTo>
                  <a:pt x="2258805" y="2001888"/>
                </a:lnTo>
                <a:lnTo>
                  <a:pt x="2218091" y="2042634"/>
                </a:lnTo>
                <a:lnTo>
                  <a:pt x="2218091" y="2042634"/>
                </a:lnTo>
                <a:close/>
                <a:moveTo>
                  <a:pt x="2071314" y="2096645"/>
                </a:moveTo>
                <a:cubicBezTo>
                  <a:pt x="2063464" y="2096645"/>
                  <a:pt x="2057100" y="2090280"/>
                  <a:pt x="2057100" y="2082431"/>
                </a:cubicBezTo>
                <a:cubicBezTo>
                  <a:pt x="2057100" y="2074582"/>
                  <a:pt x="2063464" y="2068218"/>
                  <a:pt x="2071314" y="2068218"/>
                </a:cubicBezTo>
                <a:cubicBezTo>
                  <a:pt x="2079163" y="2068218"/>
                  <a:pt x="2085527" y="2074582"/>
                  <a:pt x="2085527" y="2082431"/>
                </a:cubicBezTo>
                <a:cubicBezTo>
                  <a:pt x="2085511" y="2090274"/>
                  <a:pt x="2079156" y="2096626"/>
                  <a:pt x="2071314" y="2096645"/>
                </a:cubicBezTo>
                <a:close/>
                <a:moveTo>
                  <a:pt x="2298729" y="1992413"/>
                </a:moveTo>
                <a:cubicBezTo>
                  <a:pt x="2306578" y="1992413"/>
                  <a:pt x="2312943" y="1998777"/>
                  <a:pt x="2312943" y="2006626"/>
                </a:cubicBezTo>
                <a:cubicBezTo>
                  <a:pt x="2312943" y="2014475"/>
                  <a:pt x="2306578" y="2020840"/>
                  <a:pt x="2298729" y="2020840"/>
                </a:cubicBezTo>
                <a:cubicBezTo>
                  <a:pt x="2290880" y="2020840"/>
                  <a:pt x="2284516" y="2014475"/>
                  <a:pt x="2284516" y="2006626"/>
                </a:cubicBezTo>
                <a:cubicBezTo>
                  <a:pt x="2284497" y="1998793"/>
                  <a:pt x="2290833" y="1992432"/>
                  <a:pt x="2298666" y="1992413"/>
                </a:cubicBezTo>
                <a:cubicBezTo>
                  <a:pt x="2298688" y="1992413"/>
                  <a:pt x="2298707" y="1992413"/>
                  <a:pt x="2298729" y="1992413"/>
                </a:cubicBezTo>
                <a:close/>
                <a:moveTo>
                  <a:pt x="2000246" y="1168031"/>
                </a:moveTo>
                <a:lnTo>
                  <a:pt x="1924441" y="1168031"/>
                </a:lnTo>
                <a:lnTo>
                  <a:pt x="1924441" y="1120179"/>
                </a:lnTo>
                <a:cubicBezTo>
                  <a:pt x="1937261" y="1117564"/>
                  <a:pt x="1945530" y="1105050"/>
                  <a:pt x="1942912" y="1092233"/>
                </a:cubicBezTo>
                <a:cubicBezTo>
                  <a:pt x="1940297" y="1079412"/>
                  <a:pt x="1927783" y="1071143"/>
                  <a:pt x="1914965" y="1073758"/>
                </a:cubicBezTo>
                <a:cubicBezTo>
                  <a:pt x="1902148" y="1076374"/>
                  <a:pt x="1893876" y="1088888"/>
                  <a:pt x="1896494" y="1101708"/>
                </a:cubicBezTo>
                <a:cubicBezTo>
                  <a:pt x="1898392" y="1111010"/>
                  <a:pt x="1905663" y="1118281"/>
                  <a:pt x="1914965" y="1120179"/>
                </a:cubicBezTo>
                <a:lnTo>
                  <a:pt x="1914965" y="1177507"/>
                </a:lnTo>
                <a:lnTo>
                  <a:pt x="1990771" y="1177507"/>
                </a:lnTo>
                <a:lnTo>
                  <a:pt x="1990771" y="1319642"/>
                </a:lnTo>
                <a:lnTo>
                  <a:pt x="1914965" y="1319642"/>
                </a:lnTo>
                <a:lnTo>
                  <a:pt x="1914965" y="1632338"/>
                </a:lnTo>
                <a:lnTo>
                  <a:pt x="2142381" y="1632338"/>
                </a:lnTo>
                <a:lnTo>
                  <a:pt x="2142381" y="1935559"/>
                </a:lnTo>
                <a:lnTo>
                  <a:pt x="2303467" y="1935559"/>
                </a:lnTo>
                <a:lnTo>
                  <a:pt x="2303467" y="1622863"/>
                </a:lnTo>
                <a:lnTo>
                  <a:pt x="2218186" y="1622863"/>
                </a:lnTo>
                <a:lnTo>
                  <a:pt x="2218186" y="1831959"/>
                </a:lnTo>
                <a:cubicBezTo>
                  <a:pt x="2208881" y="1833857"/>
                  <a:pt x="2201607" y="1841131"/>
                  <a:pt x="2199709" y="1850436"/>
                </a:cubicBezTo>
                <a:lnTo>
                  <a:pt x="2199709" y="1850436"/>
                </a:lnTo>
                <a:cubicBezTo>
                  <a:pt x="2197090" y="1863253"/>
                  <a:pt x="2205359" y="1875768"/>
                  <a:pt x="2218177" y="1878386"/>
                </a:cubicBezTo>
                <a:cubicBezTo>
                  <a:pt x="2218180" y="1878389"/>
                  <a:pt x="2218183" y="1878389"/>
                  <a:pt x="2218186" y="1878389"/>
                </a:cubicBezTo>
                <a:cubicBezTo>
                  <a:pt x="2231070" y="1880941"/>
                  <a:pt x="2243587" y="1872568"/>
                  <a:pt x="2246139" y="1859681"/>
                </a:cubicBezTo>
                <a:cubicBezTo>
                  <a:pt x="2246742" y="1856630"/>
                  <a:pt x="2246742" y="1853487"/>
                  <a:pt x="2246139" y="1850436"/>
                </a:cubicBezTo>
                <a:cubicBezTo>
                  <a:pt x="2244247" y="1841125"/>
                  <a:pt x="2236973" y="1833847"/>
                  <a:pt x="2227662" y="1831959"/>
                </a:cubicBezTo>
                <a:lnTo>
                  <a:pt x="2227662" y="1632338"/>
                </a:lnTo>
                <a:lnTo>
                  <a:pt x="2293991" y="1632338"/>
                </a:lnTo>
                <a:lnTo>
                  <a:pt x="2293991" y="1926083"/>
                </a:lnTo>
                <a:lnTo>
                  <a:pt x="2151857" y="1926083"/>
                </a:lnTo>
                <a:lnTo>
                  <a:pt x="2151857" y="1622863"/>
                </a:lnTo>
                <a:lnTo>
                  <a:pt x="1924441" y="1622863"/>
                </a:lnTo>
                <a:lnTo>
                  <a:pt x="1924441" y="1329117"/>
                </a:lnTo>
                <a:lnTo>
                  <a:pt x="2000246" y="1329117"/>
                </a:lnTo>
                <a:close/>
                <a:moveTo>
                  <a:pt x="1905490" y="1096964"/>
                </a:moveTo>
                <a:cubicBezTo>
                  <a:pt x="1905490" y="1089115"/>
                  <a:pt x="1911854" y="1082751"/>
                  <a:pt x="1919703" y="1082751"/>
                </a:cubicBezTo>
                <a:cubicBezTo>
                  <a:pt x="1927552" y="1082751"/>
                  <a:pt x="1933917" y="1089115"/>
                  <a:pt x="1933917" y="1096964"/>
                </a:cubicBezTo>
                <a:cubicBezTo>
                  <a:pt x="1933917" y="1104813"/>
                  <a:pt x="1927552" y="1111178"/>
                  <a:pt x="1919703" y="1111178"/>
                </a:cubicBezTo>
                <a:cubicBezTo>
                  <a:pt x="1911854" y="1111178"/>
                  <a:pt x="1905490" y="1104813"/>
                  <a:pt x="1905490" y="1096964"/>
                </a:cubicBezTo>
                <a:close/>
                <a:moveTo>
                  <a:pt x="2236253" y="1850278"/>
                </a:moveTo>
                <a:cubicBezTo>
                  <a:pt x="2237321" y="1853345"/>
                  <a:pt x="2237321" y="1856684"/>
                  <a:pt x="2236253" y="1859754"/>
                </a:cubicBezTo>
                <a:cubicBezTo>
                  <a:pt x="2233622" y="1867148"/>
                  <a:pt x="2225492" y="1871011"/>
                  <a:pt x="2218098" y="1868380"/>
                </a:cubicBezTo>
                <a:cubicBezTo>
                  <a:pt x="2218094" y="1868377"/>
                  <a:pt x="2218091" y="1868377"/>
                  <a:pt x="2218091" y="1868377"/>
                </a:cubicBezTo>
                <a:lnTo>
                  <a:pt x="2218091" y="1868377"/>
                </a:lnTo>
                <a:cubicBezTo>
                  <a:pt x="2210688" y="1865720"/>
                  <a:pt x="2206837" y="1857562"/>
                  <a:pt x="2209494" y="1850158"/>
                </a:cubicBezTo>
                <a:cubicBezTo>
                  <a:pt x="2210931" y="1846153"/>
                  <a:pt x="2214086" y="1842998"/>
                  <a:pt x="2218091" y="1841560"/>
                </a:cubicBezTo>
                <a:lnTo>
                  <a:pt x="2218091" y="1841560"/>
                </a:lnTo>
                <a:cubicBezTo>
                  <a:pt x="2225514" y="1838952"/>
                  <a:pt x="2233644" y="1842856"/>
                  <a:pt x="2236253" y="1850278"/>
                </a:cubicBezTo>
                <a:close/>
                <a:moveTo>
                  <a:pt x="2142381" y="968569"/>
                </a:moveTo>
                <a:cubicBezTo>
                  <a:pt x="2155201" y="971181"/>
                  <a:pt x="2167712" y="962909"/>
                  <a:pt x="2170325" y="950088"/>
                </a:cubicBezTo>
                <a:cubicBezTo>
                  <a:pt x="2172940" y="937271"/>
                  <a:pt x="2164665" y="924760"/>
                  <a:pt x="2151844" y="922145"/>
                </a:cubicBezTo>
                <a:cubicBezTo>
                  <a:pt x="2139030" y="919533"/>
                  <a:pt x="2126522" y="927802"/>
                  <a:pt x="2123903" y="940616"/>
                </a:cubicBezTo>
                <a:lnTo>
                  <a:pt x="1715503" y="940616"/>
                </a:lnTo>
                <a:cubicBezTo>
                  <a:pt x="1712888" y="927799"/>
                  <a:pt x="1700374" y="919526"/>
                  <a:pt x="1687556" y="922145"/>
                </a:cubicBezTo>
                <a:cubicBezTo>
                  <a:pt x="1674736" y="924760"/>
                  <a:pt x="1666466" y="937274"/>
                  <a:pt x="1669082" y="950092"/>
                </a:cubicBezTo>
                <a:cubicBezTo>
                  <a:pt x="1671700" y="962909"/>
                  <a:pt x="1684211" y="971181"/>
                  <a:pt x="1697032" y="968563"/>
                </a:cubicBezTo>
                <a:cubicBezTo>
                  <a:pt x="1706334" y="966664"/>
                  <a:pt x="1713605" y="959394"/>
                  <a:pt x="1715503" y="950092"/>
                </a:cubicBezTo>
                <a:lnTo>
                  <a:pt x="2123903" y="950092"/>
                </a:lnTo>
                <a:cubicBezTo>
                  <a:pt x="2125808" y="959394"/>
                  <a:pt x="2133079" y="966664"/>
                  <a:pt x="2142381" y="968569"/>
                </a:cubicBezTo>
                <a:close/>
                <a:moveTo>
                  <a:pt x="2147119" y="931140"/>
                </a:moveTo>
                <a:cubicBezTo>
                  <a:pt x="2154968" y="931140"/>
                  <a:pt x="2161332" y="937505"/>
                  <a:pt x="2161332" y="945354"/>
                </a:cubicBezTo>
                <a:cubicBezTo>
                  <a:pt x="2161332" y="953203"/>
                  <a:pt x="2154968" y="959567"/>
                  <a:pt x="2147119" y="959567"/>
                </a:cubicBezTo>
                <a:cubicBezTo>
                  <a:pt x="2139270" y="959567"/>
                  <a:pt x="2132905" y="953203"/>
                  <a:pt x="2132905" y="945354"/>
                </a:cubicBezTo>
                <a:cubicBezTo>
                  <a:pt x="2132886" y="937521"/>
                  <a:pt x="2139222" y="931159"/>
                  <a:pt x="2147056" y="931140"/>
                </a:cubicBezTo>
                <a:cubicBezTo>
                  <a:pt x="2147078" y="931140"/>
                  <a:pt x="2147097" y="931140"/>
                  <a:pt x="2147119" y="931140"/>
                </a:cubicBezTo>
                <a:close/>
                <a:moveTo>
                  <a:pt x="1692288" y="959567"/>
                </a:moveTo>
                <a:cubicBezTo>
                  <a:pt x="1684439" y="959567"/>
                  <a:pt x="1678074" y="953203"/>
                  <a:pt x="1678074" y="945354"/>
                </a:cubicBezTo>
                <a:cubicBezTo>
                  <a:pt x="1678074" y="937505"/>
                  <a:pt x="1684439" y="931140"/>
                  <a:pt x="1692288" y="931140"/>
                </a:cubicBezTo>
                <a:cubicBezTo>
                  <a:pt x="1700137" y="931140"/>
                  <a:pt x="1706501" y="937505"/>
                  <a:pt x="1706501" y="945354"/>
                </a:cubicBezTo>
                <a:cubicBezTo>
                  <a:pt x="1706485" y="953196"/>
                  <a:pt x="1700130" y="959548"/>
                  <a:pt x="1692288" y="959567"/>
                </a:cubicBezTo>
                <a:close/>
                <a:moveTo>
                  <a:pt x="2379272" y="1547057"/>
                </a:moveTo>
                <a:lnTo>
                  <a:pt x="2018724" y="1547057"/>
                </a:lnTo>
                <a:cubicBezTo>
                  <a:pt x="2016108" y="1534240"/>
                  <a:pt x="2003594" y="1525968"/>
                  <a:pt x="1990777" y="1528586"/>
                </a:cubicBezTo>
                <a:cubicBezTo>
                  <a:pt x="1977956" y="1531201"/>
                  <a:pt x="1969687" y="1543716"/>
                  <a:pt x="1972302" y="1556533"/>
                </a:cubicBezTo>
                <a:cubicBezTo>
                  <a:pt x="1974921" y="1569350"/>
                  <a:pt x="1987432" y="1577623"/>
                  <a:pt x="2000252" y="1575004"/>
                </a:cubicBezTo>
                <a:cubicBezTo>
                  <a:pt x="2009554" y="1573106"/>
                  <a:pt x="2016825" y="1565835"/>
                  <a:pt x="2018724" y="1556533"/>
                </a:cubicBezTo>
                <a:lnTo>
                  <a:pt x="2369797" y="1556533"/>
                </a:lnTo>
                <a:lnTo>
                  <a:pt x="2369797" y="2042571"/>
                </a:lnTo>
                <a:lnTo>
                  <a:pt x="2258900" y="2153499"/>
                </a:lnTo>
                <a:lnTo>
                  <a:pt x="2000246" y="2153499"/>
                </a:lnTo>
                <a:lnTo>
                  <a:pt x="2000246" y="2029842"/>
                </a:lnTo>
                <a:cubicBezTo>
                  <a:pt x="2013067" y="2027226"/>
                  <a:pt x="2021336" y="2014712"/>
                  <a:pt x="2018717" y="2001895"/>
                </a:cubicBezTo>
                <a:cubicBezTo>
                  <a:pt x="2016102" y="1989074"/>
                  <a:pt x="2003588" y="1980805"/>
                  <a:pt x="1990771" y="1983420"/>
                </a:cubicBezTo>
                <a:cubicBezTo>
                  <a:pt x="1977953" y="1986039"/>
                  <a:pt x="1969681" y="1998550"/>
                  <a:pt x="1972299" y="2011370"/>
                </a:cubicBezTo>
                <a:cubicBezTo>
                  <a:pt x="1974198" y="2020672"/>
                  <a:pt x="1981469" y="2027943"/>
                  <a:pt x="1990771" y="2029842"/>
                </a:cubicBezTo>
                <a:lnTo>
                  <a:pt x="1990771" y="2162974"/>
                </a:lnTo>
                <a:lnTo>
                  <a:pt x="2262785" y="2162974"/>
                </a:lnTo>
                <a:lnTo>
                  <a:pt x="2379272" y="2046456"/>
                </a:lnTo>
                <a:close/>
                <a:moveTo>
                  <a:pt x="1995508" y="1566009"/>
                </a:moveTo>
                <a:cubicBezTo>
                  <a:pt x="1987659" y="1566009"/>
                  <a:pt x="1981295" y="1559644"/>
                  <a:pt x="1981295" y="1551795"/>
                </a:cubicBezTo>
                <a:cubicBezTo>
                  <a:pt x="1981295" y="1543946"/>
                  <a:pt x="1987659" y="1537582"/>
                  <a:pt x="1995508" y="1537582"/>
                </a:cubicBezTo>
                <a:cubicBezTo>
                  <a:pt x="2003357" y="1537582"/>
                  <a:pt x="2009722" y="1543946"/>
                  <a:pt x="2009722" y="1551795"/>
                </a:cubicBezTo>
                <a:cubicBezTo>
                  <a:pt x="2009706" y="1559638"/>
                  <a:pt x="2003351" y="1565990"/>
                  <a:pt x="1995508" y="1566009"/>
                </a:cubicBezTo>
                <a:close/>
                <a:moveTo>
                  <a:pt x="1981295" y="2006626"/>
                </a:moveTo>
                <a:cubicBezTo>
                  <a:pt x="1981295" y="1998777"/>
                  <a:pt x="1987659" y="1992413"/>
                  <a:pt x="1995508" y="1992413"/>
                </a:cubicBezTo>
                <a:cubicBezTo>
                  <a:pt x="2003357" y="1992413"/>
                  <a:pt x="2009722" y="1998777"/>
                  <a:pt x="2009722" y="2006626"/>
                </a:cubicBezTo>
                <a:cubicBezTo>
                  <a:pt x="2009722" y="2014475"/>
                  <a:pt x="2003357" y="2020840"/>
                  <a:pt x="1995508" y="2020840"/>
                </a:cubicBezTo>
                <a:cubicBezTo>
                  <a:pt x="1987659" y="2020840"/>
                  <a:pt x="1981295" y="2014475"/>
                  <a:pt x="1981295" y="2006626"/>
                </a:cubicBezTo>
                <a:close/>
                <a:moveTo>
                  <a:pt x="1317999" y="1528738"/>
                </a:moveTo>
                <a:cubicBezTo>
                  <a:pt x="1305179" y="1526126"/>
                  <a:pt x="1292668" y="1534398"/>
                  <a:pt x="1290056" y="1547219"/>
                </a:cubicBezTo>
                <a:cubicBezTo>
                  <a:pt x="1287441" y="1560036"/>
                  <a:pt x="1295716" y="1572547"/>
                  <a:pt x="1308536" y="1575162"/>
                </a:cubicBezTo>
                <a:cubicBezTo>
                  <a:pt x="1321351" y="1577774"/>
                  <a:pt x="1333859" y="1569505"/>
                  <a:pt x="1336477" y="1556691"/>
                </a:cubicBezTo>
                <a:lnTo>
                  <a:pt x="1621220" y="1556691"/>
                </a:lnTo>
                <a:lnTo>
                  <a:pt x="1621220" y="1195985"/>
                </a:lnTo>
                <a:cubicBezTo>
                  <a:pt x="1634041" y="1193369"/>
                  <a:pt x="1642310" y="1180855"/>
                  <a:pt x="1639691" y="1168038"/>
                </a:cubicBezTo>
                <a:cubicBezTo>
                  <a:pt x="1637076" y="1155217"/>
                  <a:pt x="1624562" y="1146948"/>
                  <a:pt x="1611745" y="1149563"/>
                </a:cubicBezTo>
                <a:cubicBezTo>
                  <a:pt x="1598927" y="1152179"/>
                  <a:pt x="1590655" y="1164693"/>
                  <a:pt x="1593273" y="1177513"/>
                </a:cubicBezTo>
                <a:cubicBezTo>
                  <a:pt x="1595172" y="1186815"/>
                  <a:pt x="1602443" y="1194086"/>
                  <a:pt x="1611745" y="1195985"/>
                </a:cubicBezTo>
                <a:lnTo>
                  <a:pt x="1611745" y="1547057"/>
                </a:lnTo>
                <a:lnTo>
                  <a:pt x="1336477" y="1547057"/>
                </a:lnTo>
                <a:cubicBezTo>
                  <a:pt x="1334531" y="1537809"/>
                  <a:pt x="1327267" y="1530605"/>
                  <a:pt x="1317999" y="1528738"/>
                </a:cubicBezTo>
                <a:close/>
                <a:moveTo>
                  <a:pt x="1313262" y="1566167"/>
                </a:moveTo>
                <a:cubicBezTo>
                  <a:pt x="1305413" y="1566167"/>
                  <a:pt x="1299048" y="1559802"/>
                  <a:pt x="1299048" y="1551953"/>
                </a:cubicBezTo>
                <a:cubicBezTo>
                  <a:pt x="1299048" y="1544104"/>
                  <a:pt x="1305413" y="1537740"/>
                  <a:pt x="1313262" y="1537740"/>
                </a:cubicBezTo>
                <a:cubicBezTo>
                  <a:pt x="1321111" y="1537740"/>
                  <a:pt x="1327475" y="1544104"/>
                  <a:pt x="1327475" y="1551953"/>
                </a:cubicBezTo>
                <a:cubicBezTo>
                  <a:pt x="1327371" y="1559733"/>
                  <a:pt x="1321044" y="1565993"/>
                  <a:pt x="1313262" y="1566009"/>
                </a:cubicBezTo>
                <a:close/>
                <a:moveTo>
                  <a:pt x="1602269" y="1172927"/>
                </a:moveTo>
                <a:cubicBezTo>
                  <a:pt x="1602269" y="1165078"/>
                  <a:pt x="1608633" y="1158714"/>
                  <a:pt x="1616482" y="1158714"/>
                </a:cubicBezTo>
                <a:cubicBezTo>
                  <a:pt x="1624331" y="1158714"/>
                  <a:pt x="1630696" y="1165078"/>
                  <a:pt x="1630696" y="1172927"/>
                </a:cubicBezTo>
                <a:cubicBezTo>
                  <a:pt x="1630696" y="1180776"/>
                  <a:pt x="1624331" y="1187141"/>
                  <a:pt x="1616482" y="1187141"/>
                </a:cubicBezTo>
                <a:cubicBezTo>
                  <a:pt x="1608633" y="1187141"/>
                  <a:pt x="1602269" y="1180779"/>
                  <a:pt x="1602269" y="1172927"/>
                </a:cubicBezTo>
                <a:cubicBezTo>
                  <a:pt x="1602269" y="1172877"/>
                  <a:pt x="1602269" y="1172823"/>
                  <a:pt x="1602269" y="1172769"/>
                </a:cubicBezTo>
                <a:close/>
                <a:moveTo>
                  <a:pt x="1260672" y="1243837"/>
                </a:moveTo>
                <a:cubicBezTo>
                  <a:pt x="1258057" y="1231019"/>
                  <a:pt x="1245542" y="1222747"/>
                  <a:pt x="1232725" y="1225365"/>
                </a:cubicBezTo>
                <a:cubicBezTo>
                  <a:pt x="1219904" y="1227981"/>
                  <a:pt x="1211635" y="1240495"/>
                  <a:pt x="1214251" y="1253312"/>
                </a:cubicBezTo>
                <a:cubicBezTo>
                  <a:pt x="1216866" y="1266130"/>
                  <a:pt x="1229380" y="1274402"/>
                  <a:pt x="1242201" y="1271784"/>
                </a:cubicBezTo>
                <a:cubicBezTo>
                  <a:pt x="1251503" y="1269885"/>
                  <a:pt x="1258773" y="1262614"/>
                  <a:pt x="1260672" y="1253312"/>
                </a:cubicBezTo>
                <a:lnTo>
                  <a:pt x="1308524" y="1253312"/>
                </a:lnTo>
                <a:lnTo>
                  <a:pt x="1308524" y="1480728"/>
                </a:lnTo>
                <a:lnTo>
                  <a:pt x="1365851" y="1480728"/>
                </a:lnTo>
                <a:cubicBezTo>
                  <a:pt x="1368467" y="1493545"/>
                  <a:pt x="1380981" y="1501817"/>
                  <a:pt x="1393798" y="1499199"/>
                </a:cubicBezTo>
                <a:cubicBezTo>
                  <a:pt x="1406619" y="1496584"/>
                  <a:pt x="1414888" y="1484070"/>
                  <a:pt x="1412273" y="1471252"/>
                </a:cubicBezTo>
                <a:cubicBezTo>
                  <a:pt x="1409657" y="1458435"/>
                  <a:pt x="1397143" y="1450163"/>
                  <a:pt x="1384323" y="1452781"/>
                </a:cubicBezTo>
                <a:cubicBezTo>
                  <a:pt x="1375021" y="1454679"/>
                  <a:pt x="1367750" y="1461950"/>
                  <a:pt x="1365851" y="1471252"/>
                </a:cubicBezTo>
                <a:lnTo>
                  <a:pt x="1317999" y="1471252"/>
                </a:lnTo>
                <a:lnTo>
                  <a:pt x="1317999" y="1243837"/>
                </a:lnTo>
                <a:close/>
                <a:moveTo>
                  <a:pt x="1237456" y="1262788"/>
                </a:moveTo>
                <a:cubicBezTo>
                  <a:pt x="1229608" y="1262788"/>
                  <a:pt x="1223243" y="1256424"/>
                  <a:pt x="1223243" y="1248574"/>
                </a:cubicBezTo>
                <a:cubicBezTo>
                  <a:pt x="1223243" y="1240726"/>
                  <a:pt x="1229608" y="1234361"/>
                  <a:pt x="1237456" y="1234361"/>
                </a:cubicBezTo>
                <a:cubicBezTo>
                  <a:pt x="1245306" y="1234361"/>
                  <a:pt x="1251670" y="1240726"/>
                  <a:pt x="1251670" y="1248574"/>
                </a:cubicBezTo>
                <a:cubicBezTo>
                  <a:pt x="1251654" y="1256417"/>
                  <a:pt x="1245299" y="1262769"/>
                  <a:pt x="1237456" y="1262788"/>
                </a:cubicBezTo>
                <a:close/>
                <a:moveTo>
                  <a:pt x="1389067" y="1461777"/>
                </a:moveTo>
                <a:cubicBezTo>
                  <a:pt x="1396916" y="1461777"/>
                  <a:pt x="1403280" y="1468141"/>
                  <a:pt x="1403280" y="1475990"/>
                </a:cubicBezTo>
                <a:cubicBezTo>
                  <a:pt x="1403280" y="1483839"/>
                  <a:pt x="1396916" y="1490203"/>
                  <a:pt x="1389067" y="1490203"/>
                </a:cubicBezTo>
                <a:cubicBezTo>
                  <a:pt x="1381218" y="1490203"/>
                  <a:pt x="1374853" y="1483839"/>
                  <a:pt x="1374853" y="1475990"/>
                </a:cubicBezTo>
                <a:cubicBezTo>
                  <a:pt x="1374834" y="1468157"/>
                  <a:pt x="1381170" y="1461796"/>
                  <a:pt x="1389004" y="1461777"/>
                </a:cubicBezTo>
                <a:cubicBezTo>
                  <a:pt x="1389026" y="1461777"/>
                  <a:pt x="1389045" y="1461777"/>
                  <a:pt x="1389067" y="1461777"/>
                </a:cubicBezTo>
                <a:close/>
                <a:moveTo>
                  <a:pt x="2293991" y="2257257"/>
                </a:moveTo>
                <a:cubicBezTo>
                  <a:pt x="2306812" y="2259869"/>
                  <a:pt x="2319323" y="2251597"/>
                  <a:pt x="2321935" y="2238777"/>
                </a:cubicBezTo>
                <a:cubicBezTo>
                  <a:pt x="2324550" y="2225959"/>
                  <a:pt x="2316275" y="2213448"/>
                  <a:pt x="2303454" y="2210833"/>
                </a:cubicBezTo>
                <a:cubicBezTo>
                  <a:pt x="2290640" y="2208221"/>
                  <a:pt x="2278132" y="2216490"/>
                  <a:pt x="2275514" y="2229304"/>
                </a:cubicBezTo>
                <a:lnTo>
                  <a:pt x="1924441" y="2229304"/>
                </a:lnTo>
                <a:lnTo>
                  <a:pt x="1924441" y="1954037"/>
                </a:lnTo>
                <a:cubicBezTo>
                  <a:pt x="1937261" y="1951421"/>
                  <a:pt x="1945530" y="1938907"/>
                  <a:pt x="1942912" y="1926090"/>
                </a:cubicBezTo>
                <a:cubicBezTo>
                  <a:pt x="1940297" y="1913269"/>
                  <a:pt x="1927783" y="1905000"/>
                  <a:pt x="1914965" y="1907615"/>
                </a:cubicBezTo>
                <a:cubicBezTo>
                  <a:pt x="1902148" y="1910234"/>
                  <a:pt x="1893876" y="1922745"/>
                  <a:pt x="1896494" y="1935565"/>
                </a:cubicBezTo>
                <a:cubicBezTo>
                  <a:pt x="1898392" y="1944867"/>
                  <a:pt x="1905663" y="1952138"/>
                  <a:pt x="1914965" y="1954037"/>
                </a:cubicBezTo>
                <a:lnTo>
                  <a:pt x="1914965" y="2238780"/>
                </a:lnTo>
                <a:lnTo>
                  <a:pt x="2275514" y="2238780"/>
                </a:lnTo>
                <a:cubicBezTo>
                  <a:pt x="2277418" y="2248082"/>
                  <a:pt x="2284689" y="2255353"/>
                  <a:pt x="2293991" y="2257257"/>
                </a:cubicBezTo>
                <a:close/>
                <a:moveTo>
                  <a:pt x="2298729" y="2219828"/>
                </a:moveTo>
                <a:cubicBezTo>
                  <a:pt x="2306578" y="2219828"/>
                  <a:pt x="2312943" y="2226193"/>
                  <a:pt x="2312943" y="2234042"/>
                </a:cubicBezTo>
                <a:cubicBezTo>
                  <a:pt x="2312943" y="2241891"/>
                  <a:pt x="2306578" y="2248255"/>
                  <a:pt x="2298729" y="2248255"/>
                </a:cubicBezTo>
                <a:cubicBezTo>
                  <a:pt x="2290880" y="2248255"/>
                  <a:pt x="2284516" y="2241891"/>
                  <a:pt x="2284516" y="2234042"/>
                </a:cubicBezTo>
                <a:cubicBezTo>
                  <a:pt x="2284497" y="2226209"/>
                  <a:pt x="2290833" y="2219847"/>
                  <a:pt x="2298666" y="2219828"/>
                </a:cubicBezTo>
                <a:cubicBezTo>
                  <a:pt x="2298688" y="2219828"/>
                  <a:pt x="2298707" y="2219828"/>
                  <a:pt x="2298729" y="2219828"/>
                </a:cubicBezTo>
                <a:close/>
                <a:moveTo>
                  <a:pt x="1905490" y="1930821"/>
                </a:moveTo>
                <a:cubicBezTo>
                  <a:pt x="1905490" y="1922972"/>
                  <a:pt x="1911854" y="1916608"/>
                  <a:pt x="1919703" y="1916608"/>
                </a:cubicBezTo>
                <a:cubicBezTo>
                  <a:pt x="1927552" y="1916608"/>
                  <a:pt x="1933917" y="1922972"/>
                  <a:pt x="1933917" y="1930821"/>
                </a:cubicBezTo>
                <a:cubicBezTo>
                  <a:pt x="1933917" y="1938670"/>
                  <a:pt x="1927552" y="1945035"/>
                  <a:pt x="1919703" y="1945035"/>
                </a:cubicBezTo>
                <a:cubicBezTo>
                  <a:pt x="1911854" y="1945035"/>
                  <a:pt x="1905490" y="1938670"/>
                  <a:pt x="1905490" y="1930821"/>
                </a:cubicBezTo>
                <a:close/>
                <a:moveTo>
                  <a:pt x="2218186" y="892764"/>
                </a:moveTo>
                <a:cubicBezTo>
                  <a:pt x="2219746" y="893077"/>
                  <a:pt x="2221332" y="893238"/>
                  <a:pt x="2222924" y="893238"/>
                </a:cubicBezTo>
                <a:cubicBezTo>
                  <a:pt x="2236007" y="893238"/>
                  <a:pt x="2246613" y="882631"/>
                  <a:pt x="2246613" y="869549"/>
                </a:cubicBezTo>
                <a:cubicBezTo>
                  <a:pt x="2246607" y="868023"/>
                  <a:pt x="2246458" y="866501"/>
                  <a:pt x="2246171" y="865000"/>
                </a:cubicBezTo>
                <a:cubicBezTo>
                  <a:pt x="2243663" y="852161"/>
                  <a:pt x="2231221" y="843784"/>
                  <a:pt x="2218382" y="846289"/>
                </a:cubicBezTo>
                <a:cubicBezTo>
                  <a:pt x="2208988" y="848124"/>
                  <a:pt x="2201619" y="855433"/>
                  <a:pt x="2199709" y="864811"/>
                </a:cubicBezTo>
                <a:lnTo>
                  <a:pt x="1652458" y="864811"/>
                </a:lnTo>
                <a:lnTo>
                  <a:pt x="1535939" y="981298"/>
                </a:lnTo>
                <a:lnTo>
                  <a:pt x="1535939" y="1452933"/>
                </a:lnTo>
                <a:cubicBezTo>
                  <a:pt x="1523122" y="1455548"/>
                  <a:pt x="1514850" y="1468062"/>
                  <a:pt x="1517468" y="1480879"/>
                </a:cubicBezTo>
                <a:cubicBezTo>
                  <a:pt x="1520083" y="1493700"/>
                  <a:pt x="1532598" y="1501969"/>
                  <a:pt x="1545415" y="1499354"/>
                </a:cubicBezTo>
                <a:cubicBezTo>
                  <a:pt x="1558232" y="1496739"/>
                  <a:pt x="1566505" y="1484224"/>
                  <a:pt x="1563886" y="1471404"/>
                </a:cubicBezTo>
                <a:cubicBezTo>
                  <a:pt x="1561988" y="1462102"/>
                  <a:pt x="1554717" y="1454831"/>
                  <a:pt x="1545415" y="1452933"/>
                </a:cubicBezTo>
                <a:lnTo>
                  <a:pt x="1545415" y="985467"/>
                </a:lnTo>
                <a:lnTo>
                  <a:pt x="1656343" y="874286"/>
                </a:lnTo>
                <a:lnTo>
                  <a:pt x="2199614" y="874286"/>
                </a:lnTo>
                <a:cubicBezTo>
                  <a:pt x="2201525" y="883620"/>
                  <a:pt x="2208843" y="890900"/>
                  <a:pt x="2218186" y="892764"/>
                </a:cubicBezTo>
                <a:close/>
                <a:moveTo>
                  <a:pt x="2218186" y="856125"/>
                </a:moveTo>
                <a:cubicBezTo>
                  <a:pt x="2225590" y="853519"/>
                  <a:pt x="2233707" y="857407"/>
                  <a:pt x="2236313" y="864811"/>
                </a:cubicBezTo>
                <a:cubicBezTo>
                  <a:pt x="2238919" y="872218"/>
                  <a:pt x="2235031" y="880332"/>
                  <a:pt x="2227627" y="882938"/>
                </a:cubicBezTo>
                <a:cubicBezTo>
                  <a:pt x="2220223" y="885544"/>
                  <a:pt x="2212109" y="881658"/>
                  <a:pt x="2209500" y="874255"/>
                </a:cubicBezTo>
                <a:cubicBezTo>
                  <a:pt x="2206910" y="866851"/>
                  <a:pt x="2210792" y="858746"/>
                  <a:pt x="2218186" y="856125"/>
                </a:cubicBezTo>
                <a:close/>
                <a:moveTo>
                  <a:pt x="1554891" y="1475990"/>
                </a:moveTo>
                <a:cubicBezTo>
                  <a:pt x="1554891" y="1483839"/>
                  <a:pt x="1548526" y="1490203"/>
                  <a:pt x="1540677" y="1490203"/>
                </a:cubicBezTo>
                <a:cubicBezTo>
                  <a:pt x="1532828" y="1490203"/>
                  <a:pt x="1526464" y="1483839"/>
                  <a:pt x="1526464" y="1475990"/>
                </a:cubicBezTo>
                <a:cubicBezTo>
                  <a:pt x="1526464" y="1468141"/>
                  <a:pt x="1532828" y="1461777"/>
                  <a:pt x="1540677" y="1461777"/>
                </a:cubicBezTo>
                <a:cubicBezTo>
                  <a:pt x="1548526" y="1461777"/>
                  <a:pt x="1554891" y="1468141"/>
                  <a:pt x="1554891" y="1475990"/>
                </a:cubicBezTo>
                <a:close/>
                <a:moveTo>
                  <a:pt x="1156913" y="2153499"/>
                </a:moveTo>
                <a:lnTo>
                  <a:pt x="1156913" y="2456720"/>
                </a:lnTo>
                <a:lnTo>
                  <a:pt x="1109061" y="2456720"/>
                </a:lnTo>
                <a:cubicBezTo>
                  <a:pt x="1106446" y="2443902"/>
                  <a:pt x="1093932" y="2435630"/>
                  <a:pt x="1081115" y="2438248"/>
                </a:cubicBezTo>
                <a:cubicBezTo>
                  <a:pt x="1068294" y="2440864"/>
                  <a:pt x="1060025" y="2453378"/>
                  <a:pt x="1062640" y="2466195"/>
                </a:cubicBezTo>
                <a:cubicBezTo>
                  <a:pt x="1065255" y="2479013"/>
                  <a:pt x="1077770" y="2487285"/>
                  <a:pt x="1090590" y="2484666"/>
                </a:cubicBezTo>
                <a:cubicBezTo>
                  <a:pt x="1099892" y="2482768"/>
                  <a:pt x="1107163" y="2475497"/>
                  <a:pt x="1109061" y="2466195"/>
                </a:cubicBezTo>
                <a:lnTo>
                  <a:pt x="1166389" y="2466195"/>
                </a:lnTo>
                <a:lnTo>
                  <a:pt x="1166389" y="2162974"/>
                </a:lnTo>
                <a:lnTo>
                  <a:pt x="1317999" y="2162974"/>
                </a:lnTo>
                <a:lnTo>
                  <a:pt x="1317999" y="2029842"/>
                </a:lnTo>
                <a:cubicBezTo>
                  <a:pt x="1330817" y="2027226"/>
                  <a:pt x="1339089" y="2014712"/>
                  <a:pt x="1336471" y="2001895"/>
                </a:cubicBezTo>
                <a:cubicBezTo>
                  <a:pt x="1333855" y="1989074"/>
                  <a:pt x="1321341" y="1980805"/>
                  <a:pt x="1308524" y="1983420"/>
                </a:cubicBezTo>
                <a:cubicBezTo>
                  <a:pt x="1295706" y="1986039"/>
                  <a:pt x="1287434" y="1998550"/>
                  <a:pt x="1290053" y="2011370"/>
                </a:cubicBezTo>
                <a:cubicBezTo>
                  <a:pt x="1291951" y="2020672"/>
                  <a:pt x="1299222" y="2027943"/>
                  <a:pt x="1308524" y="2029842"/>
                </a:cubicBezTo>
                <a:lnTo>
                  <a:pt x="1308524" y="2153499"/>
                </a:lnTo>
                <a:close/>
                <a:moveTo>
                  <a:pt x="1085846" y="2475671"/>
                </a:moveTo>
                <a:cubicBezTo>
                  <a:pt x="1077997" y="2475671"/>
                  <a:pt x="1071633" y="2469306"/>
                  <a:pt x="1071633" y="2461457"/>
                </a:cubicBezTo>
                <a:cubicBezTo>
                  <a:pt x="1071633" y="2453608"/>
                  <a:pt x="1077997" y="2447244"/>
                  <a:pt x="1085846" y="2447244"/>
                </a:cubicBezTo>
                <a:cubicBezTo>
                  <a:pt x="1093695" y="2447244"/>
                  <a:pt x="1100060" y="2453608"/>
                  <a:pt x="1100060" y="2461457"/>
                </a:cubicBezTo>
                <a:cubicBezTo>
                  <a:pt x="1100044" y="2469300"/>
                  <a:pt x="1093689" y="2475652"/>
                  <a:pt x="1085846" y="2475671"/>
                </a:cubicBezTo>
                <a:close/>
                <a:moveTo>
                  <a:pt x="1299048" y="2006626"/>
                </a:moveTo>
                <a:cubicBezTo>
                  <a:pt x="1299048" y="1998777"/>
                  <a:pt x="1305413" y="1992413"/>
                  <a:pt x="1313262" y="1992413"/>
                </a:cubicBezTo>
                <a:cubicBezTo>
                  <a:pt x="1321111" y="1992413"/>
                  <a:pt x="1327475" y="1998777"/>
                  <a:pt x="1327475" y="2006626"/>
                </a:cubicBezTo>
                <a:cubicBezTo>
                  <a:pt x="1327475" y="2014475"/>
                  <a:pt x="1321111" y="2020840"/>
                  <a:pt x="1313262" y="2020840"/>
                </a:cubicBezTo>
                <a:cubicBezTo>
                  <a:pt x="1305413" y="2020840"/>
                  <a:pt x="1299048" y="2014475"/>
                  <a:pt x="1299048" y="2006626"/>
                </a:cubicBezTo>
                <a:close/>
                <a:moveTo>
                  <a:pt x="1308524" y="2333062"/>
                </a:moveTo>
                <a:cubicBezTo>
                  <a:pt x="1321341" y="2335681"/>
                  <a:pt x="1333855" y="2327412"/>
                  <a:pt x="1336474" y="2314594"/>
                </a:cubicBezTo>
                <a:cubicBezTo>
                  <a:pt x="1336477" y="2314591"/>
                  <a:pt x="1336477" y="2314588"/>
                  <a:pt x="1336477" y="2314585"/>
                </a:cubicBezTo>
                <a:lnTo>
                  <a:pt x="1430823" y="2314585"/>
                </a:lnTo>
                <a:lnTo>
                  <a:pt x="1582433" y="2162974"/>
                </a:lnTo>
                <a:lnTo>
                  <a:pt x="1772736" y="2162974"/>
                </a:lnTo>
                <a:lnTo>
                  <a:pt x="1772736" y="1954037"/>
                </a:lnTo>
                <a:cubicBezTo>
                  <a:pt x="1785553" y="1951421"/>
                  <a:pt x="1793825" y="1938907"/>
                  <a:pt x="1791207" y="1926090"/>
                </a:cubicBezTo>
                <a:cubicBezTo>
                  <a:pt x="1788592" y="1913269"/>
                  <a:pt x="1776078" y="1905000"/>
                  <a:pt x="1763260" y="1907615"/>
                </a:cubicBezTo>
                <a:cubicBezTo>
                  <a:pt x="1750443" y="1910234"/>
                  <a:pt x="1742171" y="1922745"/>
                  <a:pt x="1744789" y="1935565"/>
                </a:cubicBezTo>
                <a:cubicBezTo>
                  <a:pt x="1746687" y="1944867"/>
                  <a:pt x="1753958" y="1952138"/>
                  <a:pt x="1763260" y="1954037"/>
                </a:cubicBezTo>
                <a:lnTo>
                  <a:pt x="1763260" y="2153499"/>
                </a:lnTo>
                <a:lnTo>
                  <a:pt x="1578485" y="2153499"/>
                </a:lnTo>
                <a:lnTo>
                  <a:pt x="1426875" y="2305109"/>
                </a:lnTo>
                <a:lnTo>
                  <a:pt x="1336477" y="2305109"/>
                </a:lnTo>
                <a:cubicBezTo>
                  <a:pt x="1333859" y="2292292"/>
                  <a:pt x="1321341" y="2284023"/>
                  <a:pt x="1308524" y="2286644"/>
                </a:cubicBezTo>
                <a:cubicBezTo>
                  <a:pt x="1295706" y="2289263"/>
                  <a:pt x="1287437" y="2301780"/>
                  <a:pt x="1290059" y="2314598"/>
                </a:cubicBezTo>
                <a:cubicBezTo>
                  <a:pt x="1291960" y="2323896"/>
                  <a:pt x="1299225" y="2331161"/>
                  <a:pt x="1308524" y="2333062"/>
                </a:cubicBezTo>
                <a:close/>
                <a:moveTo>
                  <a:pt x="1753879" y="1930821"/>
                </a:moveTo>
                <a:cubicBezTo>
                  <a:pt x="1753879" y="1922972"/>
                  <a:pt x="1760244" y="1916608"/>
                  <a:pt x="1768093" y="1916608"/>
                </a:cubicBezTo>
                <a:cubicBezTo>
                  <a:pt x="1775942" y="1916608"/>
                  <a:pt x="1782306" y="1922972"/>
                  <a:pt x="1782306" y="1930821"/>
                </a:cubicBezTo>
                <a:cubicBezTo>
                  <a:pt x="1782306" y="1938670"/>
                  <a:pt x="1775942" y="1945035"/>
                  <a:pt x="1768093" y="1945035"/>
                </a:cubicBezTo>
                <a:cubicBezTo>
                  <a:pt x="1760244" y="1945035"/>
                  <a:pt x="1753879" y="1938670"/>
                  <a:pt x="1753879" y="1930821"/>
                </a:cubicBezTo>
                <a:close/>
                <a:moveTo>
                  <a:pt x="1313262" y="2295634"/>
                </a:moveTo>
                <a:cubicBezTo>
                  <a:pt x="1321111" y="2295634"/>
                  <a:pt x="1327475" y="2301998"/>
                  <a:pt x="1327475" y="2309847"/>
                </a:cubicBezTo>
                <a:cubicBezTo>
                  <a:pt x="1327475" y="2317696"/>
                  <a:pt x="1321111" y="2324060"/>
                  <a:pt x="1313262" y="2324060"/>
                </a:cubicBezTo>
                <a:cubicBezTo>
                  <a:pt x="1305413" y="2324060"/>
                  <a:pt x="1299048" y="2317696"/>
                  <a:pt x="1299048" y="2309847"/>
                </a:cubicBezTo>
                <a:cubicBezTo>
                  <a:pt x="1299029" y="2302014"/>
                  <a:pt x="1305365" y="2295653"/>
                  <a:pt x="1313199" y="2295634"/>
                </a:cubicBezTo>
                <a:cubicBezTo>
                  <a:pt x="1313221" y="2295634"/>
                  <a:pt x="1313240" y="2295634"/>
                  <a:pt x="1313262" y="2295634"/>
                </a:cubicBezTo>
                <a:close/>
                <a:moveTo>
                  <a:pt x="1232719" y="2257257"/>
                </a:moveTo>
                <a:cubicBezTo>
                  <a:pt x="1245536" y="2259876"/>
                  <a:pt x="1258050" y="2251607"/>
                  <a:pt x="1260669" y="2238789"/>
                </a:cubicBezTo>
                <a:cubicBezTo>
                  <a:pt x="1260672" y="2238786"/>
                  <a:pt x="1260672" y="2238783"/>
                  <a:pt x="1260672" y="2238780"/>
                </a:cubicBezTo>
                <a:lnTo>
                  <a:pt x="1393805" y="2238780"/>
                </a:lnTo>
                <a:lnTo>
                  <a:pt x="1393805" y="2029842"/>
                </a:lnTo>
                <a:cubicBezTo>
                  <a:pt x="1406622" y="2027226"/>
                  <a:pt x="1414894" y="2014712"/>
                  <a:pt x="1412276" y="2001895"/>
                </a:cubicBezTo>
                <a:cubicBezTo>
                  <a:pt x="1409661" y="1989074"/>
                  <a:pt x="1397146" y="1980805"/>
                  <a:pt x="1384329" y="1983420"/>
                </a:cubicBezTo>
                <a:cubicBezTo>
                  <a:pt x="1371512" y="1986039"/>
                  <a:pt x="1363239" y="1998550"/>
                  <a:pt x="1365858" y="2011370"/>
                </a:cubicBezTo>
                <a:cubicBezTo>
                  <a:pt x="1367756" y="2020672"/>
                  <a:pt x="1375027" y="2027943"/>
                  <a:pt x="1384329" y="2029842"/>
                </a:cubicBezTo>
                <a:lnTo>
                  <a:pt x="1384329" y="2229304"/>
                </a:lnTo>
                <a:lnTo>
                  <a:pt x="1260672" y="2229304"/>
                </a:lnTo>
                <a:cubicBezTo>
                  <a:pt x="1258053" y="2216487"/>
                  <a:pt x="1245536" y="2208218"/>
                  <a:pt x="1232719" y="2210839"/>
                </a:cubicBezTo>
                <a:cubicBezTo>
                  <a:pt x="1219901" y="2213458"/>
                  <a:pt x="1211632" y="2225975"/>
                  <a:pt x="1214254" y="2238792"/>
                </a:cubicBezTo>
                <a:cubicBezTo>
                  <a:pt x="1216155" y="2248091"/>
                  <a:pt x="1223420" y="2255356"/>
                  <a:pt x="1232719" y="2257257"/>
                </a:cubicBezTo>
                <a:close/>
                <a:moveTo>
                  <a:pt x="1374853" y="2006626"/>
                </a:moveTo>
                <a:cubicBezTo>
                  <a:pt x="1374853" y="1998777"/>
                  <a:pt x="1381218" y="1992413"/>
                  <a:pt x="1389067" y="1992413"/>
                </a:cubicBezTo>
                <a:cubicBezTo>
                  <a:pt x="1396916" y="1992413"/>
                  <a:pt x="1403280" y="1998777"/>
                  <a:pt x="1403280" y="2006626"/>
                </a:cubicBezTo>
                <a:cubicBezTo>
                  <a:pt x="1403280" y="2014475"/>
                  <a:pt x="1396916" y="2020840"/>
                  <a:pt x="1389067" y="2020840"/>
                </a:cubicBezTo>
                <a:cubicBezTo>
                  <a:pt x="1381218" y="2020840"/>
                  <a:pt x="1374853" y="2014475"/>
                  <a:pt x="1374853" y="2006626"/>
                </a:cubicBezTo>
                <a:close/>
                <a:moveTo>
                  <a:pt x="1237456" y="2219828"/>
                </a:moveTo>
                <a:cubicBezTo>
                  <a:pt x="1245306" y="2219828"/>
                  <a:pt x="1251670" y="2226193"/>
                  <a:pt x="1251670" y="2234042"/>
                </a:cubicBezTo>
                <a:cubicBezTo>
                  <a:pt x="1251670" y="2241891"/>
                  <a:pt x="1245306" y="2248255"/>
                  <a:pt x="1237456" y="2248255"/>
                </a:cubicBezTo>
                <a:cubicBezTo>
                  <a:pt x="1229608" y="2248255"/>
                  <a:pt x="1223243" y="2241891"/>
                  <a:pt x="1223243" y="2234042"/>
                </a:cubicBezTo>
                <a:cubicBezTo>
                  <a:pt x="1223224" y="2226209"/>
                  <a:pt x="1229560" y="2219847"/>
                  <a:pt x="1237393" y="2219828"/>
                </a:cubicBezTo>
                <a:cubicBezTo>
                  <a:pt x="1237415" y="2219828"/>
                  <a:pt x="1237434" y="2219828"/>
                  <a:pt x="1237456" y="2219828"/>
                </a:cubicBezTo>
                <a:close/>
                <a:moveTo>
                  <a:pt x="1393805" y="922296"/>
                </a:moveTo>
                <a:cubicBezTo>
                  <a:pt x="1380987" y="919678"/>
                  <a:pt x="1368473" y="927947"/>
                  <a:pt x="1365855" y="940764"/>
                </a:cubicBezTo>
                <a:cubicBezTo>
                  <a:pt x="1365851" y="940768"/>
                  <a:pt x="1365851" y="940771"/>
                  <a:pt x="1365851" y="940774"/>
                </a:cubicBezTo>
                <a:lnTo>
                  <a:pt x="1308524" y="940774"/>
                </a:lnTo>
                <a:lnTo>
                  <a:pt x="1308524" y="1168189"/>
                </a:lnTo>
                <a:lnTo>
                  <a:pt x="1184867" y="1168189"/>
                </a:lnTo>
                <a:cubicBezTo>
                  <a:pt x="1182251" y="1155372"/>
                  <a:pt x="1169737" y="1147100"/>
                  <a:pt x="1156920" y="1149718"/>
                </a:cubicBezTo>
                <a:cubicBezTo>
                  <a:pt x="1144099" y="1152333"/>
                  <a:pt x="1135830" y="1164848"/>
                  <a:pt x="1138445" y="1177665"/>
                </a:cubicBezTo>
                <a:cubicBezTo>
                  <a:pt x="1141061" y="1190482"/>
                  <a:pt x="1153575" y="1198755"/>
                  <a:pt x="1166395" y="1196136"/>
                </a:cubicBezTo>
                <a:cubicBezTo>
                  <a:pt x="1175697" y="1194238"/>
                  <a:pt x="1182968" y="1186967"/>
                  <a:pt x="1184867" y="1177665"/>
                </a:cubicBezTo>
                <a:lnTo>
                  <a:pt x="1317999" y="1177665"/>
                </a:lnTo>
                <a:lnTo>
                  <a:pt x="1317999" y="950250"/>
                </a:lnTo>
                <a:lnTo>
                  <a:pt x="1365851" y="950250"/>
                </a:lnTo>
                <a:cubicBezTo>
                  <a:pt x="1368470" y="963067"/>
                  <a:pt x="1380987" y="971336"/>
                  <a:pt x="1393805" y="968714"/>
                </a:cubicBezTo>
                <a:cubicBezTo>
                  <a:pt x="1406622" y="966096"/>
                  <a:pt x="1414891" y="953579"/>
                  <a:pt x="1412270" y="940761"/>
                </a:cubicBezTo>
                <a:cubicBezTo>
                  <a:pt x="1410368" y="931462"/>
                  <a:pt x="1403103" y="924198"/>
                  <a:pt x="1393805" y="922296"/>
                </a:cubicBezTo>
                <a:close/>
                <a:moveTo>
                  <a:pt x="1161651" y="1187141"/>
                </a:moveTo>
                <a:cubicBezTo>
                  <a:pt x="1153802" y="1187141"/>
                  <a:pt x="1147438" y="1180776"/>
                  <a:pt x="1147438" y="1172927"/>
                </a:cubicBezTo>
                <a:cubicBezTo>
                  <a:pt x="1147438" y="1165078"/>
                  <a:pt x="1153802" y="1158714"/>
                  <a:pt x="1161651" y="1158714"/>
                </a:cubicBezTo>
                <a:cubicBezTo>
                  <a:pt x="1169500" y="1158714"/>
                  <a:pt x="1175865" y="1165078"/>
                  <a:pt x="1175865" y="1172927"/>
                </a:cubicBezTo>
                <a:cubicBezTo>
                  <a:pt x="1175761" y="1180707"/>
                  <a:pt x="1169434" y="1186967"/>
                  <a:pt x="1161651" y="1186983"/>
                </a:cubicBezTo>
                <a:close/>
                <a:moveTo>
                  <a:pt x="1389067" y="959725"/>
                </a:moveTo>
                <a:cubicBezTo>
                  <a:pt x="1381218" y="959725"/>
                  <a:pt x="1374853" y="953361"/>
                  <a:pt x="1374853" y="945512"/>
                </a:cubicBezTo>
                <a:cubicBezTo>
                  <a:pt x="1374853" y="937663"/>
                  <a:pt x="1381218" y="931298"/>
                  <a:pt x="1389067" y="931298"/>
                </a:cubicBezTo>
                <a:cubicBezTo>
                  <a:pt x="1396916" y="931298"/>
                  <a:pt x="1403280" y="937663"/>
                  <a:pt x="1403280" y="945512"/>
                </a:cubicBezTo>
                <a:cubicBezTo>
                  <a:pt x="1403176" y="953291"/>
                  <a:pt x="1396849" y="959551"/>
                  <a:pt x="1389067" y="959567"/>
                </a:cubicBezTo>
                <a:close/>
                <a:moveTo>
                  <a:pt x="1156913" y="2636441"/>
                </a:moveTo>
                <a:cubicBezTo>
                  <a:pt x="1169731" y="2639059"/>
                  <a:pt x="1182245" y="2630790"/>
                  <a:pt x="1184863" y="2617973"/>
                </a:cubicBezTo>
                <a:cubicBezTo>
                  <a:pt x="1184867" y="2617970"/>
                  <a:pt x="1184867" y="2617967"/>
                  <a:pt x="1184867" y="2617963"/>
                </a:cubicBezTo>
                <a:lnTo>
                  <a:pt x="1317999" y="2617963"/>
                </a:lnTo>
                <a:lnTo>
                  <a:pt x="1317999" y="2390548"/>
                </a:lnTo>
                <a:lnTo>
                  <a:pt x="1365851" y="2390548"/>
                </a:lnTo>
                <a:cubicBezTo>
                  <a:pt x="1368467" y="2403365"/>
                  <a:pt x="1380981" y="2411638"/>
                  <a:pt x="1393798" y="2409019"/>
                </a:cubicBezTo>
                <a:cubicBezTo>
                  <a:pt x="1406619" y="2406404"/>
                  <a:pt x="1414888" y="2393890"/>
                  <a:pt x="1412273" y="2381072"/>
                </a:cubicBezTo>
                <a:cubicBezTo>
                  <a:pt x="1409657" y="2368255"/>
                  <a:pt x="1397143" y="2359983"/>
                  <a:pt x="1384323" y="2362601"/>
                </a:cubicBezTo>
                <a:cubicBezTo>
                  <a:pt x="1375021" y="2364500"/>
                  <a:pt x="1367750" y="2371771"/>
                  <a:pt x="1365851" y="2381072"/>
                </a:cubicBezTo>
                <a:lnTo>
                  <a:pt x="1308524" y="2381072"/>
                </a:lnTo>
                <a:lnTo>
                  <a:pt x="1308524" y="2608488"/>
                </a:lnTo>
                <a:lnTo>
                  <a:pt x="1184867" y="2608488"/>
                </a:lnTo>
                <a:cubicBezTo>
                  <a:pt x="1182248" y="2595670"/>
                  <a:pt x="1169731" y="2587401"/>
                  <a:pt x="1156913" y="2590023"/>
                </a:cubicBezTo>
                <a:cubicBezTo>
                  <a:pt x="1144096" y="2592641"/>
                  <a:pt x="1135827" y="2605159"/>
                  <a:pt x="1138449" y="2617976"/>
                </a:cubicBezTo>
                <a:cubicBezTo>
                  <a:pt x="1140350" y="2627275"/>
                  <a:pt x="1147615" y="2634540"/>
                  <a:pt x="1156913" y="2636441"/>
                </a:cubicBezTo>
                <a:close/>
                <a:moveTo>
                  <a:pt x="1389067" y="2371597"/>
                </a:moveTo>
                <a:cubicBezTo>
                  <a:pt x="1396916" y="2371597"/>
                  <a:pt x="1403280" y="2377961"/>
                  <a:pt x="1403280" y="2385810"/>
                </a:cubicBezTo>
                <a:cubicBezTo>
                  <a:pt x="1403280" y="2393659"/>
                  <a:pt x="1396916" y="2400024"/>
                  <a:pt x="1389067" y="2400024"/>
                </a:cubicBezTo>
                <a:cubicBezTo>
                  <a:pt x="1381218" y="2400024"/>
                  <a:pt x="1374853" y="2393659"/>
                  <a:pt x="1374853" y="2385810"/>
                </a:cubicBezTo>
                <a:cubicBezTo>
                  <a:pt x="1374749" y="2377977"/>
                  <a:pt x="1381013" y="2371543"/>
                  <a:pt x="1388846" y="2371439"/>
                </a:cubicBezTo>
                <a:cubicBezTo>
                  <a:pt x="1388918" y="2371439"/>
                  <a:pt x="1388994" y="2371439"/>
                  <a:pt x="1389067" y="2371439"/>
                </a:cubicBezTo>
                <a:close/>
                <a:moveTo>
                  <a:pt x="1161651" y="2599012"/>
                </a:moveTo>
                <a:cubicBezTo>
                  <a:pt x="1169500" y="2599012"/>
                  <a:pt x="1175865" y="2605377"/>
                  <a:pt x="1175865" y="2613226"/>
                </a:cubicBezTo>
                <a:cubicBezTo>
                  <a:pt x="1175865" y="2621075"/>
                  <a:pt x="1169500" y="2627439"/>
                  <a:pt x="1161651" y="2627439"/>
                </a:cubicBezTo>
                <a:cubicBezTo>
                  <a:pt x="1153802" y="2627439"/>
                  <a:pt x="1147438" y="2621075"/>
                  <a:pt x="1147438" y="2613226"/>
                </a:cubicBezTo>
                <a:cubicBezTo>
                  <a:pt x="1147334" y="2605392"/>
                  <a:pt x="1153597" y="2598959"/>
                  <a:pt x="1161430" y="2598854"/>
                </a:cubicBezTo>
                <a:cubicBezTo>
                  <a:pt x="1161503" y="2598854"/>
                  <a:pt x="1161579" y="2598854"/>
                  <a:pt x="1161651" y="2598854"/>
                </a:cubicBezTo>
                <a:close/>
                <a:moveTo>
                  <a:pt x="1005303" y="2560636"/>
                </a:moveTo>
                <a:cubicBezTo>
                  <a:pt x="1018121" y="2563254"/>
                  <a:pt x="1030635" y="2554985"/>
                  <a:pt x="1033253" y="2542168"/>
                </a:cubicBezTo>
                <a:cubicBezTo>
                  <a:pt x="1033256" y="2542165"/>
                  <a:pt x="1033256" y="2542162"/>
                  <a:pt x="1033256" y="2542158"/>
                </a:cubicBezTo>
                <a:lnTo>
                  <a:pt x="1242194" y="2542158"/>
                </a:lnTo>
                <a:lnTo>
                  <a:pt x="1242194" y="2333062"/>
                </a:lnTo>
                <a:cubicBezTo>
                  <a:pt x="1255012" y="2330447"/>
                  <a:pt x="1263284" y="2317933"/>
                  <a:pt x="1260665" y="2305116"/>
                </a:cubicBezTo>
                <a:cubicBezTo>
                  <a:pt x="1258050" y="2292295"/>
                  <a:pt x="1245536" y="2284026"/>
                  <a:pt x="1232719" y="2286641"/>
                </a:cubicBezTo>
                <a:cubicBezTo>
                  <a:pt x="1219901" y="2289260"/>
                  <a:pt x="1211629" y="2301771"/>
                  <a:pt x="1214247" y="2314591"/>
                </a:cubicBezTo>
                <a:cubicBezTo>
                  <a:pt x="1216146" y="2323893"/>
                  <a:pt x="1223417" y="2331164"/>
                  <a:pt x="1232719" y="2333062"/>
                </a:cubicBezTo>
                <a:lnTo>
                  <a:pt x="1232719" y="2532525"/>
                </a:lnTo>
                <a:lnTo>
                  <a:pt x="1033256" y="2532525"/>
                </a:lnTo>
                <a:cubicBezTo>
                  <a:pt x="1030638" y="2519707"/>
                  <a:pt x="1018121" y="2511438"/>
                  <a:pt x="1005303" y="2514060"/>
                </a:cubicBezTo>
                <a:cubicBezTo>
                  <a:pt x="992486" y="2516678"/>
                  <a:pt x="984217" y="2529196"/>
                  <a:pt x="986838" y="2542013"/>
                </a:cubicBezTo>
                <a:cubicBezTo>
                  <a:pt x="988740" y="2551312"/>
                  <a:pt x="996004" y="2558576"/>
                  <a:pt x="1005303" y="2560478"/>
                </a:cubicBezTo>
                <a:close/>
                <a:moveTo>
                  <a:pt x="1223243" y="2310005"/>
                </a:moveTo>
                <a:cubicBezTo>
                  <a:pt x="1223243" y="2302156"/>
                  <a:pt x="1229608" y="2295791"/>
                  <a:pt x="1237456" y="2295791"/>
                </a:cubicBezTo>
                <a:cubicBezTo>
                  <a:pt x="1245306" y="2295791"/>
                  <a:pt x="1251670" y="2302156"/>
                  <a:pt x="1251670" y="2310005"/>
                </a:cubicBezTo>
                <a:cubicBezTo>
                  <a:pt x="1251670" y="2317854"/>
                  <a:pt x="1245306" y="2324218"/>
                  <a:pt x="1237456" y="2324218"/>
                </a:cubicBezTo>
                <a:cubicBezTo>
                  <a:pt x="1229608" y="2324218"/>
                  <a:pt x="1223243" y="2317857"/>
                  <a:pt x="1223243" y="2310005"/>
                </a:cubicBezTo>
                <a:cubicBezTo>
                  <a:pt x="1223243" y="2309951"/>
                  <a:pt x="1223243" y="2309901"/>
                  <a:pt x="1223243" y="2309847"/>
                </a:cubicBezTo>
                <a:close/>
                <a:moveTo>
                  <a:pt x="1010041" y="2523207"/>
                </a:moveTo>
                <a:cubicBezTo>
                  <a:pt x="1017890" y="2523207"/>
                  <a:pt x="1024254" y="2529571"/>
                  <a:pt x="1024254" y="2537420"/>
                </a:cubicBezTo>
                <a:cubicBezTo>
                  <a:pt x="1024254" y="2545270"/>
                  <a:pt x="1017890" y="2551634"/>
                  <a:pt x="1010041" y="2551634"/>
                </a:cubicBezTo>
                <a:cubicBezTo>
                  <a:pt x="1002192" y="2551634"/>
                  <a:pt x="995827" y="2545270"/>
                  <a:pt x="995827" y="2537420"/>
                </a:cubicBezTo>
                <a:cubicBezTo>
                  <a:pt x="995723" y="2529587"/>
                  <a:pt x="1001987" y="2523153"/>
                  <a:pt x="1009820" y="2523049"/>
                </a:cubicBezTo>
                <a:cubicBezTo>
                  <a:pt x="1009892" y="2523049"/>
                  <a:pt x="1009968" y="2523049"/>
                  <a:pt x="1010041" y="2523049"/>
                </a:cubicBezTo>
                <a:close/>
                <a:moveTo>
                  <a:pt x="1232719" y="2712246"/>
                </a:moveTo>
                <a:cubicBezTo>
                  <a:pt x="1245536" y="2714865"/>
                  <a:pt x="1258050" y="2706596"/>
                  <a:pt x="1260669" y="2693778"/>
                </a:cubicBezTo>
                <a:cubicBezTo>
                  <a:pt x="1260672" y="2693775"/>
                  <a:pt x="1260672" y="2693772"/>
                  <a:pt x="1260672" y="2693769"/>
                </a:cubicBezTo>
                <a:lnTo>
                  <a:pt x="1308524" y="2693769"/>
                </a:lnTo>
                <a:lnTo>
                  <a:pt x="1308524" y="2921184"/>
                </a:lnTo>
                <a:lnTo>
                  <a:pt x="1365851" y="2921184"/>
                </a:lnTo>
                <a:cubicBezTo>
                  <a:pt x="1368467" y="2934002"/>
                  <a:pt x="1380981" y="2942274"/>
                  <a:pt x="1393798" y="2939655"/>
                </a:cubicBezTo>
                <a:cubicBezTo>
                  <a:pt x="1406619" y="2937040"/>
                  <a:pt x="1414888" y="2924526"/>
                  <a:pt x="1412273" y="2911709"/>
                </a:cubicBezTo>
                <a:cubicBezTo>
                  <a:pt x="1409657" y="2898891"/>
                  <a:pt x="1397143" y="2890619"/>
                  <a:pt x="1384323" y="2893237"/>
                </a:cubicBezTo>
                <a:cubicBezTo>
                  <a:pt x="1375021" y="2895136"/>
                  <a:pt x="1367750" y="2902407"/>
                  <a:pt x="1365851" y="2911709"/>
                </a:cubicBezTo>
                <a:lnTo>
                  <a:pt x="1317999" y="2911709"/>
                </a:lnTo>
                <a:lnTo>
                  <a:pt x="1317999" y="2684293"/>
                </a:lnTo>
                <a:lnTo>
                  <a:pt x="1260672" y="2684293"/>
                </a:lnTo>
                <a:cubicBezTo>
                  <a:pt x="1258053" y="2671476"/>
                  <a:pt x="1245536" y="2663207"/>
                  <a:pt x="1232719" y="2665828"/>
                </a:cubicBezTo>
                <a:cubicBezTo>
                  <a:pt x="1219901" y="2668447"/>
                  <a:pt x="1211632" y="2680964"/>
                  <a:pt x="1214254" y="2693781"/>
                </a:cubicBezTo>
                <a:cubicBezTo>
                  <a:pt x="1216155" y="2703080"/>
                  <a:pt x="1223420" y="2710345"/>
                  <a:pt x="1232719" y="2712246"/>
                </a:cubicBezTo>
                <a:close/>
                <a:moveTo>
                  <a:pt x="1389067" y="2902233"/>
                </a:moveTo>
                <a:cubicBezTo>
                  <a:pt x="1396916" y="2902233"/>
                  <a:pt x="1403280" y="2908597"/>
                  <a:pt x="1403280" y="2916446"/>
                </a:cubicBezTo>
                <a:cubicBezTo>
                  <a:pt x="1403280" y="2924295"/>
                  <a:pt x="1396916" y="2930660"/>
                  <a:pt x="1389067" y="2930660"/>
                </a:cubicBezTo>
                <a:cubicBezTo>
                  <a:pt x="1381218" y="2930660"/>
                  <a:pt x="1374853" y="2924295"/>
                  <a:pt x="1374853" y="2916446"/>
                </a:cubicBezTo>
                <a:cubicBezTo>
                  <a:pt x="1374749" y="2908613"/>
                  <a:pt x="1381013" y="2902179"/>
                  <a:pt x="1388846" y="2902075"/>
                </a:cubicBezTo>
                <a:cubicBezTo>
                  <a:pt x="1388918" y="2902075"/>
                  <a:pt x="1388994" y="2902075"/>
                  <a:pt x="1389067" y="2902075"/>
                </a:cubicBezTo>
                <a:close/>
                <a:moveTo>
                  <a:pt x="1237456" y="2674817"/>
                </a:moveTo>
                <a:cubicBezTo>
                  <a:pt x="1245306" y="2674817"/>
                  <a:pt x="1251670" y="2681182"/>
                  <a:pt x="1251670" y="2689031"/>
                </a:cubicBezTo>
                <a:cubicBezTo>
                  <a:pt x="1251670" y="2696880"/>
                  <a:pt x="1245306" y="2703244"/>
                  <a:pt x="1237456" y="2703244"/>
                </a:cubicBezTo>
                <a:cubicBezTo>
                  <a:pt x="1229608" y="2703244"/>
                  <a:pt x="1223243" y="2696880"/>
                  <a:pt x="1223243" y="2689031"/>
                </a:cubicBezTo>
                <a:cubicBezTo>
                  <a:pt x="1223139" y="2681198"/>
                  <a:pt x="1229402" y="2674764"/>
                  <a:pt x="1237235" y="2674659"/>
                </a:cubicBezTo>
                <a:cubicBezTo>
                  <a:pt x="1237308" y="2674659"/>
                  <a:pt x="1237384" y="2674659"/>
                  <a:pt x="1237456" y="2674659"/>
                </a:cubicBezTo>
                <a:close/>
                <a:moveTo>
                  <a:pt x="1308524" y="3015467"/>
                </a:moveTo>
                <a:cubicBezTo>
                  <a:pt x="1321341" y="3018085"/>
                  <a:pt x="1333855" y="3009816"/>
                  <a:pt x="1336474" y="2996999"/>
                </a:cubicBezTo>
                <a:cubicBezTo>
                  <a:pt x="1336477" y="2996996"/>
                  <a:pt x="1336477" y="2996993"/>
                  <a:pt x="1336477" y="2996989"/>
                </a:cubicBezTo>
                <a:lnTo>
                  <a:pt x="1621220" y="2996989"/>
                </a:lnTo>
                <a:lnTo>
                  <a:pt x="1621220" y="2636283"/>
                </a:lnTo>
                <a:cubicBezTo>
                  <a:pt x="1634041" y="2633668"/>
                  <a:pt x="1642310" y="2621154"/>
                  <a:pt x="1639691" y="2608336"/>
                </a:cubicBezTo>
                <a:cubicBezTo>
                  <a:pt x="1637076" y="2595516"/>
                  <a:pt x="1624562" y="2587247"/>
                  <a:pt x="1611745" y="2589862"/>
                </a:cubicBezTo>
                <a:cubicBezTo>
                  <a:pt x="1598927" y="2592480"/>
                  <a:pt x="1590655" y="2604991"/>
                  <a:pt x="1593273" y="2617812"/>
                </a:cubicBezTo>
                <a:cubicBezTo>
                  <a:pt x="1595172" y="2627114"/>
                  <a:pt x="1602443" y="2634385"/>
                  <a:pt x="1611745" y="2636283"/>
                </a:cubicBezTo>
                <a:lnTo>
                  <a:pt x="1611745" y="2987356"/>
                </a:lnTo>
                <a:lnTo>
                  <a:pt x="1336477" y="2987356"/>
                </a:lnTo>
                <a:cubicBezTo>
                  <a:pt x="1333859" y="2974538"/>
                  <a:pt x="1321341" y="2966269"/>
                  <a:pt x="1308524" y="2968891"/>
                </a:cubicBezTo>
                <a:cubicBezTo>
                  <a:pt x="1295706" y="2971509"/>
                  <a:pt x="1287437" y="2984027"/>
                  <a:pt x="1290059" y="2996844"/>
                </a:cubicBezTo>
                <a:cubicBezTo>
                  <a:pt x="1291960" y="3006143"/>
                  <a:pt x="1299225" y="3013407"/>
                  <a:pt x="1308524" y="3015309"/>
                </a:cubicBezTo>
                <a:close/>
                <a:moveTo>
                  <a:pt x="1602269" y="2613226"/>
                </a:moveTo>
                <a:cubicBezTo>
                  <a:pt x="1602269" y="2605377"/>
                  <a:pt x="1608633" y="2599012"/>
                  <a:pt x="1616482" y="2599012"/>
                </a:cubicBezTo>
                <a:cubicBezTo>
                  <a:pt x="1624331" y="2599012"/>
                  <a:pt x="1630696" y="2605377"/>
                  <a:pt x="1630696" y="2613226"/>
                </a:cubicBezTo>
                <a:cubicBezTo>
                  <a:pt x="1630696" y="2621075"/>
                  <a:pt x="1624331" y="2627439"/>
                  <a:pt x="1616482" y="2627439"/>
                </a:cubicBezTo>
                <a:cubicBezTo>
                  <a:pt x="1608633" y="2627439"/>
                  <a:pt x="1602269" y="2621078"/>
                  <a:pt x="1602269" y="2613226"/>
                </a:cubicBezTo>
                <a:cubicBezTo>
                  <a:pt x="1602269" y="2613172"/>
                  <a:pt x="1602269" y="2613122"/>
                  <a:pt x="1602269" y="2613068"/>
                </a:cubicBezTo>
                <a:close/>
                <a:moveTo>
                  <a:pt x="1313262" y="2978038"/>
                </a:moveTo>
                <a:cubicBezTo>
                  <a:pt x="1321111" y="2978038"/>
                  <a:pt x="1327475" y="2984403"/>
                  <a:pt x="1327475" y="2992252"/>
                </a:cubicBezTo>
                <a:cubicBezTo>
                  <a:pt x="1327475" y="3000101"/>
                  <a:pt x="1321111" y="3006465"/>
                  <a:pt x="1313262" y="3006465"/>
                </a:cubicBezTo>
                <a:cubicBezTo>
                  <a:pt x="1305413" y="3006465"/>
                  <a:pt x="1299048" y="3000101"/>
                  <a:pt x="1299048" y="2992252"/>
                </a:cubicBezTo>
                <a:cubicBezTo>
                  <a:pt x="1298944" y="2984418"/>
                  <a:pt x="1305207" y="2977984"/>
                  <a:pt x="1313041" y="2977880"/>
                </a:cubicBezTo>
                <a:cubicBezTo>
                  <a:pt x="1313113" y="2977880"/>
                  <a:pt x="1313189" y="2977880"/>
                  <a:pt x="1313262" y="2977880"/>
                </a:cubicBezTo>
                <a:close/>
                <a:moveTo>
                  <a:pt x="1441657" y="2153657"/>
                </a:moveTo>
                <a:cubicBezTo>
                  <a:pt x="1439045" y="2166477"/>
                  <a:pt x="1447317" y="2178988"/>
                  <a:pt x="1460137" y="2181601"/>
                </a:cubicBezTo>
                <a:cubicBezTo>
                  <a:pt x="1472955" y="2184213"/>
                  <a:pt x="1485466" y="2175940"/>
                  <a:pt x="1488081" y="2163120"/>
                </a:cubicBezTo>
                <a:cubicBezTo>
                  <a:pt x="1490693" y="2150306"/>
                  <a:pt x="1482424" y="2137798"/>
                  <a:pt x="1469610" y="2135179"/>
                </a:cubicBezTo>
                <a:lnTo>
                  <a:pt x="1469610" y="1926083"/>
                </a:lnTo>
                <a:lnTo>
                  <a:pt x="1336477" y="1926083"/>
                </a:lnTo>
                <a:cubicBezTo>
                  <a:pt x="1333862" y="1913266"/>
                  <a:pt x="1321348" y="1904994"/>
                  <a:pt x="1308530" y="1907612"/>
                </a:cubicBezTo>
                <a:cubicBezTo>
                  <a:pt x="1295710" y="1910227"/>
                  <a:pt x="1287441" y="1922742"/>
                  <a:pt x="1290056" y="1935559"/>
                </a:cubicBezTo>
                <a:cubicBezTo>
                  <a:pt x="1292671" y="1948376"/>
                  <a:pt x="1305185" y="1956649"/>
                  <a:pt x="1318006" y="1954030"/>
                </a:cubicBezTo>
                <a:cubicBezTo>
                  <a:pt x="1327308" y="1952132"/>
                  <a:pt x="1334579" y="1944861"/>
                  <a:pt x="1336477" y="1935559"/>
                </a:cubicBezTo>
                <a:lnTo>
                  <a:pt x="1460134" y="1935559"/>
                </a:lnTo>
                <a:lnTo>
                  <a:pt x="1460134" y="2135179"/>
                </a:lnTo>
                <a:cubicBezTo>
                  <a:pt x="1450873" y="2137055"/>
                  <a:pt x="1443612" y="2144254"/>
                  <a:pt x="1441657" y="2153499"/>
                </a:cubicBezTo>
                <a:close/>
                <a:moveTo>
                  <a:pt x="1313262" y="1945192"/>
                </a:moveTo>
                <a:cubicBezTo>
                  <a:pt x="1305413" y="1945192"/>
                  <a:pt x="1299048" y="1938828"/>
                  <a:pt x="1299048" y="1930979"/>
                </a:cubicBezTo>
                <a:cubicBezTo>
                  <a:pt x="1299048" y="1923130"/>
                  <a:pt x="1305413" y="1916765"/>
                  <a:pt x="1313262" y="1916765"/>
                </a:cubicBezTo>
                <a:cubicBezTo>
                  <a:pt x="1321111" y="1916765"/>
                  <a:pt x="1327475" y="1923130"/>
                  <a:pt x="1327475" y="1930979"/>
                </a:cubicBezTo>
                <a:cubicBezTo>
                  <a:pt x="1327371" y="1938759"/>
                  <a:pt x="1321044" y="1945019"/>
                  <a:pt x="1313262" y="1945035"/>
                </a:cubicBezTo>
                <a:close/>
                <a:moveTo>
                  <a:pt x="1464872" y="2144181"/>
                </a:moveTo>
                <a:cubicBezTo>
                  <a:pt x="1472721" y="2144181"/>
                  <a:pt x="1479085" y="2150546"/>
                  <a:pt x="1479085" y="2158395"/>
                </a:cubicBezTo>
                <a:cubicBezTo>
                  <a:pt x="1479085" y="2166244"/>
                  <a:pt x="1472721" y="2172608"/>
                  <a:pt x="1464872" y="2172608"/>
                </a:cubicBezTo>
                <a:cubicBezTo>
                  <a:pt x="1457023" y="2172608"/>
                  <a:pt x="1450659" y="2166244"/>
                  <a:pt x="1450659" y="2158395"/>
                </a:cubicBezTo>
                <a:cubicBezTo>
                  <a:pt x="1450554" y="2150561"/>
                  <a:pt x="1456818" y="2144127"/>
                  <a:pt x="1464651" y="2144023"/>
                </a:cubicBezTo>
                <a:cubicBezTo>
                  <a:pt x="1464724" y="2144023"/>
                  <a:pt x="1464799" y="2144023"/>
                  <a:pt x="1464872" y="2144023"/>
                </a:cubicBezTo>
                <a:close/>
                <a:moveTo>
                  <a:pt x="4322254" y="2153657"/>
                </a:moveTo>
                <a:cubicBezTo>
                  <a:pt x="4319632" y="2166477"/>
                  <a:pt x="4327907" y="2178988"/>
                  <a:pt x="4340731" y="2181601"/>
                </a:cubicBezTo>
                <a:cubicBezTo>
                  <a:pt x="4353555" y="2184213"/>
                  <a:pt x="4366063" y="2175940"/>
                  <a:pt x="4368684" y="2163120"/>
                </a:cubicBezTo>
                <a:cubicBezTo>
                  <a:pt x="4371274" y="2150306"/>
                  <a:pt x="4363031" y="2137798"/>
                  <a:pt x="4350207" y="2135179"/>
                </a:cubicBezTo>
                <a:lnTo>
                  <a:pt x="4350207" y="1926083"/>
                </a:lnTo>
                <a:lnTo>
                  <a:pt x="4217074" y="1926083"/>
                </a:lnTo>
                <a:cubicBezTo>
                  <a:pt x="4214453" y="1913266"/>
                  <a:pt x="4201945" y="1904994"/>
                  <a:pt x="4189121" y="1907612"/>
                </a:cubicBezTo>
                <a:cubicBezTo>
                  <a:pt x="4176297" y="1910227"/>
                  <a:pt x="4168022" y="1922742"/>
                  <a:pt x="4170643" y="1935559"/>
                </a:cubicBezTo>
                <a:cubicBezTo>
                  <a:pt x="4173265" y="1948376"/>
                  <a:pt x="4185773" y="1956649"/>
                  <a:pt x="4198597" y="1954030"/>
                </a:cubicBezTo>
                <a:cubicBezTo>
                  <a:pt x="4207914" y="1952132"/>
                  <a:pt x="4215179" y="1944861"/>
                  <a:pt x="4217074" y="1935559"/>
                </a:cubicBezTo>
                <a:lnTo>
                  <a:pt x="4340731" y="1935559"/>
                </a:lnTo>
                <a:lnTo>
                  <a:pt x="4340731" y="2135179"/>
                </a:lnTo>
                <a:cubicBezTo>
                  <a:pt x="4331477" y="2137055"/>
                  <a:pt x="4324212" y="2144254"/>
                  <a:pt x="4322254" y="2153499"/>
                </a:cubicBezTo>
                <a:close/>
                <a:moveTo>
                  <a:pt x="4193859" y="1945192"/>
                </a:moveTo>
                <a:cubicBezTo>
                  <a:pt x="4185994" y="1945192"/>
                  <a:pt x="4179645" y="1938828"/>
                  <a:pt x="4179645" y="1930979"/>
                </a:cubicBezTo>
                <a:cubicBezTo>
                  <a:pt x="4179645" y="1923130"/>
                  <a:pt x="4185994" y="1916765"/>
                  <a:pt x="4193859" y="1916765"/>
                </a:cubicBezTo>
                <a:cubicBezTo>
                  <a:pt x="4201724" y="1916765"/>
                  <a:pt x="4208072" y="1923130"/>
                  <a:pt x="4208072" y="1930979"/>
                </a:cubicBezTo>
                <a:cubicBezTo>
                  <a:pt x="4207977" y="1938759"/>
                  <a:pt x="4201629" y="1945019"/>
                  <a:pt x="4193859" y="1945035"/>
                </a:cubicBezTo>
                <a:close/>
                <a:moveTo>
                  <a:pt x="4345469" y="2144181"/>
                </a:moveTo>
                <a:cubicBezTo>
                  <a:pt x="4353334" y="2144181"/>
                  <a:pt x="4359683" y="2150546"/>
                  <a:pt x="4359683" y="2158395"/>
                </a:cubicBezTo>
                <a:cubicBezTo>
                  <a:pt x="4359683" y="2166244"/>
                  <a:pt x="4353334" y="2172608"/>
                  <a:pt x="4345469" y="2172608"/>
                </a:cubicBezTo>
                <a:cubicBezTo>
                  <a:pt x="4337604" y="2172608"/>
                  <a:pt x="4331256" y="2166244"/>
                  <a:pt x="4331256" y="2158395"/>
                </a:cubicBezTo>
                <a:cubicBezTo>
                  <a:pt x="4331161" y="2150561"/>
                  <a:pt x="4337415" y="2144127"/>
                  <a:pt x="4345248" y="2144023"/>
                </a:cubicBezTo>
                <a:cubicBezTo>
                  <a:pt x="4345311" y="2144023"/>
                  <a:pt x="4345406" y="2144023"/>
                  <a:pt x="4345469" y="2144023"/>
                </a:cubicBezTo>
                <a:close/>
                <a:moveTo>
                  <a:pt x="4322254" y="2911709"/>
                </a:moveTo>
                <a:cubicBezTo>
                  <a:pt x="4319632" y="2924529"/>
                  <a:pt x="4327907" y="2937040"/>
                  <a:pt x="4340731" y="2939652"/>
                </a:cubicBezTo>
                <a:cubicBezTo>
                  <a:pt x="4353555" y="2942264"/>
                  <a:pt x="4366063" y="2933992"/>
                  <a:pt x="4368684" y="2921172"/>
                </a:cubicBezTo>
                <a:cubicBezTo>
                  <a:pt x="4371274" y="2908357"/>
                  <a:pt x="4363031" y="2895849"/>
                  <a:pt x="4350207" y="2893231"/>
                </a:cubicBezTo>
                <a:lnTo>
                  <a:pt x="4350207" y="2835745"/>
                </a:lnTo>
                <a:lnTo>
                  <a:pt x="4274402" y="2835745"/>
                </a:lnTo>
                <a:lnTo>
                  <a:pt x="4274402" y="2484673"/>
                </a:lnTo>
                <a:cubicBezTo>
                  <a:pt x="4287225" y="2482058"/>
                  <a:pt x="4295501" y="2469543"/>
                  <a:pt x="4292879" y="2456726"/>
                </a:cubicBezTo>
                <a:cubicBezTo>
                  <a:pt x="4290258" y="2443905"/>
                  <a:pt x="4277750" y="2435636"/>
                  <a:pt x="4264926" y="2438252"/>
                </a:cubicBezTo>
                <a:cubicBezTo>
                  <a:pt x="4252102" y="2440870"/>
                  <a:pt x="4243827" y="2453381"/>
                  <a:pt x="4246449" y="2466202"/>
                </a:cubicBezTo>
                <a:cubicBezTo>
                  <a:pt x="4248344" y="2475504"/>
                  <a:pt x="4255608" y="2482775"/>
                  <a:pt x="4264926" y="2484673"/>
                </a:cubicBezTo>
                <a:lnTo>
                  <a:pt x="4264926" y="2845221"/>
                </a:lnTo>
                <a:lnTo>
                  <a:pt x="4340731" y="2845221"/>
                </a:lnTo>
                <a:lnTo>
                  <a:pt x="4340731" y="2893231"/>
                </a:lnTo>
                <a:cubicBezTo>
                  <a:pt x="4331477" y="2895107"/>
                  <a:pt x="4324212" y="2902306"/>
                  <a:pt x="4322254" y="2911551"/>
                </a:cubicBezTo>
                <a:close/>
                <a:moveTo>
                  <a:pt x="4255451" y="2461615"/>
                </a:moveTo>
                <a:cubicBezTo>
                  <a:pt x="4255451" y="2453766"/>
                  <a:pt x="4261799" y="2447402"/>
                  <a:pt x="4269664" y="2447402"/>
                </a:cubicBezTo>
                <a:cubicBezTo>
                  <a:pt x="4277529" y="2447402"/>
                  <a:pt x="4283877" y="2453766"/>
                  <a:pt x="4283877" y="2461615"/>
                </a:cubicBezTo>
                <a:cubicBezTo>
                  <a:pt x="4283877" y="2469464"/>
                  <a:pt x="4277529" y="2475829"/>
                  <a:pt x="4269664" y="2475829"/>
                </a:cubicBezTo>
                <a:cubicBezTo>
                  <a:pt x="4261799" y="2475829"/>
                  <a:pt x="4255451" y="2469467"/>
                  <a:pt x="4255451" y="2461615"/>
                </a:cubicBezTo>
                <a:cubicBezTo>
                  <a:pt x="4255451" y="2461562"/>
                  <a:pt x="4255451" y="2461511"/>
                  <a:pt x="4255451" y="2461457"/>
                </a:cubicBezTo>
                <a:close/>
                <a:moveTo>
                  <a:pt x="4345469" y="2902233"/>
                </a:moveTo>
                <a:cubicBezTo>
                  <a:pt x="4353334" y="2902233"/>
                  <a:pt x="4359683" y="2908597"/>
                  <a:pt x="4359683" y="2916446"/>
                </a:cubicBezTo>
                <a:cubicBezTo>
                  <a:pt x="4359683" y="2924295"/>
                  <a:pt x="4353334" y="2930660"/>
                  <a:pt x="4345469" y="2930660"/>
                </a:cubicBezTo>
                <a:cubicBezTo>
                  <a:pt x="4337604" y="2930660"/>
                  <a:pt x="4331256" y="2924295"/>
                  <a:pt x="4331256" y="2916446"/>
                </a:cubicBezTo>
                <a:cubicBezTo>
                  <a:pt x="4331161" y="2908613"/>
                  <a:pt x="4337415" y="2902179"/>
                  <a:pt x="4345248" y="2902075"/>
                </a:cubicBezTo>
                <a:cubicBezTo>
                  <a:pt x="4345311" y="2902075"/>
                  <a:pt x="4345406" y="2902075"/>
                  <a:pt x="4345469" y="2902075"/>
                </a:cubicBezTo>
                <a:close/>
                <a:moveTo>
                  <a:pt x="4501817" y="2011522"/>
                </a:moveTo>
                <a:lnTo>
                  <a:pt x="4501817" y="1850436"/>
                </a:lnTo>
                <a:lnTo>
                  <a:pt x="4217074" y="1850436"/>
                </a:lnTo>
                <a:cubicBezTo>
                  <a:pt x="4214484" y="1837616"/>
                  <a:pt x="4201976" y="1829331"/>
                  <a:pt x="4189152" y="1831933"/>
                </a:cubicBezTo>
                <a:cubicBezTo>
                  <a:pt x="4179835" y="1833828"/>
                  <a:pt x="4172538" y="1841112"/>
                  <a:pt x="4170643" y="1850436"/>
                </a:cubicBezTo>
                <a:lnTo>
                  <a:pt x="4170643" y="1850436"/>
                </a:lnTo>
                <a:cubicBezTo>
                  <a:pt x="4168022" y="1863257"/>
                  <a:pt x="4176297" y="1875774"/>
                  <a:pt x="4189121" y="1878389"/>
                </a:cubicBezTo>
                <a:cubicBezTo>
                  <a:pt x="4201945" y="1881005"/>
                  <a:pt x="4214453" y="1872732"/>
                  <a:pt x="4217074" y="1859912"/>
                </a:cubicBezTo>
                <a:lnTo>
                  <a:pt x="4492342" y="1859912"/>
                </a:lnTo>
                <a:lnTo>
                  <a:pt x="4492342" y="2002046"/>
                </a:lnTo>
                <a:lnTo>
                  <a:pt x="4426012" y="2002046"/>
                </a:lnTo>
                <a:lnTo>
                  <a:pt x="4426012" y="1954037"/>
                </a:lnTo>
                <a:cubicBezTo>
                  <a:pt x="4438836" y="1951421"/>
                  <a:pt x="4447111" y="1938907"/>
                  <a:pt x="4444490" y="1926090"/>
                </a:cubicBezTo>
                <a:cubicBezTo>
                  <a:pt x="4441868" y="1913269"/>
                  <a:pt x="4429360" y="1905000"/>
                  <a:pt x="4416537" y="1907615"/>
                </a:cubicBezTo>
                <a:cubicBezTo>
                  <a:pt x="4403713" y="1910234"/>
                  <a:pt x="4395437" y="1922745"/>
                  <a:pt x="4398059" y="1935565"/>
                </a:cubicBezTo>
                <a:cubicBezTo>
                  <a:pt x="4399954" y="1944867"/>
                  <a:pt x="4407219" y="1952138"/>
                  <a:pt x="4416537" y="1954037"/>
                </a:cubicBezTo>
                <a:lnTo>
                  <a:pt x="4416537" y="2011364"/>
                </a:lnTo>
                <a:close/>
                <a:moveTo>
                  <a:pt x="4207283" y="1859912"/>
                </a:moveTo>
                <a:cubicBezTo>
                  <a:pt x="4204661" y="1867315"/>
                  <a:pt x="4196544" y="1871197"/>
                  <a:pt x="4189152" y="1868582"/>
                </a:cubicBezTo>
                <a:cubicBezTo>
                  <a:pt x="4181730" y="1865967"/>
                  <a:pt x="4177845" y="1857840"/>
                  <a:pt x="4180466" y="1850436"/>
                </a:cubicBezTo>
                <a:cubicBezTo>
                  <a:pt x="4183088" y="1843032"/>
                  <a:pt x="4191205" y="1839150"/>
                  <a:pt x="4198628" y="1841766"/>
                </a:cubicBezTo>
                <a:cubicBezTo>
                  <a:pt x="4206019" y="1844381"/>
                  <a:pt x="4209904" y="1852508"/>
                  <a:pt x="4207283" y="1859912"/>
                </a:cubicBezTo>
                <a:close/>
                <a:moveTo>
                  <a:pt x="4407061" y="1931011"/>
                </a:moveTo>
                <a:cubicBezTo>
                  <a:pt x="4407061" y="1923162"/>
                  <a:pt x="4413410" y="1916797"/>
                  <a:pt x="4421274" y="1916797"/>
                </a:cubicBezTo>
                <a:cubicBezTo>
                  <a:pt x="4429139" y="1916797"/>
                  <a:pt x="4435488" y="1923162"/>
                  <a:pt x="4435488" y="1931011"/>
                </a:cubicBezTo>
                <a:cubicBezTo>
                  <a:pt x="4435488" y="1938860"/>
                  <a:pt x="4429139" y="1945224"/>
                  <a:pt x="4421274" y="1945224"/>
                </a:cubicBezTo>
                <a:cubicBezTo>
                  <a:pt x="4413410" y="1945224"/>
                  <a:pt x="4407061" y="1938863"/>
                  <a:pt x="4407061" y="1931011"/>
                </a:cubicBezTo>
                <a:cubicBezTo>
                  <a:pt x="4407061" y="1930948"/>
                  <a:pt x="4407061" y="1930884"/>
                  <a:pt x="4407061" y="1930821"/>
                </a:cubicBezTo>
                <a:close/>
                <a:moveTo>
                  <a:pt x="4113316" y="2257447"/>
                </a:moveTo>
                <a:cubicBezTo>
                  <a:pt x="4126139" y="2260065"/>
                  <a:pt x="4138647" y="2251796"/>
                  <a:pt x="4141269" y="2238979"/>
                </a:cubicBezTo>
                <a:cubicBezTo>
                  <a:pt x="4141269" y="2238976"/>
                  <a:pt x="4141269" y="2238972"/>
                  <a:pt x="4141269" y="2238969"/>
                </a:cubicBezTo>
                <a:lnTo>
                  <a:pt x="4274402" y="2238969"/>
                </a:lnTo>
                <a:lnTo>
                  <a:pt x="4274402" y="2029842"/>
                </a:lnTo>
                <a:cubicBezTo>
                  <a:pt x="4287225" y="2027226"/>
                  <a:pt x="4295501" y="2014712"/>
                  <a:pt x="4292879" y="2001895"/>
                </a:cubicBezTo>
                <a:cubicBezTo>
                  <a:pt x="4290258" y="1989074"/>
                  <a:pt x="4277750" y="1980805"/>
                  <a:pt x="4264926" y="1983420"/>
                </a:cubicBezTo>
                <a:cubicBezTo>
                  <a:pt x="4252102" y="1986039"/>
                  <a:pt x="4243827" y="1998550"/>
                  <a:pt x="4246449" y="2011370"/>
                </a:cubicBezTo>
                <a:cubicBezTo>
                  <a:pt x="4248344" y="2020672"/>
                  <a:pt x="4255608" y="2027943"/>
                  <a:pt x="4264926" y="2029842"/>
                </a:cubicBezTo>
                <a:lnTo>
                  <a:pt x="4264926" y="2229304"/>
                </a:lnTo>
                <a:lnTo>
                  <a:pt x="4141269" y="2229304"/>
                </a:lnTo>
                <a:cubicBezTo>
                  <a:pt x="4138647" y="2216487"/>
                  <a:pt x="4126139" y="2208218"/>
                  <a:pt x="4113316" y="2210839"/>
                </a:cubicBezTo>
                <a:cubicBezTo>
                  <a:pt x="4100492" y="2213458"/>
                  <a:pt x="4092216" y="2225975"/>
                  <a:pt x="4094838" y="2238792"/>
                </a:cubicBezTo>
                <a:cubicBezTo>
                  <a:pt x="4096765" y="2248091"/>
                  <a:pt x="4104029" y="2255356"/>
                  <a:pt x="4113316" y="2257257"/>
                </a:cubicBezTo>
                <a:close/>
                <a:moveTo>
                  <a:pt x="4255451" y="2006816"/>
                </a:moveTo>
                <a:cubicBezTo>
                  <a:pt x="4255451" y="1998967"/>
                  <a:pt x="4261799" y="1992602"/>
                  <a:pt x="4269664" y="1992602"/>
                </a:cubicBezTo>
                <a:cubicBezTo>
                  <a:pt x="4277529" y="1992602"/>
                  <a:pt x="4283877" y="1998967"/>
                  <a:pt x="4283877" y="2006816"/>
                </a:cubicBezTo>
                <a:cubicBezTo>
                  <a:pt x="4283877" y="2014665"/>
                  <a:pt x="4277529" y="2021029"/>
                  <a:pt x="4269664" y="2021029"/>
                </a:cubicBezTo>
                <a:cubicBezTo>
                  <a:pt x="4261799" y="2021029"/>
                  <a:pt x="4255451" y="2014668"/>
                  <a:pt x="4255451" y="2006816"/>
                </a:cubicBezTo>
                <a:cubicBezTo>
                  <a:pt x="4255451" y="2006753"/>
                  <a:pt x="4255451" y="2006689"/>
                  <a:pt x="4255451" y="2006626"/>
                </a:cubicBezTo>
                <a:close/>
                <a:moveTo>
                  <a:pt x="4118054" y="2220018"/>
                </a:moveTo>
                <a:cubicBezTo>
                  <a:pt x="4125918" y="2220018"/>
                  <a:pt x="4132267" y="2226382"/>
                  <a:pt x="4132267" y="2234231"/>
                </a:cubicBezTo>
                <a:cubicBezTo>
                  <a:pt x="4132267" y="2242080"/>
                  <a:pt x="4125918" y="2248445"/>
                  <a:pt x="4118054" y="2248445"/>
                </a:cubicBezTo>
                <a:cubicBezTo>
                  <a:pt x="4110189" y="2248445"/>
                  <a:pt x="4103840" y="2242080"/>
                  <a:pt x="4103840" y="2234231"/>
                </a:cubicBezTo>
                <a:cubicBezTo>
                  <a:pt x="4103714" y="2226401"/>
                  <a:pt x="4109967" y="2219952"/>
                  <a:pt x="4117801" y="2219832"/>
                </a:cubicBezTo>
                <a:cubicBezTo>
                  <a:pt x="4117895" y="2219828"/>
                  <a:pt x="4117959" y="2219828"/>
                  <a:pt x="4118054" y="2219828"/>
                </a:cubicBezTo>
                <a:close/>
                <a:moveTo>
                  <a:pt x="4037511" y="2153688"/>
                </a:moveTo>
                <a:lnTo>
                  <a:pt x="4037511" y="2456909"/>
                </a:lnTo>
                <a:lnTo>
                  <a:pt x="3989658" y="2456909"/>
                </a:lnTo>
                <a:cubicBezTo>
                  <a:pt x="3987037" y="2444092"/>
                  <a:pt x="3974529" y="2435819"/>
                  <a:pt x="3961705" y="2438438"/>
                </a:cubicBezTo>
                <a:cubicBezTo>
                  <a:pt x="3948881" y="2441053"/>
                  <a:pt x="3940606" y="2453567"/>
                  <a:pt x="3943228" y="2466385"/>
                </a:cubicBezTo>
                <a:cubicBezTo>
                  <a:pt x="3945849" y="2479202"/>
                  <a:pt x="3958357" y="2487474"/>
                  <a:pt x="3971181" y="2484856"/>
                </a:cubicBezTo>
                <a:cubicBezTo>
                  <a:pt x="3980499" y="2482958"/>
                  <a:pt x="3987763" y="2475687"/>
                  <a:pt x="3989658" y="2466385"/>
                </a:cubicBezTo>
                <a:lnTo>
                  <a:pt x="4046986" y="2466385"/>
                </a:lnTo>
                <a:lnTo>
                  <a:pt x="4046986" y="2163164"/>
                </a:lnTo>
                <a:lnTo>
                  <a:pt x="4198597" y="2163164"/>
                </a:lnTo>
                <a:lnTo>
                  <a:pt x="4198597" y="2029842"/>
                </a:lnTo>
                <a:cubicBezTo>
                  <a:pt x="4211420" y="2027226"/>
                  <a:pt x="4219696" y="2014712"/>
                  <a:pt x="4217074" y="2001895"/>
                </a:cubicBezTo>
                <a:cubicBezTo>
                  <a:pt x="4214453" y="1989074"/>
                  <a:pt x="4201945" y="1980805"/>
                  <a:pt x="4189121" y="1983420"/>
                </a:cubicBezTo>
                <a:cubicBezTo>
                  <a:pt x="4176297" y="1986039"/>
                  <a:pt x="4168022" y="1998550"/>
                  <a:pt x="4170643" y="2011370"/>
                </a:cubicBezTo>
                <a:cubicBezTo>
                  <a:pt x="4172538" y="2020672"/>
                  <a:pt x="4179803" y="2027943"/>
                  <a:pt x="4189121" y="2029842"/>
                </a:cubicBezTo>
                <a:lnTo>
                  <a:pt x="4189121" y="2153499"/>
                </a:lnTo>
                <a:close/>
                <a:moveTo>
                  <a:pt x="3966443" y="2475860"/>
                </a:moveTo>
                <a:cubicBezTo>
                  <a:pt x="3958578" y="2475860"/>
                  <a:pt x="3952230" y="2469496"/>
                  <a:pt x="3952230" y="2461647"/>
                </a:cubicBezTo>
                <a:cubicBezTo>
                  <a:pt x="3952230" y="2453798"/>
                  <a:pt x="3958578" y="2447433"/>
                  <a:pt x="3966443" y="2447433"/>
                </a:cubicBezTo>
                <a:cubicBezTo>
                  <a:pt x="3974308" y="2447433"/>
                  <a:pt x="3980657" y="2453798"/>
                  <a:pt x="3980657" y="2461647"/>
                </a:cubicBezTo>
                <a:cubicBezTo>
                  <a:pt x="3980530" y="2469417"/>
                  <a:pt x="3974213" y="2475655"/>
                  <a:pt x="3966443" y="2475671"/>
                </a:cubicBezTo>
                <a:close/>
                <a:moveTo>
                  <a:pt x="4179645" y="2006816"/>
                </a:moveTo>
                <a:cubicBezTo>
                  <a:pt x="4179645" y="1998967"/>
                  <a:pt x="4185994" y="1992602"/>
                  <a:pt x="4193859" y="1992602"/>
                </a:cubicBezTo>
                <a:cubicBezTo>
                  <a:pt x="4201724" y="1992602"/>
                  <a:pt x="4208072" y="1998967"/>
                  <a:pt x="4208072" y="2006816"/>
                </a:cubicBezTo>
                <a:cubicBezTo>
                  <a:pt x="4208072" y="2014665"/>
                  <a:pt x="4201724" y="2021029"/>
                  <a:pt x="4193859" y="2021029"/>
                </a:cubicBezTo>
                <a:cubicBezTo>
                  <a:pt x="4185994" y="2021029"/>
                  <a:pt x="4179645" y="2014668"/>
                  <a:pt x="4179645" y="2006816"/>
                </a:cubicBezTo>
                <a:cubicBezTo>
                  <a:pt x="4179645" y="2006753"/>
                  <a:pt x="4179645" y="2006689"/>
                  <a:pt x="4179645" y="2006626"/>
                </a:cubicBezTo>
                <a:close/>
                <a:moveTo>
                  <a:pt x="4037511" y="2636473"/>
                </a:moveTo>
                <a:cubicBezTo>
                  <a:pt x="4050334" y="2639091"/>
                  <a:pt x="4062842" y="2630822"/>
                  <a:pt x="4065464" y="2618005"/>
                </a:cubicBezTo>
                <a:cubicBezTo>
                  <a:pt x="4065464" y="2618001"/>
                  <a:pt x="4065464" y="2617998"/>
                  <a:pt x="4065464" y="2617995"/>
                </a:cubicBezTo>
                <a:lnTo>
                  <a:pt x="4198597" y="2617995"/>
                </a:lnTo>
                <a:lnTo>
                  <a:pt x="4198597" y="2390580"/>
                </a:lnTo>
                <a:lnTo>
                  <a:pt x="4246449" y="2390580"/>
                </a:lnTo>
                <a:cubicBezTo>
                  <a:pt x="4249070" y="2403397"/>
                  <a:pt x="4261578" y="2411669"/>
                  <a:pt x="4274402" y="2409051"/>
                </a:cubicBezTo>
                <a:cubicBezTo>
                  <a:pt x="4287225" y="2406436"/>
                  <a:pt x="4295501" y="2393921"/>
                  <a:pt x="4292879" y="2381104"/>
                </a:cubicBezTo>
                <a:cubicBezTo>
                  <a:pt x="4290258" y="2368287"/>
                  <a:pt x="4277750" y="2360014"/>
                  <a:pt x="4264926" y="2362633"/>
                </a:cubicBezTo>
                <a:cubicBezTo>
                  <a:pt x="4255608" y="2364531"/>
                  <a:pt x="4248344" y="2371802"/>
                  <a:pt x="4246449" y="2381104"/>
                </a:cubicBezTo>
                <a:lnTo>
                  <a:pt x="4189121" y="2381104"/>
                </a:lnTo>
                <a:lnTo>
                  <a:pt x="4189121" y="2608519"/>
                </a:lnTo>
                <a:lnTo>
                  <a:pt x="4065464" y="2608519"/>
                </a:lnTo>
                <a:cubicBezTo>
                  <a:pt x="4062842" y="2595702"/>
                  <a:pt x="4050334" y="2587433"/>
                  <a:pt x="4037511" y="2590055"/>
                </a:cubicBezTo>
                <a:cubicBezTo>
                  <a:pt x="4024687" y="2592673"/>
                  <a:pt x="4016411" y="2605190"/>
                  <a:pt x="4019033" y="2618008"/>
                </a:cubicBezTo>
                <a:cubicBezTo>
                  <a:pt x="4020960" y="2627306"/>
                  <a:pt x="4028224" y="2634571"/>
                  <a:pt x="4037511" y="2636473"/>
                </a:cubicBezTo>
                <a:close/>
                <a:moveTo>
                  <a:pt x="4269664" y="2371628"/>
                </a:moveTo>
                <a:cubicBezTo>
                  <a:pt x="4277529" y="2371628"/>
                  <a:pt x="4283877" y="2377993"/>
                  <a:pt x="4283877" y="2385842"/>
                </a:cubicBezTo>
                <a:cubicBezTo>
                  <a:pt x="4283877" y="2393691"/>
                  <a:pt x="4277529" y="2400055"/>
                  <a:pt x="4269664" y="2400055"/>
                </a:cubicBezTo>
                <a:cubicBezTo>
                  <a:pt x="4261799" y="2400055"/>
                  <a:pt x="4255451" y="2393691"/>
                  <a:pt x="4255451" y="2385842"/>
                </a:cubicBezTo>
                <a:cubicBezTo>
                  <a:pt x="4255324" y="2378012"/>
                  <a:pt x="4261578" y="2371562"/>
                  <a:pt x="4269411" y="2371442"/>
                </a:cubicBezTo>
                <a:cubicBezTo>
                  <a:pt x="4269506" y="2371439"/>
                  <a:pt x="4269569" y="2371439"/>
                  <a:pt x="4269664" y="2371439"/>
                </a:cubicBezTo>
                <a:close/>
                <a:moveTo>
                  <a:pt x="4042248" y="2599044"/>
                </a:moveTo>
                <a:cubicBezTo>
                  <a:pt x="4050113" y="2599044"/>
                  <a:pt x="4056462" y="2605408"/>
                  <a:pt x="4056462" y="2613257"/>
                </a:cubicBezTo>
                <a:cubicBezTo>
                  <a:pt x="4056462" y="2621106"/>
                  <a:pt x="4050113" y="2627471"/>
                  <a:pt x="4042248" y="2627471"/>
                </a:cubicBezTo>
                <a:cubicBezTo>
                  <a:pt x="4034384" y="2627471"/>
                  <a:pt x="4028035" y="2621106"/>
                  <a:pt x="4028035" y="2613257"/>
                </a:cubicBezTo>
                <a:cubicBezTo>
                  <a:pt x="4027908" y="2605427"/>
                  <a:pt x="4034162" y="2598977"/>
                  <a:pt x="4041995" y="2598858"/>
                </a:cubicBezTo>
                <a:cubicBezTo>
                  <a:pt x="4042090" y="2598854"/>
                  <a:pt x="4042153" y="2598854"/>
                  <a:pt x="4042248" y="2598854"/>
                </a:cubicBezTo>
                <a:close/>
                <a:moveTo>
                  <a:pt x="4189121" y="2333252"/>
                </a:moveTo>
                <a:cubicBezTo>
                  <a:pt x="4201945" y="2335870"/>
                  <a:pt x="4214453" y="2327601"/>
                  <a:pt x="4217074" y="2314784"/>
                </a:cubicBezTo>
                <a:cubicBezTo>
                  <a:pt x="4217074" y="2314781"/>
                  <a:pt x="4217074" y="2314778"/>
                  <a:pt x="4217074" y="2314774"/>
                </a:cubicBezTo>
                <a:lnTo>
                  <a:pt x="4311420" y="2314774"/>
                </a:lnTo>
                <a:lnTo>
                  <a:pt x="4463030" y="2163164"/>
                </a:lnTo>
                <a:lnTo>
                  <a:pt x="4653333" y="2163164"/>
                </a:lnTo>
                <a:lnTo>
                  <a:pt x="4653333" y="1954037"/>
                </a:lnTo>
                <a:cubicBezTo>
                  <a:pt x="4666157" y="1951421"/>
                  <a:pt x="4674432" y="1938907"/>
                  <a:pt x="4671810" y="1926090"/>
                </a:cubicBezTo>
                <a:cubicBezTo>
                  <a:pt x="4669189" y="1913269"/>
                  <a:pt x="4656681" y="1905000"/>
                  <a:pt x="4643857" y="1907615"/>
                </a:cubicBezTo>
                <a:cubicBezTo>
                  <a:pt x="4631033" y="1910234"/>
                  <a:pt x="4622758" y="1922745"/>
                  <a:pt x="4625380" y="1935565"/>
                </a:cubicBezTo>
                <a:cubicBezTo>
                  <a:pt x="4627275" y="1944867"/>
                  <a:pt x="4634540" y="1952138"/>
                  <a:pt x="4643857" y="1954037"/>
                </a:cubicBezTo>
                <a:lnTo>
                  <a:pt x="4643857" y="2153499"/>
                </a:lnTo>
                <a:lnTo>
                  <a:pt x="4459082" y="2153499"/>
                </a:lnTo>
                <a:lnTo>
                  <a:pt x="4307472" y="2305109"/>
                </a:lnTo>
                <a:lnTo>
                  <a:pt x="4216979" y="2305109"/>
                </a:lnTo>
                <a:cubicBezTo>
                  <a:pt x="4214358" y="2292292"/>
                  <a:pt x="4201850" y="2284023"/>
                  <a:pt x="4189026" y="2286644"/>
                </a:cubicBezTo>
                <a:cubicBezTo>
                  <a:pt x="4176202" y="2289263"/>
                  <a:pt x="4167927" y="2301780"/>
                  <a:pt x="4170549" y="2314598"/>
                </a:cubicBezTo>
                <a:cubicBezTo>
                  <a:pt x="4172475" y="2323896"/>
                  <a:pt x="4179740" y="2331161"/>
                  <a:pt x="4189026" y="2333062"/>
                </a:cubicBezTo>
                <a:close/>
                <a:moveTo>
                  <a:pt x="4634476" y="1931011"/>
                </a:moveTo>
                <a:cubicBezTo>
                  <a:pt x="4634476" y="1923162"/>
                  <a:pt x="4640825" y="1916797"/>
                  <a:pt x="4648690" y="1916797"/>
                </a:cubicBezTo>
                <a:cubicBezTo>
                  <a:pt x="4656555" y="1916797"/>
                  <a:pt x="4662903" y="1923162"/>
                  <a:pt x="4662903" y="1931011"/>
                </a:cubicBezTo>
                <a:cubicBezTo>
                  <a:pt x="4662903" y="1938860"/>
                  <a:pt x="4656555" y="1945224"/>
                  <a:pt x="4648690" y="1945224"/>
                </a:cubicBezTo>
                <a:cubicBezTo>
                  <a:pt x="4640825" y="1945224"/>
                  <a:pt x="4634476" y="1938863"/>
                  <a:pt x="4634476" y="1931011"/>
                </a:cubicBezTo>
                <a:cubicBezTo>
                  <a:pt x="4634476" y="1930948"/>
                  <a:pt x="4634476" y="1930884"/>
                  <a:pt x="4634476" y="1930821"/>
                </a:cubicBezTo>
                <a:close/>
                <a:moveTo>
                  <a:pt x="4193859" y="2295823"/>
                </a:moveTo>
                <a:cubicBezTo>
                  <a:pt x="4201724" y="2295823"/>
                  <a:pt x="4208072" y="2302188"/>
                  <a:pt x="4208072" y="2310037"/>
                </a:cubicBezTo>
                <a:cubicBezTo>
                  <a:pt x="4208072" y="2317885"/>
                  <a:pt x="4201724" y="2324250"/>
                  <a:pt x="4193859" y="2324250"/>
                </a:cubicBezTo>
                <a:cubicBezTo>
                  <a:pt x="4185994" y="2324250"/>
                  <a:pt x="4179645" y="2317885"/>
                  <a:pt x="4179645" y="2310037"/>
                </a:cubicBezTo>
                <a:cubicBezTo>
                  <a:pt x="4179519" y="2302206"/>
                  <a:pt x="4185773" y="2295757"/>
                  <a:pt x="4193606" y="2295637"/>
                </a:cubicBezTo>
                <a:cubicBezTo>
                  <a:pt x="4193701" y="2295634"/>
                  <a:pt x="4193764" y="2295634"/>
                  <a:pt x="4193859" y="2295634"/>
                </a:cubicBezTo>
                <a:close/>
                <a:moveTo>
                  <a:pt x="3885900" y="2560668"/>
                </a:moveTo>
                <a:cubicBezTo>
                  <a:pt x="3898724" y="2563286"/>
                  <a:pt x="3911232" y="2555017"/>
                  <a:pt x="3913853" y="2542199"/>
                </a:cubicBezTo>
                <a:cubicBezTo>
                  <a:pt x="3913853" y="2542196"/>
                  <a:pt x="3913853" y="2542193"/>
                  <a:pt x="3913853" y="2542190"/>
                </a:cubicBezTo>
                <a:lnTo>
                  <a:pt x="4122791" y="2542190"/>
                </a:lnTo>
                <a:lnTo>
                  <a:pt x="4122791" y="2333062"/>
                </a:lnTo>
                <a:cubicBezTo>
                  <a:pt x="4135615" y="2330447"/>
                  <a:pt x="4143890" y="2317933"/>
                  <a:pt x="4141269" y="2305116"/>
                </a:cubicBezTo>
                <a:cubicBezTo>
                  <a:pt x="4138647" y="2292295"/>
                  <a:pt x="4126139" y="2284026"/>
                  <a:pt x="4113316" y="2286641"/>
                </a:cubicBezTo>
                <a:cubicBezTo>
                  <a:pt x="4100492" y="2289260"/>
                  <a:pt x="4092216" y="2301771"/>
                  <a:pt x="4094838" y="2314591"/>
                </a:cubicBezTo>
                <a:cubicBezTo>
                  <a:pt x="4096733" y="2323893"/>
                  <a:pt x="4103998" y="2331164"/>
                  <a:pt x="4113316" y="2333062"/>
                </a:cubicBezTo>
                <a:lnTo>
                  <a:pt x="4113316" y="2532525"/>
                </a:lnTo>
                <a:lnTo>
                  <a:pt x="3913853" y="2532525"/>
                </a:lnTo>
                <a:cubicBezTo>
                  <a:pt x="3911232" y="2519707"/>
                  <a:pt x="3898724" y="2511438"/>
                  <a:pt x="3885900" y="2514060"/>
                </a:cubicBezTo>
                <a:cubicBezTo>
                  <a:pt x="3873076" y="2516678"/>
                  <a:pt x="3864801" y="2529196"/>
                  <a:pt x="3867423" y="2542013"/>
                </a:cubicBezTo>
                <a:cubicBezTo>
                  <a:pt x="3869349" y="2551312"/>
                  <a:pt x="3876614" y="2558576"/>
                  <a:pt x="3885900" y="2560478"/>
                </a:cubicBezTo>
                <a:close/>
                <a:moveTo>
                  <a:pt x="4103840" y="2310037"/>
                </a:moveTo>
                <a:cubicBezTo>
                  <a:pt x="4103840" y="2302188"/>
                  <a:pt x="4110189" y="2295823"/>
                  <a:pt x="4118054" y="2295823"/>
                </a:cubicBezTo>
                <a:cubicBezTo>
                  <a:pt x="4125918" y="2295823"/>
                  <a:pt x="4132267" y="2302188"/>
                  <a:pt x="4132267" y="2310037"/>
                </a:cubicBezTo>
                <a:cubicBezTo>
                  <a:pt x="4132267" y="2317885"/>
                  <a:pt x="4125918" y="2324250"/>
                  <a:pt x="4118054" y="2324250"/>
                </a:cubicBezTo>
                <a:cubicBezTo>
                  <a:pt x="4110189" y="2324250"/>
                  <a:pt x="4103840" y="2317889"/>
                  <a:pt x="4103840" y="2310037"/>
                </a:cubicBezTo>
                <a:cubicBezTo>
                  <a:pt x="4103840" y="2309973"/>
                  <a:pt x="4103840" y="2309910"/>
                  <a:pt x="4103840" y="2309847"/>
                </a:cubicBezTo>
                <a:close/>
                <a:moveTo>
                  <a:pt x="3890638" y="2523239"/>
                </a:moveTo>
                <a:cubicBezTo>
                  <a:pt x="3898503" y="2523239"/>
                  <a:pt x="3904851" y="2529603"/>
                  <a:pt x="3904851" y="2537452"/>
                </a:cubicBezTo>
                <a:cubicBezTo>
                  <a:pt x="3904851" y="2545301"/>
                  <a:pt x="3898503" y="2551666"/>
                  <a:pt x="3890638" y="2551666"/>
                </a:cubicBezTo>
                <a:cubicBezTo>
                  <a:pt x="3882773" y="2551666"/>
                  <a:pt x="3876425" y="2545301"/>
                  <a:pt x="3876425" y="2537452"/>
                </a:cubicBezTo>
                <a:cubicBezTo>
                  <a:pt x="3876298" y="2529622"/>
                  <a:pt x="3882552" y="2523172"/>
                  <a:pt x="3890385" y="2523052"/>
                </a:cubicBezTo>
                <a:cubicBezTo>
                  <a:pt x="3890480" y="2523049"/>
                  <a:pt x="3890543" y="2523049"/>
                  <a:pt x="3890638" y="2523049"/>
                </a:cubicBezTo>
                <a:close/>
                <a:moveTo>
                  <a:pt x="4113316" y="2712278"/>
                </a:moveTo>
                <a:cubicBezTo>
                  <a:pt x="4126139" y="2714896"/>
                  <a:pt x="4138647" y="2706627"/>
                  <a:pt x="4141269" y="2693810"/>
                </a:cubicBezTo>
                <a:cubicBezTo>
                  <a:pt x="4141269" y="2693807"/>
                  <a:pt x="4141269" y="2693804"/>
                  <a:pt x="4141269" y="2693800"/>
                </a:cubicBezTo>
                <a:lnTo>
                  <a:pt x="4189121" y="2693800"/>
                </a:lnTo>
                <a:lnTo>
                  <a:pt x="4189121" y="2921216"/>
                </a:lnTo>
                <a:lnTo>
                  <a:pt x="4246449" y="2921216"/>
                </a:lnTo>
                <a:cubicBezTo>
                  <a:pt x="4249070" y="2934033"/>
                  <a:pt x="4261578" y="2942305"/>
                  <a:pt x="4274402" y="2939687"/>
                </a:cubicBezTo>
                <a:cubicBezTo>
                  <a:pt x="4287225" y="2937072"/>
                  <a:pt x="4295501" y="2924558"/>
                  <a:pt x="4292879" y="2911740"/>
                </a:cubicBezTo>
                <a:cubicBezTo>
                  <a:pt x="4290258" y="2898923"/>
                  <a:pt x="4277750" y="2890650"/>
                  <a:pt x="4264926" y="2893269"/>
                </a:cubicBezTo>
                <a:cubicBezTo>
                  <a:pt x="4255608" y="2895167"/>
                  <a:pt x="4248344" y="2902438"/>
                  <a:pt x="4246449" y="2911740"/>
                </a:cubicBezTo>
                <a:lnTo>
                  <a:pt x="4198597" y="2911740"/>
                </a:lnTo>
                <a:lnTo>
                  <a:pt x="4198597" y="2684325"/>
                </a:lnTo>
                <a:lnTo>
                  <a:pt x="4141269" y="2684325"/>
                </a:lnTo>
                <a:cubicBezTo>
                  <a:pt x="4138647" y="2671507"/>
                  <a:pt x="4126139" y="2663238"/>
                  <a:pt x="4113316" y="2665860"/>
                </a:cubicBezTo>
                <a:cubicBezTo>
                  <a:pt x="4100492" y="2668478"/>
                  <a:pt x="4092216" y="2680996"/>
                  <a:pt x="4094838" y="2693813"/>
                </a:cubicBezTo>
                <a:cubicBezTo>
                  <a:pt x="4096765" y="2703112"/>
                  <a:pt x="4104029" y="2710376"/>
                  <a:pt x="4113316" y="2712278"/>
                </a:cubicBezTo>
                <a:close/>
                <a:moveTo>
                  <a:pt x="4269664" y="2902264"/>
                </a:moveTo>
                <a:cubicBezTo>
                  <a:pt x="4277529" y="2902264"/>
                  <a:pt x="4283877" y="2908629"/>
                  <a:pt x="4283877" y="2916478"/>
                </a:cubicBezTo>
                <a:cubicBezTo>
                  <a:pt x="4283877" y="2924327"/>
                  <a:pt x="4277529" y="2930691"/>
                  <a:pt x="4269664" y="2930691"/>
                </a:cubicBezTo>
                <a:cubicBezTo>
                  <a:pt x="4261799" y="2930691"/>
                  <a:pt x="4255451" y="2924327"/>
                  <a:pt x="4255451" y="2916478"/>
                </a:cubicBezTo>
                <a:cubicBezTo>
                  <a:pt x="4255324" y="2908648"/>
                  <a:pt x="4261578" y="2902198"/>
                  <a:pt x="4269411" y="2902078"/>
                </a:cubicBezTo>
                <a:cubicBezTo>
                  <a:pt x="4269506" y="2902075"/>
                  <a:pt x="4269569" y="2902075"/>
                  <a:pt x="4269664" y="2902075"/>
                </a:cubicBezTo>
                <a:close/>
                <a:moveTo>
                  <a:pt x="4118054" y="2674849"/>
                </a:moveTo>
                <a:cubicBezTo>
                  <a:pt x="4125918" y="2674849"/>
                  <a:pt x="4132267" y="2681213"/>
                  <a:pt x="4132267" y="2689062"/>
                </a:cubicBezTo>
                <a:cubicBezTo>
                  <a:pt x="4132267" y="2696911"/>
                  <a:pt x="4125918" y="2703276"/>
                  <a:pt x="4118054" y="2703276"/>
                </a:cubicBezTo>
                <a:cubicBezTo>
                  <a:pt x="4110189" y="2703276"/>
                  <a:pt x="4103840" y="2696911"/>
                  <a:pt x="4103840" y="2689062"/>
                </a:cubicBezTo>
                <a:cubicBezTo>
                  <a:pt x="4103714" y="2681232"/>
                  <a:pt x="4109967" y="2674783"/>
                  <a:pt x="4117801" y="2674663"/>
                </a:cubicBezTo>
                <a:cubicBezTo>
                  <a:pt x="4117895" y="2674659"/>
                  <a:pt x="4117959" y="2674659"/>
                  <a:pt x="4118054" y="2674659"/>
                </a:cubicBezTo>
                <a:close/>
                <a:moveTo>
                  <a:pt x="4113316" y="1271979"/>
                </a:moveTo>
                <a:cubicBezTo>
                  <a:pt x="4126139" y="1274598"/>
                  <a:pt x="4138647" y="1266329"/>
                  <a:pt x="4141269" y="1253511"/>
                </a:cubicBezTo>
                <a:cubicBezTo>
                  <a:pt x="4141269" y="1253508"/>
                  <a:pt x="4141269" y="1253505"/>
                  <a:pt x="4141269" y="1253502"/>
                </a:cubicBezTo>
                <a:lnTo>
                  <a:pt x="4189121" y="1253502"/>
                </a:lnTo>
                <a:lnTo>
                  <a:pt x="4189121" y="1480917"/>
                </a:lnTo>
                <a:lnTo>
                  <a:pt x="4246449" y="1480917"/>
                </a:lnTo>
                <a:cubicBezTo>
                  <a:pt x="4249070" y="1493735"/>
                  <a:pt x="4261578" y="1502007"/>
                  <a:pt x="4274402" y="1499389"/>
                </a:cubicBezTo>
                <a:cubicBezTo>
                  <a:pt x="4287225" y="1496773"/>
                  <a:pt x="4295501" y="1484259"/>
                  <a:pt x="4292879" y="1471442"/>
                </a:cubicBezTo>
                <a:cubicBezTo>
                  <a:pt x="4290258" y="1458624"/>
                  <a:pt x="4277750" y="1450352"/>
                  <a:pt x="4264926" y="1452971"/>
                </a:cubicBezTo>
                <a:cubicBezTo>
                  <a:pt x="4255608" y="1454869"/>
                  <a:pt x="4248344" y="1462140"/>
                  <a:pt x="4246449" y="1471442"/>
                </a:cubicBezTo>
                <a:lnTo>
                  <a:pt x="4198597" y="1471442"/>
                </a:lnTo>
                <a:lnTo>
                  <a:pt x="4198597" y="1244026"/>
                </a:lnTo>
                <a:lnTo>
                  <a:pt x="4141269" y="1244026"/>
                </a:lnTo>
                <a:cubicBezTo>
                  <a:pt x="4138647" y="1231209"/>
                  <a:pt x="4126139" y="1222940"/>
                  <a:pt x="4113316" y="1225561"/>
                </a:cubicBezTo>
                <a:cubicBezTo>
                  <a:pt x="4100492" y="1228180"/>
                  <a:pt x="4092216" y="1240697"/>
                  <a:pt x="4094838" y="1253515"/>
                </a:cubicBezTo>
                <a:cubicBezTo>
                  <a:pt x="4096765" y="1262813"/>
                  <a:pt x="4104029" y="1270078"/>
                  <a:pt x="4113316" y="1271979"/>
                </a:cubicBezTo>
                <a:close/>
                <a:moveTo>
                  <a:pt x="4269664" y="1461966"/>
                </a:moveTo>
                <a:cubicBezTo>
                  <a:pt x="4277529" y="1461966"/>
                  <a:pt x="4283877" y="1468331"/>
                  <a:pt x="4283877" y="1476180"/>
                </a:cubicBezTo>
                <a:cubicBezTo>
                  <a:pt x="4283877" y="1484029"/>
                  <a:pt x="4277529" y="1490393"/>
                  <a:pt x="4269664" y="1490393"/>
                </a:cubicBezTo>
                <a:cubicBezTo>
                  <a:pt x="4261799" y="1490393"/>
                  <a:pt x="4255451" y="1484029"/>
                  <a:pt x="4255451" y="1476180"/>
                </a:cubicBezTo>
                <a:cubicBezTo>
                  <a:pt x="4255324" y="1468350"/>
                  <a:pt x="4261578" y="1461900"/>
                  <a:pt x="4269411" y="1461780"/>
                </a:cubicBezTo>
                <a:cubicBezTo>
                  <a:pt x="4269506" y="1461777"/>
                  <a:pt x="4269569" y="1461777"/>
                  <a:pt x="4269664" y="1461777"/>
                </a:cubicBezTo>
                <a:close/>
                <a:moveTo>
                  <a:pt x="4118054" y="1234551"/>
                </a:moveTo>
                <a:cubicBezTo>
                  <a:pt x="4125918" y="1234551"/>
                  <a:pt x="4132267" y="1240915"/>
                  <a:pt x="4132267" y="1248764"/>
                </a:cubicBezTo>
                <a:cubicBezTo>
                  <a:pt x="4132267" y="1256613"/>
                  <a:pt x="4125918" y="1262977"/>
                  <a:pt x="4118054" y="1262977"/>
                </a:cubicBezTo>
                <a:cubicBezTo>
                  <a:pt x="4110189" y="1262977"/>
                  <a:pt x="4103840" y="1256613"/>
                  <a:pt x="4103840" y="1248764"/>
                </a:cubicBezTo>
                <a:cubicBezTo>
                  <a:pt x="4103714" y="1240934"/>
                  <a:pt x="4109967" y="1234484"/>
                  <a:pt x="4117801" y="1234364"/>
                </a:cubicBezTo>
                <a:cubicBezTo>
                  <a:pt x="4117895" y="1234361"/>
                  <a:pt x="4117959" y="1234361"/>
                  <a:pt x="4118054" y="1234361"/>
                </a:cubicBezTo>
                <a:close/>
                <a:moveTo>
                  <a:pt x="4494300" y="2238969"/>
                </a:moveTo>
                <a:lnTo>
                  <a:pt x="4729233" y="2238969"/>
                </a:lnTo>
                <a:lnTo>
                  <a:pt x="4729233" y="1954037"/>
                </a:lnTo>
                <a:cubicBezTo>
                  <a:pt x="4742056" y="1951421"/>
                  <a:pt x="4750332" y="1938907"/>
                  <a:pt x="4747710" y="1926090"/>
                </a:cubicBezTo>
                <a:cubicBezTo>
                  <a:pt x="4745089" y="1913269"/>
                  <a:pt x="4732581" y="1905000"/>
                  <a:pt x="4719757" y="1907615"/>
                </a:cubicBezTo>
                <a:cubicBezTo>
                  <a:pt x="4706933" y="1910234"/>
                  <a:pt x="4698658" y="1922745"/>
                  <a:pt x="4701280" y="1935565"/>
                </a:cubicBezTo>
                <a:cubicBezTo>
                  <a:pt x="4703175" y="1944867"/>
                  <a:pt x="4710439" y="1952138"/>
                  <a:pt x="4719757" y="1954037"/>
                </a:cubicBezTo>
                <a:lnTo>
                  <a:pt x="4719757" y="2229304"/>
                </a:lnTo>
                <a:lnTo>
                  <a:pt x="4490415" y="2229304"/>
                </a:lnTo>
                <a:lnTo>
                  <a:pt x="4340731" y="2378956"/>
                </a:lnTo>
                <a:lnTo>
                  <a:pt x="4340731" y="2741621"/>
                </a:lnTo>
                <a:cubicBezTo>
                  <a:pt x="4327907" y="2744236"/>
                  <a:pt x="4319632" y="2756750"/>
                  <a:pt x="4322254" y="2769568"/>
                </a:cubicBezTo>
                <a:cubicBezTo>
                  <a:pt x="4324875" y="2782388"/>
                  <a:pt x="4337383" y="2790657"/>
                  <a:pt x="4350207" y="2788042"/>
                </a:cubicBezTo>
                <a:cubicBezTo>
                  <a:pt x="4363031" y="2785423"/>
                  <a:pt x="4371306" y="2772912"/>
                  <a:pt x="4368684" y="2760092"/>
                </a:cubicBezTo>
                <a:cubicBezTo>
                  <a:pt x="4366789" y="2750790"/>
                  <a:pt x="4359525" y="2743519"/>
                  <a:pt x="4350207" y="2741621"/>
                </a:cubicBezTo>
                <a:lnTo>
                  <a:pt x="4350207" y="2382841"/>
                </a:lnTo>
                <a:close/>
                <a:moveTo>
                  <a:pt x="4710282" y="1931011"/>
                </a:moveTo>
                <a:cubicBezTo>
                  <a:pt x="4710282" y="1923162"/>
                  <a:pt x="4716630" y="1916797"/>
                  <a:pt x="4724495" y="1916797"/>
                </a:cubicBezTo>
                <a:cubicBezTo>
                  <a:pt x="4732360" y="1916797"/>
                  <a:pt x="4738709" y="1923162"/>
                  <a:pt x="4738709" y="1931011"/>
                </a:cubicBezTo>
                <a:cubicBezTo>
                  <a:pt x="4738709" y="1938860"/>
                  <a:pt x="4732360" y="1945224"/>
                  <a:pt x="4724495" y="1945224"/>
                </a:cubicBezTo>
                <a:cubicBezTo>
                  <a:pt x="4716630" y="1945224"/>
                  <a:pt x="4710282" y="1938863"/>
                  <a:pt x="4710282" y="1931011"/>
                </a:cubicBezTo>
                <a:cubicBezTo>
                  <a:pt x="4710282" y="1930948"/>
                  <a:pt x="4710282" y="1930884"/>
                  <a:pt x="4710282" y="1930821"/>
                </a:cubicBezTo>
                <a:close/>
                <a:moveTo>
                  <a:pt x="4359683" y="2764868"/>
                </a:moveTo>
                <a:cubicBezTo>
                  <a:pt x="4359683" y="2772717"/>
                  <a:pt x="4353334" y="2779081"/>
                  <a:pt x="4345469" y="2779081"/>
                </a:cubicBezTo>
                <a:cubicBezTo>
                  <a:pt x="4337604" y="2779081"/>
                  <a:pt x="4331256" y="2772717"/>
                  <a:pt x="4331256" y="2764868"/>
                </a:cubicBezTo>
                <a:cubicBezTo>
                  <a:pt x="4331256" y="2757019"/>
                  <a:pt x="4337604" y="2750654"/>
                  <a:pt x="4345469" y="2750654"/>
                </a:cubicBezTo>
                <a:cubicBezTo>
                  <a:pt x="4353239" y="2750654"/>
                  <a:pt x="4359588" y="2756902"/>
                  <a:pt x="4359683" y="2764678"/>
                </a:cubicBezTo>
                <a:close/>
                <a:moveTo>
                  <a:pt x="4189121" y="1575200"/>
                </a:moveTo>
                <a:cubicBezTo>
                  <a:pt x="4201945" y="1577819"/>
                  <a:pt x="4214453" y="1569549"/>
                  <a:pt x="4217074" y="1556732"/>
                </a:cubicBezTo>
                <a:cubicBezTo>
                  <a:pt x="4217074" y="1556729"/>
                  <a:pt x="4217074" y="1556726"/>
                  <a:pt x="4217074" y="1556723"/>
                </a:cubicBezTo>
                <a:lnTo>
                  <a:pt x="4501817" y="1556723"/>
                </a:lnTo>
                <a:lnTo>
                  <a:pt x="4501817" y="1195985"/>
                </a:lnTo>
                <a:cubicBezTo>
                  <a:pt x="4514641" y="1193369"/>
                  <a:pt x="4522916" y="1180855"/>
                  <a:pt x="4520295" y="1168038"/>
                </a:cubicBezTo>
                <a:cubicBezTo>
                  <a:pt x="4517673" y="1155217"/>
                  <a:pt x="4505165" y="1146948"/>
                  <a:pt x="4492342" y="1149563"/>
                </a:cubicBezTo>
                <a:cubicBezTo>
                  <a:pt x="4479518" y="1152179"/>
                  <a:pt x="4471242" y="1164693"/>
                  <a:pt x="4473864" y="1177513"/>
                </a:cubicBezTo>
                <a:cubicBezTo>
                  <a:pt x="4475759" y="1186815"/>
                  <a:pt x="4483024" y="1194086"/>
                  <a:pt x="4492342" y="1195985"/>
                </a:cubicBezTo>
                <a:lnTo>
                  <a:pt x="4492342" y="1547057"/>
                </a:lnTo>
                <a:lnTo>
                  <a:pt x="4217074" y="1547057"/>
                </a:lnTo>
                <a:cubicBezTo>
                  <a:pt x="4214453" y="1534240"/>
                  <a:pt x="4201945" y="1525971"/>
                  <a:pt x="4189121" y="1528593"/>
                </a:cubicBezTo>
                <a:cubicBezTo>
                  <a:pt x="4176297" y="1531211"/>
                  <a:pt x="4168022" y="1543728"/>
                  <a:pt x="4170643" y="1556546"/>
                </a:cubicBezTo>
                <a:cubicBezTo>
                  <a:pt x="4172570" y="1565844"/>
                  <a:pt x="4179835" y="1573109"/>
                  <a:pt x="4189121" y="1575011"/>
                </a:cubicBezTo>
                <a:close/>
                <a:moveTo>
                  <a:pt x="4482866" y="1172959"/>
                </a:moveTo>
                <a:cubicBezTo>
                  <a:pt x="4482866" y="1165110"/>
                  <a:pt x="4489215" y="1158745"/>
                  <a:pt x="4497080" y="1158745"/>
                </a:cubicBezTo>
                <a:cubicBezTo>
                  <a:pt x="4504944" y="1158745"/>
                  <a:pt x="4511293" y="1165110"/>
                  <a:pt x="4511293" y="1172959"/>
                </a:cubicBezTo>
                <a:cubicBezTo>
                  <a:pt x="4511293" y="1180808"/>
                  <a:pt x="4504944" y="1187172"/>
                  <a:pt x="4497080" y="1187172"/>
                </a:cubicBezTo>
                <a:cubicBezTo>
                  <a:pt x="4489215" y="1187172"/>
                  <a:pt x="4482866" y="1180811"/>
                  <a:pt x="4482866" y="1172959"/>
                </a:cubicBezTo>
                <a:cubicBezTo>
                  <a:pt x="4482866" y="1172896"/>
                  <a:pt x="4482866" y="1172833"/>
                  <a:pt x="4482866" y="1172769"/>
                </a:cubicBezTo>
                <a:close/>
                <a:moveTo>
                  <a:pt x="4193859" y="1537771"/>
                </a:moveTo>
                <a:cubicBezTo>
                  <a:pt x="4201724" y="1537771"/>
                  <a:pt x="4208072" y="1544136"/>
                  <a:pt x="4208072" y="1551985"/>
                </a:cubicBezTo>
                <a:cubicBezTo>
                  <a:pt x="4208072" y="1559834"/>
                  <a:pt x="4201724" y="1566198"/>
                  <a:pt x="4193859" y="1566198"/>
                </a:cubicBezTo>
                <a:cubicBezTo>
                  <a:pt x="4185994" y="1566198"/>
                  <a:pt x="4179645" y="1559834"/>
                  <a:pt x="4179645" y="1551985"/>
                </a:cubicBezTo>
                <a:cubicBezTo>
                  <a:pt x="4179519" y="1544155"/>
                  <a:pt x="4185773" y="1537705"/>
                  <a:pt x="4193606" y="1537585"/>
                </a:cubicBezTo>
                <a:cubicBezTo>
                  <a:pt x="4193701" y="1537582"/>
                  <a:pt x="4193764" y="1537582"/>
                  <a:pt x="4193859" y="1537582"/>
                </a:cubicBezTo>
                <a:close/>
                <a:moveTo>
                  <a:pt x="4046986" y="1149712"/>
                </a:moveTo>
                <a:cubicBezTo>
                  <a:pt x="4034162" y="1147100"/>
                  <a:pt x="4021655" y="1155372"/>
                  <a:pt x="4019033" y="1168193"/>
                </a:cubicBezTo>
                <a:cubicBezTo>
                  <a:pt x="4016443" y="1181010"/>
                  <a:pt x="4024687" y="1193521"/>
                  <a:pt x="4037511" y="1196136"/>
                </a:cubicBezTo>
                <a:cubicBezTo>
                  <a:pt x="4050334" y="1198748"/>
                  <a:pt x="4062842" y="1190479"/>
                  <a:pt x="4065464" y="1177665"/>
                </a:cubicBezTo>
                <a:lnTo>
                  <a:pt x="4198597" y="1177665"/>
                </a:lnTo>
                <a:lnTo>
                  <a:pt x="4198597" y="950250"/>
                </a:lnTo>
                <a:lnTo>
                  <a:pt x="4246449" y="950250"/>
                </a:lnTo>
                <a:cubicBezTo>
                  <a:pt x="4249070" y="963067"/>
                  <a:pt x="4261578" y="971339"/>
                  <a:pt x="4274402" y="968721"/>
                </a:cubicBezTo>
                <a:cubicBezTo>
                  <a:pt x="4287225" y="966105"/>
                  <a:pt x="4295501" y="953591"/>
                  <a:pt x="4292879" y="940774"/>
                </a:cubicBezTo>
                <a:cubicBezTo>
                  <a:pt x="4290258" y="927956"/>
                  <a:pt x="4277750" y="919684"/>
                  <a:pt x="4264926" y="922303"/>
                </a:cubicBezTo>
                <a:cubicBezTo>
                  <a:pt x="4255608" y="924201"/>
                  <a:pt x="4248344" y="931472"/>
                  <a:pt x="4246449" y="940774"/>
                </a:cubicBezTo>
                <a:lnTo>
                  <a:pt x="4189121" y="940774"/>
                </a:lnTo>
                <a:lnTo>
                  <a:pt x="4189121" y="1168189"/>
                </a:lnTo>
                <a:lnTo>
                  <a:pt x="4065464" y="1168189"/>
                </a:lnTo>
                <a:cubicBezTo>
                  <a:pt x="4063569" y="1158878"/>
                  <a:pt x="4056304" y="1151601"/>
                  <a:pt x="4046986" y="1149712"/>
                </a:cubicBezTo>
                <a:close/>
                <a:moveTo>
                  <a:pt x="4042248" y="1187141"/>
                </a:moveTo>
                <a:cubicBezTo>
                  <a:pt x="4034384" y="1187141"/>
                  <a:pt x="4028035" y="1180776"/>
                  <a:pt x="4028035" y="1172927"/>
                </a:cubicBezTo>
                <a:cubicBezTo>
                  <a:pt x="4028035" y="1165078"/>
                  <a:pt x="4034384" y="1158714"/>
                  <a:pt x="4042248" y="1158714"/>
                </a:cubicBezTo>
                <a:cubicBezTo>
                  <a:pt x="4050113" y="1158714"/>
                  <a:pt x="4056462" y="1165078"/>
                  <a:pt x="4056462" y="1172927"/>
                </a:cubicBezTo>
                <a:cubicBezTo>
                  <a:pt x="4056367" y="1180707"/>
                  <a:pt x="4050018" y="1186967"/>
                  <a:pt x="4042248" y="1186983"/>
                </a:cubicBezTo>
                <a:close/>
                <a:moveTo>
                  <a:pt x="4269664" y="931298"/>
                </a:moveTo>
                <a:cubicBezTo>
                  <a:pt x="4277529" y="931298"/>
                  <a:pt x="4283877" y="937663"/>
                  <a:pt x="4283877" y="945512"/>
                </a:cubicBezTo>
                <a:cubicBezTo>
                  <a:pt x="4283877" y="953361"/>
                  <a:pt x="4277529" y="959725"/>
                  <a:pt x="4269664" y="959725"/>
                </a:cubicBezTo>
                <a:cubicBezTo>
                  <a:pt x="4261799" y="959725"/>
                  <a:pt x="4255451" y="953361"/>
                  <a:pt x="4255451" y="945512"/>
                </a:cubicBezTo>
                <a:cubicBezTo>
                  <a:pt x="4255356" y="937678"/>
                  <a:pt x="4261610" y="931248"/>
                  <a:pt x="4269443" y="931140"/>
                </a:cubicBezTo>
                <a:cubicBezTo>
                  <a:pt x="4269506" y="931140"/>
                  <a:pt x="4269601" y="931140"/>
                  <a:pt x="4269664" y="931140"/>
                </a:cubicBezTo>
                <a:close/>
                <a:moveTo>
                  <a:pt x="4852890" y="1926241"/>
                </a:moveTo>
                <a:cubicBezTo>
                  <a:pt x="4850268" y="1939062"/>
                  <a:pt x="4858544" y="1951573"/>
                  <a:pt x="4871368" y="1954185"/>
                </a:cubicBezTo>
                <a:cubicBezTo>
                  <a:pt x="4884191" y="1956797"/>
                  <a:pt x="4896699" y="1948525"/>
                  <a:pt x="4899321" y="1935704"/>
                </a:cubicBezTo>
                <a:cubicBezTo>
                  <a:pt x="4901911" y="1922890"/>
                  <a:pt x="4893667" y="1910382"/>
                  <a:pt x="4880843" y="1907764"/>
                </a:cubicBezTo>
                <a:lnTo>
                  <a:pt x="4880843" y="1774473"/>
                </a:lnTo>
                <a:lnTo>
                  <a:pt x="4795562" y="1774473"/>
                </a:lnTo>
                <a:lnTo>
                  <a:pt x="4795562" y="1850278"/>
                </a:lnTo>
                <a:lnTo>
                  <a:pt x="4568147" y="1850278"/>
                </a:lnTo>
                <a:lnTo>
                  <a:pt x="4568147" y="2077694"/>
                </a:lnTo>
                <a:lnTo>
                  <a:pt x="4444490" y="2077694"/>
                </a:lnTo>
                <a:cubicBezTo>
                  <a:pt x="4441868" y="2064876"/>
                  <a:pt x="4429360" y="2056604"/>
                  <a:pt x="4416537" y="2059223"/>
                </a:cubicBezTo>
                <a:cubicBezTo>
                  <a:pt x="4403713" y="2061838"/>
                  <a:pt x="4395437" y="2074352"/>
                  <a:pt x="4398059" y="2087169"/>
                </a:cubicBezTo>
                <a:cubicBezTo>
                  <a:pt x="4400681" y="2099987"/>
                  <a:pt x="4413188" y="2108259"/>
                  <a:pt x="4426012" y="2105641"/>
                </a:cubicBezTo>
                <a:cubicBezTo>
                  <a:pt x="4435330" y="2103742"/>
                  <a:pt x="4442595" y="2096471"/>
                  <a:pt x="4444490" y="2087169"/>
                </a:cubicBezTo>
                <a:lnTo>
                  <a:pt x="4577623" y="2087169"/>
                </a:lnTo>
                <a:lnTo>
                  <a:pt x="4577623" y="1859754"/>
                </a:lnTo>
                <a:lnTo>
                  <a:pt x="4805038" y="1859754"/>
                </a:lnTo>
                <a:lnTo>
                  <a:pt x="4805038" y="1783949"/>
                </a:lnTo>
                <a:lnTo>
                  <a:pt x="4871368" y="1783949"/>
                </a:lnTo>
                <a:lnTo>
                  <a:pt x="4871368" y="1907764"/>
                </a:lnTo>
                <a:cubicBezTo>
                  <a:pt x="4862113" y="1909640"/>
                  <a:pt x="4854848" y="1916838"/>
                  <a:pt x="4852890" y="1926083"/>
                </a:cubicBezTo>
                <a:close/>
                <a:moveTo>
                  <a:pt x="4421274" y="2096803"/>
                </a:moveTo>
                <a:cubicBezTo>
                  <a:pt x="4413410" y="2096803"/>
                  <a:pt x="4407061" y="2090438"/>
                  <a:pt x="4407061" y="2082589"/>
                </a:cubicBezTo>
                <a:cubicBezTo>
                  <a:pt x="4407061" y="2074740"/>
                  <a:pt x="4413410" y="2068376"/>
                  <a:pt x="4421274" y="2068376"/>
                </a:cubicBezTo>
                <a:cubicBezTo>
                  <a:pt x="4429139" y="2068376"/>
                  <a:pt x="4435488" y="2074740"/>
                  <a:pt x="4435488" y="2082589"/>
                </a:cubicBezTo>
                <a:cubicBezTo>
                  <a:pt x="4435393" y="2090369"/>
                  <a:pt x="4429044" y="2096629"/>
                  <a:pt x="4421274" y="2096645"/>
                </a:cubicBezTo>
                <a:close/>
                <a:moveTo>
                  <a:pt x="4876105" y="1916765"/>
                </a:moveTo>
                <a:cubicBezTo>
                  <a:pt x="4883970" y="1916765"/>
                  <a:pt x="4890319" y="1923130"/>
                  <a:pt x="4890319" y="1930979"/>
                </a:cubicBezTo>
                <a:cubicBezTo>
                  <a:pt x="4890319" y="1938828"/>
                  <a:pt x="4883970" y="1945192"/>
                  <a:pt x="4876105" y="1945192"/>
                </a:cubicBezTo>
                <a:cubicBezTo>
                  <a:pt x="4868241" y="1945192"/>
                  <a:pt x="4861892" y="1938828"/>
                  <a:pt x="4861892" y="1930979"/>
                </a:cubicBezTo>
                <a:cubicBezTo>
                  <a:pt x="4861797" y="1923146"/>
                  <a:pt x="4868051" y="1916712"/>
                  <a:pt x="4875884" y="1916608"/>
                </a:cubicBezTo>
                <a:cubicBezTo>
                  <a:pt x="4875947" y="1916608"/>
                  <a:pt x="4876042" y="1916608"/>
                  <a:pt x="4876105" y="1916608"/>
                </a:cubicBezTo>
                <a:close/>
                <a:moveTo>
                  <a:pt x="4777085" y="1253470"/>
                </a:moveTo>
                <a:cubicBezTo>
                  <a:pt x="4779706" y="1266288"/>
                  <a:pt x="4792214" y="1274560"/>
                  <a:pt x="4805038" y="1271941"/>
                </a:cubicBezTo>
                <a:cubicBezTo>
                  <a:pt x="4817862" y="1269326"/>
                  <a:pt x="4826137" y="1256812"/>
                  <a:pt x="4823516" y="1243995"/>
                </a:cubicBezTo>
                <a:cubicBezTo>
                  <a:pt x="4820894" y="1231177"/>
                  <a:pt x="4808386" y="1222905"/>
                  <a:pt x="4795562" y="1225523"/>
                </a:cubicBezTo>
                <a:cubicBezTo>
                  <a:pt x="4786245" y="1227422"/>
                  <a:pt x="4778980" y="1234693"/>
                  <a:pt x="4777085" y="1243995"/>
                </a:cubicBezTo>
                <a:lnTo>
                  <a:pt x="4719757" y="1243995"/>
                </a:lnTo>
                <a:lnTo>
                  <a:pt x="4719757" y="1708301"/>
                </a:lnTo>
                <a:lnTo>
                  <a:pt x="4947173" y="1708301"/>
                </a:lnTo>
                <a:lnTo>
                  <a:pt x="4947173" y="2011522"/>
                </a:lnTo>
                <a:lnTo>
                  <a:pt x="5004501" y="2011522"/>
                </a:lnTo>
                <a:cubicBezTo>
                  <a:pt x="5007122" y="2024339"/>
                  <a:pt x="5019630" y="2032612"/>
                  <a:pt x="5032454" y="2029993"/>
                </a:cubicBezTo>
                <a:cubicBezTo>
                  <a:pt x="5045277" y="2027378"/>
                  <a:pt x="5053553" y="2014864"/>
                  <a:pt x="5050931" y="2002046"/>
                </a:cubicBezTo>
                <a:cubicBezTo>
                  <a:pt x="5048310" y="1989229"/>
                  <a:pt x="5035802" y="1980957"/>
                  <a:pt x="5022978" y="1983575"/>
                </a:cubicBezTo>
                <a:cubicBezTo>
                  <a:pt x="5013660" y="1985474"/>
                  <a:pt x="5006396" y="1992745"/>
                  <a:pt x="5004501" y="2002046"/>
                </a:cubicBezTo>
                <a:lnTo>
                  <a:pt x="4956648" y="2002046"/>
                </a:lnTo>
                <a:lnTo>
                  <a:pt x="4956648" y="1698826"/>
                </a:lnTo>
                <a:lnTo>
                  <a:pt x="4729233" y="1698826"/>
                </a:lnTo>
                <a:lnTo>
                  <a:pt x="4729233" y="1253470"/>
                </a:lnTo>
                <a:close/>
                <a:moveTo>
                  <a:pt x="4800300" y="1234519"/>
                </a:moveTo>
                <a:cubicBezTo>
                  <a:pt x="4808165" y="1234519"/>
                  <a:pt x="4814514" y="1240883"/>
                  <a:pt x="4814514" y="1248732"/>
                </a:cubicBezTo>
                <a:cubicBezTo>
                  <a:pt x="4814514" y="1256581"/>
                  <a:pt x="4808165" y="1262946"/>
                  <a:pt x="4800300" y="1262946"/>
                </a:cubicBezTo>
                <a:cubicBezTo>
                  <a:pt x="4792436" y="1262946"/>
                  <a:pt x="4786087" y="1256581"/>
                  <a:pt x="4786087" y="1248732"/>
                </a:cubicBezTo>
                <a:cubicBezTo>
                  <a:pt x="4785992" y="1240899"/>
                  <a:pt x="4792246" y="1234468"/>
                  <a:pt x="4800079" y="1234361"/>
                </a:cubicBezTo>
                <a:cubicBezTo>
                  <a:pt x="4800142" y="1234361"/>
                  <a:pt x="4800237" y="1234361"/>
                  <a:pt x="4800300" y="1234361"/>
                </a:cubicBezTo>
                <a:close/>
                <a:moveTo>
                  <a:pt x="5027716" y="1992571"/>
                </a:moveTo>
                <a:cubicBezTo>
                  <a:pt x="5035581" y="1992571"/>
                  <a:pt x="5041929" y="1998935"/>
                  <a:pt x="5041929" y="2006784"/>
                </a:cubicBezTo>
                <a:cubicBezTo>
                  <a:pt x="5041929" y="2014633"/>
                  <a:pt x="5035581" y="2020998"/>
                  <a:pt x="5027716" y="2020998"/>
                </a:cubicBezTo>
                <a:cubicBezTo>
                  <a:pt x="5019851" y="2020998"/>
                  <a:pt x="5013502" y="2014633"/>
                  <a:pt x="5013502" y="2006784"/>
                </a:cubicBezTo>
                <a:cubicBezTo>
                  <a:pt x="5013408" y="1998951"/>
                  <a:pt x="5019661" y="1992517"/>
                  <a:pt x="5027495" y="1992413"/>
                </a:cubicBezTo>
                <a:cubicBezTo>
                  <a:pt x="5027558" y="1992413"/>
                  <a:pt x="5027653" y="1992413"/>
                  <a:pt x="5027716" y="1992413"/>
                </a:cubicBezTo>
                <a:close/>
                <a:moveTo>
                  <a:pt x="5063692" y="2077851"/>
                </a:moveTo>
                <a:lnTo>
                  <a:pt x="4975252" y="2077851"/>
                </a:lnTo>
                <a:cubicBezTo>
                  <a:pt x="4972631" y="2065034"/>
                  <a:pt x="4960123" y="2056762"/>
                  <a:pt x="4947299" y="2059380"/>
                </a:cubicBezTo>
                <a:cubicBezTo>
                  <a:pt x="4934475" y="2061996"/>
                  <a:pt x="4926200" y="2074510"/>
                  <a:pt x="4928821" y="2087327"/>
                </a:cubicBezTo>
                <a:cubicBezTo>
                  <a:pt x="4931443" y="2100145"/>
                  <a:pt x="4943951" y="2108417"/>
                  <a:pt x="4956775" y="2105798"/>
                </a:cubicBezTo>
                <a:cubicBezTo>
                  <a:pt x="4966092" y="2103900"/>
                  <a:pt x="4973357" y="2096629"/>
                  <a:pt x="4975252" y="2087327"/>
                </a:cubicBezTo>
                <a:lnTo>
                  <a:pt x="5067703" y="2087327"/>
                </a:lnTo>
                <a:lnTo>
                  <a:pt x="5143508" y="2011522"/>
                </a:lnTo>
                <a:lnTo>
                  <a:pt x="5156142" y="2011522"/>
                </a:lnTo>
                <a:cubicBezTo>
                  <a:pt x="5158764" y="2024339"/>
                  <a:pt x="5171272" y="2032612"/>
                  <a:pt x="5184096" y="2029993"/>
                </a:cubicBezTo>
                <a:cubicBezTo>
                  <a:pt x="5196919" y="2027378"/>
                  <a:pt x="5205195" y="2014864"/>
                  <a:pt x="5202573" y="2002046"/>
                </a:cubicBezTo>
                <a:cubicBezTo>
                  <a:pt x="5199952" y="1989229"/>
                  <a:pt x="5187443" y="1980957"/>
                  <a:pt x="5174620" y="1983575"/>
                </a:cubicBezTo>
                <a:cubicBezTo>
                  <a:pt x="5165302" y="1985474"/>
                  <a:pt x="5158038" y="1992745"/>
                  <a:pt x="5156142" y="2002046"/>
                </a:cubicBezTo>
                <a:lnTo>
                  <a:pt x="5139529" y="2002046"/>
                </a:lnTo>
                <a:lnTo>
                  <a:pt x="5098815" y="2042792"/>
                </a:lnTo>
                <a:lnTo>
                  <a:pt x="5098815" y="2042792"/>
                </a:lnTo>
                <a:close/>
                <a:moveTo>
                  <a:pt x="4951911" y="2096803"/>
                </a:moveTo>
                <a:cubicBezTo>
                  <a:pt x="4944046" y="2096803"/>
                  <a:pt x="4937697" y="2090438"/>
                  <a:pt x="4937697" y="2082589"/>
                </a:cubicBezTo>
                <a:cubicBezTo>
                  <a:pt x="4937697" y="2074740"/>
                  <a:pt x="4944046" y="2068376"/>
                  <a:pt x="4951911" y="2068376"/>
                </a:cubicBezTo>
                <a:cubicBezTo>
                  <a:pt x="4959775" y="2068376"/>
                  <a:pt x="4966124" y="2074740"/>
                  <a:pt x="4966124" y="2082589"/>
                </a:cubicBezTo>
                <a:cubicBezTo>
                  <a:pt x="4966029" y="2090369"/>
                  <a:pt x="4959681" y="2096629"/>
                  <a:pt x="4951911" y="2096645"/>
                </a:cubicBezTo>
                <a:close/>
                <a:moveTo>
                  <a:pt x="5179326" y="1992571"/>
                </a:moveTo>
                <a:cubicBezTo>
                  <a:pt x="5187191" y="1992571"/>
                  <a:pt x="5193540" y="1998935"/>
                  <a:pt x="5193540" y="2006784"/>
                </a:cubicBezTo>
                <a:cubicBezTo>
                  <a:pt x="5193540" y="2014633"/>
                  <a:pt x="5187191" y="2020998"/>
                  <a:pt x="5179326" y="2020998"/>
                </a:cubicBezTo>
                <a:cubicBezTo>
                  <a:pt x="5171461" y="2020998"/>
                  <a:pt x="5165113" y="2014633"/>
                  <a:pt x="5165113" y="2006784"/>
                </a:cubicBezTo>
                <a:cubicBezTo>
                  <a:pt x="5165018" y="1998951"/>
                  <a:pt x="5171272" y="1992517"/>
                  <a:pt x="5179105" y="1992413"/>
                </a:cubicBezTo>
                <a:cubicBezTo>
                  <a:pt x="5179168" y="1992413"/>
                  <a:pt x="5179263" y="1992413"/>
                  <a:pt x="5179326" y="1992413"/>
                </a:cubicBezTo>
                <a:close/>
                <a:moveTo>
                  <a:pt x="3734290" y="1347753"/>
                </a:moveTo>
                <a:cubicBezTo>
                  <a:pt x="3747113" y="1350371"/>
                  <a:pt x="3759621" y="1342102"/>
                  <a:pt x="3762243" y="1329285"/>
                </a:cubicBezTo>
                <a:cubicBezTo>
                  <a:pt x="3762243" y="1329282"/>
                  <a:pt x="3762243" y="1329279"/>
                  <a:pt x="3762243" y="1329275"/>
                </a:cubicBezTo>
                <a:lnTo>
                  <a:pt x="3850682" y="1329275"/>
                </a:lnTo>
                <a:lnTo>
                  <a:pt x="3961579" y="1440172"/>
                </a:lnTo>
                <a:lnTo>
                  <a:pt x="3961579" y="1547057"/>
                </a:lnTo>
                <a:lnTo>
                  <a:pt x="3913727" y="1547057"/>
                </a:lnTo>
                <a:cubicBezTo>
                  <a:pt x="3911105" y="1534240"/>
                  <a:pt x="3898598" y="1525968"/>
                  <a:pt x="3885774" y="1528586"/>
                </a:cubicBezTo>
                <a:cubicBezTo>
                  <a:pt x="3872950" y="1531201"/>
                  <a:pt x="3864675" y="1543716"/>
                  <a:pt x="3867296" y="1556533"/>
                </a:cubicBezTo>
                <a:cubicBezTo>
                  <a:pt x="3869918" y="1569350"/>
                  <a:pt x="3882426" y="1577623"/>
                  <a:pt x="3895249" y="1575004"/>
                </a:cubicBezTo>
                <a:cubicBezTo>
                  <a:pt x="3904567" y="1573106"/>
                  <a:pt x="3911832" y="1565835"/>
                  <a:pt x="3913727" y="1556533"/>
                </a:cubicBezTo>
                <a:lnTo>
                  <a:pt x="3971055" y="1556533"/>
                </a:lnTo>
                <a:lnTo>
                  <a:pt x="3971055" y="1436129"/>
                </a:lnTo>
                <a:lnTo>
                  <a:pt x="3854694" y="1319642"/>
                </a:lnTo>
                <a:lnTo>
                  <a:pt x="3762243" y="1319642"/>
                </a:lnTo>
                <a:cubicBezTo>
                  <a:pt x="3759621" y="1306824"/>
                  <a:pt x="3747113" y="1298555"/>
                  <a:pt x="3734290" y="1301177"/>
                </a:cubicBezTo>
                <a:cubicBezTo>
                  <a:pt x="3721466" y="1303795"/>
                  <a:pt x="3713191" y="1316313"/>
                  <a:pt x="3715812" y="1329130"/>
                </a:cubicBezTo>
                <a:cubicBezTo>
                  <a:pt x="3717739" y="1338429"/>
                  <a:pt x="3725003" y="1345694"/>
                  <a:pt x="3734290" y="1347595"/>
                </a:cubicBezTo>
                <a:close/>
                <a:moveTo>
                  <a:pt x="3890638" y="1566167"/>
                </a:moveTo>
                <a:cubicBezTo>
                  <a:pt x="3882773" y="1566167"/>
                  <a:pt x="3876425" y="1559802"/>
                  <a:pt x="3876425" y="1551953"/>
                </a:cubicBezTo>
                <a:cubicBezTo>
                  <a:pt x="3876425" y="1544104"/>
                  <a:pt x="3882773" y="1537740"/>
                  <a:pt x="3890638" y="1537740"/>
                </a:cubicBezTo>
                <a:cubicBezTo>
                  <a:pt x="3898503" y="1537740"/>
                  <a:pt x="3904851" y="1544104"/>
                  <a:pt x="3904851" y="1551953"/>
                </a:cubicBezTo>
                <a:cubicBezTo>
                  <a:pt x="3904757" y="1559733"/>
                  <a:pt x="3898408" y="1565993"/>
                  <a:pt x="3890638" y="1566009"/>
                </a:cubicBezTo>
                <a:close/>
                <a:moveTo>
                  <a:pt x="3739028" y="1310324"/>
                </a:moveTo>
                <a:cubicBezTo>
                  <a:pt x="3746892" y="1310324"/>
                  <a:pt x="3753241" y="1316689"/>
                  <a:pt x="3753241" y="1324538"/>
                </a:cubicBezTo>
                <a:cubicBezTo>
                  <a:pt x="3753241" y="1332387"/>
                  <a:pt x="3746892" y="1338751"/>
                  <a:pt x="3739028" y="1338751"/>
                </a:cubicBezTo>
                <a:cubicBezTo>
                  <a:pt x="3731163" y="1338751"/>
                  <a:pt x="3724814" y="1332387"/>
                  <a:pt x="3724814" y="1324538"/>
                </a:cubicBezTo>
                <a:cubicBezTo>
                  <a:pt x="3724719" y="1316704"/>
                  <a:pt x="3730973" y="1310274"/>
                  <a:pt x="3738806" y="1310166"/>
                </a:cubicBezTo>
                <a:cubicBezTo>
                  <a:pt x="3738870" y="1310166"/>
                  <a:pt x="3738964" y="1310166"/>
                  <a:pt x="3739028" y="1310166"/>
                </a:cubicBezTo>
                <a:close/>
                <a:moveTo>
                  <a:pt x="2758266" y="391471"/>
                </a:moveTo>
                <a:cubicBezTo>
                  <a:pt x="2745430" y="388855"/>
                  <a:pt x="2732903" y="397143"/>
                  <a:pt x="2730291" y="409983"/>
                </a:cubicBezTo>
                <a:cubicBezTo>
                  <a:pt x="2727676" y="422819"/>
                  <a:pt x="2735964" y="435343"/>
                  <a:pt x="2748800" y="437958"/>
                </a:cubicBezTo>
                <a:cubicBezTo>
                  <a:pt x="2761633" y="440570"/>
                  <a:pt x="2774157" y="432289"/>
                  <a:pt x="2776776" y="419455"/>
                </a:cubicBezTo>
                <a:lnTo>
                  <a:pt x="3052043" y="419455"/>
                </a:lnTo>
                <a:lnTo>
                  <a:pt x="3052043" y="561590"/>
                </a:lnTo>
                <a:lnTo>
                  <a:pt x="2985714" y="561590"/>
                </a:lnTo>
                <a:lnTo>
                  <a:pt x="2985714" y="513738"/>
                </a:lnTo>
                <a:cubicBezTo>
                  <a:pt x="2998534" y="511123"/>
                  <a:pt x="3006803" y="498609"/>
                  <a:pt x="3004185" y="485791"/>
                </a:cubicBezTo>
                <a:cubicBezTo>
                  <a:pt x="3001569" y="472971"/>
                  <a:pt x="2989055" y="464702"/>
                  <a:pt x="2976238" y="467317"/>
                </a:cubicBezTo>
                <a:cubicBezTo>
                  <a:pt x="2963420" y="469932"/>
                  <a:pt x="2955148" y="482446"/>
                  <a:pt x="2957767" y="495267"/>
                </a:cubicBezTo>
                <a:cubicBezTo>
                  <a:pt x="2959665" y="504569"/>
                  <a:pt x="2966936" y="511840"/>
                  <a:pt x="2976238" y="513738"/>
                </a:cubicBezTo>
                <a:lnTo>
                  <a:pt x="2976238" y="571066"/>
                </a:lnTo>
                <a:lnTo>
                  <a:pt x="3061519" y="571066"/>
                </a:lnTo>
                <a:lnTo>
                  <a:pt x="3061519" y="409980"/>
                </a:lnTo>
                <a:lnTo>
                  <a:pt x="2776776" y="409980"/>
                </a:lnTo>
                <a:cubicBezTo>
                  <a:pt x="2774884" y="400652"/>
                  <a:pt x="2767594" y="393363"/>
                  <a:pt x="2758266" y="391471"/>
                </a:cubicBezTo>
                <a:close/>
                <a:moveTo>
                  <a:pt x="2766984" y="419424"/>
                </a:moveTo>
                <a:cubicBezTo>
                  <a:pt x="2764369" y="426827"/>
                  <a:pt x="2756242" y="430709"/>
                  <a:pt x="2748838" y="428094"/>
                </a:cubicBezTo>
                <a:cubicBezTo>
                  <a:pt x="2741434" y="425479"/>
                  <a:pt x="2737553" y="417352"/>
                  <a:pt x="2740168" y="409948"/>
                </a:cubicBezTo>
                <a:cubicBezTo>
                  <a:pt x="2742783" y="402544"/>
                  <a:pt x="2750910" y="398663"/>
                  <a:pt x="2758314" y="401278"/>
                </a:cubicBezTo>
                <a:cubicBezTo>
                  <a:pt x="2765718" y="403893"/>
                  <a:pt x="2769599" y="412020"/>
                  <a:pt x="2766984" y="419424"/>
                </a:cubicBezTo>
                <a:close/>
                <a:moveTo>
                  <a:pt x="2966762" y="490523"/>
                </a:moveTo>
                <a:cubicBezTo>
                  <a:pt x="2966762" y="482674"/>
                  <a:pt x="2973127" y="476309"/>
                  <a:pt x="2980976" y="476309"/>
                </a:cubicBezTo>
                <a:cubicBezTo>
                  <a:pt x="2988825" y="476309"/>
                  <a:pt x="2995189" y="482674"/>
                  <a:pt x="2995189" y="490523"/>
                </a:cubicBezTo>
                <a:cubicBezTo>
                  <a:pt x="2995189" y="498372"/>
                  <a:pt x="2988825" y="504736"/>
                  <a:pt x="2980976" y="504736"/>
                </a:cubicBezTo>
                <a:cubicBezTo>
                  <a:pt x="2973127" y="504736"/>
                  <a:pt x="2966762" y="498372"/>
                  <a:pt x="2966762" y="490523"/>
                </a:cubicBezTo>
                <a:close/>
                <a:moveTo>
                  <a:pt x="2293991" y="1347595"/>
                </a:moveTo>
                <a:cubicBezTo>
                  <a:pt x="2306809" y="1350213"/>
                  <a:pt x="2319323" y="1341944"/>
                  <a:pt x="2321941" y="1329127"/>
                </a:cubicBezTo>
                <a:cubicBezTo>
                  <a:pt x="2321944" y="1329124"/>
                  <a:pt x="2321944" y="1329121"/>
                  <a:pt x="2321944" y="1329117"/>
                </a:cubicBezTo>
                <a:lnTo>
                  <a:pt x="2410384" y="1329117"/>
                </a:lnTo>
                <a:lnTo>
                  <a:pt x="2521280" y="1440014"/>
                </a:lnTo>
                <a:lnTo>
                  <a:pt x="2521280" y="1547057"/>
                </a:lnTo>
                <a:lnTo>
                  <a:pt x="2473555" y="1547057"/>
                </a:lnTo>
                <a:cubicBezTo>
                  <a:pt x="2470940" y="1534240"/>
                  <a:pt x="2458425" y="1525968"/>
                  <a:pt x="2445608" y="1528586"/>
                </a:cubicBezTo>
                <a:cubicBezTo>
                  <a:pt x="2432787" y="1531201"/>
                  <a:pt x="2424518" y="1543716"/>
                  <a:pt x="2427134" y="1556533"/>
                </a:cubicBezTo>
                <a:cubicBezTo>
                  <a:pt x="2429752" y="1569350"/>
                  <a:pt x="2442263" y="1577623"/>
                  <a:pt x="2455084" y="1575004"/>
                </a:cubicBezTo>
                <a:cubicBezTo>
                  <a:pt x="2464385" y="1573106"/>
                  <a:pt x="2471656" y="1565835"/>
                  <a:pt x="2473555" y="1556533"/>
                </a:cubicBezTo>
                <a:lnTo>
                  <a:pt x="2530883" y="1556533"/>
                </a:lnTo>
                <a:lnTo>
                  <a:pt x="2530883" y="1436129"/>
                </a:lnTo>
                <a:lnTo>
                  <a:pt x="2414395" y="1319642"/>
                </a:lnTo>
                <a:lnTo>
                  <a:pt x="2321944" y="1319642"/>
                </a:lnTo>
                <a:cubicBezTo>
                  <a:pt x="2319326" y="1306824"/>
                  <a:pt x="2306809" y="1298555"/>
                  <a:pt x="2293991" y="1301177"/>
                </a:cubicBezTo>
                <a:cubicBezTo>
                  <a:pt x="2281174" y="1303795"/>
                  <a:pt x="2272905" y="1316313"/>
                  <a:pt x="2275526" y="1329130"/>
                </a:cubicBezTo>
                <a:cubicBezTo>
                  <a:pt x="2277428" y="1338429"/>
                  <a:pt x="2284692" y="1345694"/>
                  <a:pt x="2293991" y="1347595"/>
                </a:cubicBezTo>
                <a:close/>
                <a:moveTo>
                  <a:pt x="2450340" y="1566009"/>
                </a:moveTo>
                <a:cubicBezTo>
                  <a:pt x="2442490" y="1566009"/>
                  <a:pt x="2436126" y="1559644"/>
                  <a:pt x="2436126" y="1551795"/>
                </a:cubicBezTo>
                <a:cubicBezTo>
                  <a:pt x="2436126" y="1543946"/>
                  <a:pt x="2442490" y="1537582"/>
                  <a:pt x="2450340" y="1537582"/>
                </a:cubicBezTo>
                <a:cubicBezTo>
                  <a:pt x="2458188" y="1537582"/>
                  <a:pt x="2464553" y="1543946"/>
                  <a:pt x="2464553" y="1551795"/>
                </a:cubicBezTo>
                <a:cubicBezTo>
                  <a:pt x="2464537" y="1559638"/>
                  <a:pt x="2458182" y="1565990"/>
                  <a:pt x="2450340" y="1566009"/>
                </a:cubicBezTo>
                <a:close/>
                <a:moveTo>
                  <a:pt x="2298729" y="1310166"/>
                </a:moveTo>
                <a:cubicBezTo>
                  <a:pt x="2306578" y="1310166"/>
                  <a:pt x="2312943" y="1316531"/>
                  <a:pt x="2312943" y="1324380"/>
                </a:cubicBezTo>
                <a:cubicBezTo>
                  <a:pt x="2312943" y="1332229"/>
                  <a:pt x="2306578" y="1338593"/>
                  <a:pt x="2298729" y="1338593"/>
                </a:cubicBezTo>
                <a:cubicBezTo>
                  <a:pt x="2290880" y="1338593"/>
                  <a:pt x="2284516" y="1332229"/>
                  <a:pt x="2284516" y="1324380"/>
                </a:cubicBezTo>
                <a:cubicBezTo>
                  <a:pt x="2284497" y="1316547"/>
                  <a:pt x="2290833" y="1310185"/>
                  <a:pt x="2298666" y="1310166"/>
                </a:cubicBezTo>
                <a:cubicBezTo>
                  <a:pt x="2298688" y="1310166"/>
                  <a:pt x="2298707" y="1310166"/>
                  <a:pt x="2298729" y="1310166"/>
                </a:cubicBezTo>
                <a:close/>
                <a:moveTo>
                  <a:pt x="2597212" y="713200"/>
                </a:moveTo>
                <a:lnTo>
                  <a:pt x="2597212" y="1016421"/>
                </a:lnTo>
                <a:lnTo>
                  <a:pt x="2549360" y="1016421"/>
                </a:lnTo>
                <a:cubicBezTo>
                  <a:pt x="2546745" y="1003604"/>
                  <a:pt x="2534231" y="995331"/>
                  <a:pt x="2521413" y="997950"/>
                </a:cubicBezTo>
                <a:cubicBezTo>
                  <a:pt x="2508593" y="1000565"/>
                  <a:pt x="2500323" y="1013079"/>
                  <a:pt x="2502939" y="1025897"/>
                </a:cubicBezTo>
                <a:cubicBezTo>
                  <a:pt x="2505557" y="1038714"/>
                  <a:pt x="2518068" y="1046986"/>
                  <a:pt x="2530889" y="1044368"/>
                </a:cubicBezTo>
                <a:cubicBezTo>
                  <a:pt x="2540191" y="1042470"/>
                  <a:pt x="2547462" y="1035199"/>
                  <a:pt x="2549360" y="1025897"/>
                </a:cubicBezTo>
                <a:lnTo>
                  <a:pt x="2606688" y="1025897"/>
                </a:lnTo>
                <a:lnTo>
                  <a:pt x="2606688" y="722676"/>
                </a:lnTo>
                <a:lnTo>
                  <a:pt x="2758298" y="722676"/>
                </a:lnTo>
                <a:lnTo>
                  <a:pt x="2758298" y="589543"/>
                </a:lnTo>
                <a:cubicBezTo>
                  <a:pt x="2771119" y="586928"/>
                  <a:pt x="2779388" y="574414"/>
                  <a:pt x="2776769" y="561596"/>
                </a:cubicBezTo>
                <a:cubicBezTo>
                  <a:pt x="2774154" y="548776"/>
                  <a:pt x="2761640" y="540507"/>
                  <a:pt x="2748822" y="543122"/>
                </a:cubicBezTo>
                <a:cubicBezTo>
                  <a:pt x="2736005" y="545737"/>
                  <a:pt x="2727733" y="558251"/>
                  <a:pt x="2730351" y="571072"/>
                </a:cubicBezTo>
                <a:cubicBezTo>
                  <a:pt x="2732249" y="580374"/>
                  <a:pt x="2739520" y="587645"/>
                  <a:pt x="2748822" y="589543"/>
                </a:cubicBezTo>
                <a:lnTo>
                  <a:pt x="2748822" y="713200"/>
                </a:lnTo>
                <a:close/>
                <a:moveTo>
                  <a:pt x="2526145" y="1035372"/>
                </a:moveTo>
                <a:cubicBezTo>
                  <a:pt x="2518296" y="1035372"/>
                  <a:pt x="2511931" y="1029008"/>
                  <a:pt x="2511931" y="1021159"/>
                </a:cubicBezTo>
                <a:cubicBezTo>
                  <a:pt x="2511931" y="1013310"/>
                  <a:pt x="2518296" y="1006945"/>
                  <a:pt x="2526145" y="1006945"/>
                </a:cubicBezTo>
                <a:cubicBezTo>
                  <a:pt x="2533994" y="1006945"/>
                  <a:pt x="2540358" y="1013310"/>
                  <a:pt x="2540358" y="1021159"/>
                </a:cubicBezTo>
                <a:cubicBezTo>
                  <a:pt x="2540342" y="1029002"/>
                  <a:pt x="2533987" y="1035353"/>
                  <a:pt x="2526145" y="1035372"/>
                </a:cubicBezTo>
                <a:close/>
                <a:moveTo>
                  <a:pt x="2739347" y="566328"/>
                </a:moveTo>
                <a:cubicBezTo>
                  <a:pt x="2739347" y="558479"/>
                  <a:pt x="2745711" y="552114"/>
                  <a:pt x="2753560" y="552114"/>
                </a:cubicBezTo>
                <a:cubicBezTo>
                  <a:pt x="2761409" y="552114"/>
                  <a:pt x="2767774" y="558479"/>
                  <a:pt x="2767774" y="566328"/>
                </a:cubicBezTo>
                <a:cubicBezTo>
                  <a:pt x="2767774" y="574177"/>
                  <a:pt x="2761409" y="580541"/>
                  <a:pt x="2753560" y="580541"/>
                </a:cubicBezTo>
                <a:cubicBezTo>
                  <a:pt x="2745711" y="580541"/>
                  <a:pt x="2739347" y="574177"/>
                  <a:pt x="2739347" y="566328"/>
                </a:cubicBezTo>
                <a:close/>
                <a:moveTo>
                  <a:pt x="4189121" y="3015309"/>
                </a:moveTo>
                <a:cubicBezTo>
                  <a:pt x="4201945" y="3017927"/>
                  <a:pt x="4214453" y="3009658"/>
                  <a:pt x="4217074" y="2996841"/>
                </a:cubicBezTo>
                <a:cubicBezTo>
                  <a:pt x="4217074" y="2996838"/>
                  <a:pt x="4217074" y="2996835"/>
                  <a:pt x="4217074" y="2996831"/>
                </a:cubicBezTo>
                <a:lnTo>
                  <a:pt x="4501817" y="2996831"/>
                </a:lnTo>
                <a:lnTo>
                  <a:pt x="4501817" y="2636283"/>
                </a:lnTo>
                <a:cubicBezTo>
                  <a:pt x="4514641" y="2633668"/>
                  <a:pt x="4522916" y="2621154"/>
                  <a:pt x="4520295" y="2608336"/>
                </a:cubicBezTo>
                <a:cubicBezTo>
                  <a:pt x="4517673" y="2595516"/>
                  <a:pt x="4505165" y="2587247"/>
                  <a:pt x="4492342" y="2589862"/>
                </a:cubicBezTo>
                <a:cubicBezTo>
                  <a:pt x="4479518" y="2592480"/>
                  <a:pt x="4471242" y="2604991"/>
                  <a:pt x="4473864" y="2617812"/>
                </a:cubicBezTo>
                <a:cubicBezTo>
                  <a:pt x="4475759" y="2627114"/>
                  <a:pt x="4483024" y="2634385"/>
                  <a:pt x="4492342" y="2636283"/>
                </a:cubicBezTo>
                <a:lnTo>
                  <a:pt x="4492342" y="2987356"/>
                </a:lnTo>
                <a:lnTo>
                  <a:pt x="4217074" y="2987356"/>
                </a:lnTo>
                <a:cubicBezTo>
                  <a:pt x="4214453" y="2974538"/>
                  <a:pt x="4201945" y="2966269"/>
                  <a:pt x="4189121" y="2968891"/>
                </a:cubicBezTo>
                <a:cubicBezTo>
                  <a:pt x="4176297" y="2971509"/>
                  <a:pt x="4168022" y="2984027"/>
                  <a:pt x="4170643" y="2996844"/>
                </a:cubicBezTo>
                <a:cubicBezTo>
                  <a:pt x="4172570" y="3006143"/>
                  <a:pt x="4179835" y="3013407"/>
                  <a:pt x="4189121" y="3015309"/>
                </a:cubicBezTo>
                <a:close/>
                <a:moveTo>
                  <a:pt x="4482866" y="2613068"/>
                </a:moveTo>
                <a:cubicBezTo>
                  <a:pt x="4482866" y="2605219"/>
                  <a:pt x="4489215" y="2598854"/>
                  <a:pt x="4497080" y="2598854"/>
                </a:cubicBezTo>
                <a:cubicBezTo>
                  <a:pt x="4504944" y="2598854"/>
                  <a:pt x="4511293" y="2605219"/>
                  <a:pt x="4511293" y="2613068"/>
                </a:cubicBezTo>
                <a:cubicBezTo>
                  <a:pt x="4511293" y="2620917"/>
                  <a:pt x="4504944" y="2627281"/>
                  <a:pt x="4497080" y="2627281"/>
                </a:cubicBezTo>
                <a:cubicBezTo>
                  <a:pt x="4489215" y="2627281"/>
                  <a:pt x="4482866" y="2620917"/>
                  <a:pt x="4482866" y="2613068"/>
                </a:cubicBezTo>
                <a:close/>
                <a:moveTo>
                  <a:pt x="4193859" y="2977880"/>
                </a:moveTo>
                <a:cubicBezTo>
                  <a:pt x="4201724" y="2977880"/>
                  <a:pt x="4208072" y="2984245"/>
                  <a:pt x="4208072" y="2992094"/>
                </a:cubicBezTo>
                <a:cubicBezTo>
                  <a:pt x="4208072" y="2999943"/>
                  <a:pt x="4201724" y="3006307"/>
                  <a:pt x="4193859" y="3006307"/>
                </a:cubicBezTo>
                <a:cubicBezTo>
                  <a:pt x="4185994" y="3006307"/>
                  <a:pt x="4179645" y="2999943"/>
                  <a:pt x="4179645" y="2992094"/>
                </a:cubicBezTo>
                <a:cubicBezTo>
                  <a:pt x="4179614" y="2984260"/>
                  <a:pt x="4185962" y="2977899"/>
                  <a:pt x="4193795" y="2977880"/>
                </a:cubicBezTo>
                <a:cubicBezTo>
                  <a:pt x="4193827" y="2977880"/>
                  <a:pt x="4193827" y="2977880"/>
                  <a:pt x="4193859" y="2977880"/>
                </a:cubicBezTo>
                <a:close/>
                <a:moveTo>
                  <a:pt x="3743765" y="1225517"/>
                </a:moveTo>
                <a:cubicBezTo>
                  <a:pt x="3730942" y="1222905"/>
                  <a:pt x="3718434" y="1231177"/>
                  <a:pt x="3715812" y="1243998"/>
                </a:cubicBezTo>
                <a:cubicBezTo>
                  <a:pt x="3713222" y="1256815"/>
                  <a:pt x="3721466" y="1269326"/>
                  <a:pt x="3734290" y="1271941"/>
                </a:cubicBezTo>
                <a:cubicBezTo>
                  <a:pt x="3747113" y="1274554"/>
                  <a:pt x="3759621" y="1266285"/>
                  <a:pt x="3762243" y="1253470"/>
                </a:cubicBezTo>
                <a:lnTo>
                  <a:pt x="3888585" y="1253470"/>
                </a:lnTo>
                <a:lnTo>
                  <a:pt x="4037384" y="1402269"/>
                </a:lnTo>
                <a:lnTo>
                  <a:pt x="4037384" y="1622863"/>
                </a:lnTo>
                <a:lnTo>
                  <a:pt x="3913727" y="1622863"/>
                </a:lnTo>
                <a:cubicBezTo>
                  <a:pt x="3911105" y="1610045"/>
                  <a:pt x="3898598" y="1601773"/>
                  <a:pt x="3885774" y="1604391"/>
                </a:cubicBezTo>
                <a:cubicBezTo>
                  <a:pt x="3872950" y="1607007"/>
                  <a:pt x="3864675" y="1619521"/>
                  <a:pt x="3867296" y="1632338"/>
                </a:cubicBezTo>
                <a:cubicBezTo>
                  <a:pt x="3869918" y="1645156"/>
                  <a:pt x="3882426" y="1653428"/>
                  <a:pt x="3895249" y="1650809"/>
                </a:cubicBezTo>
                <a:cubicBezTo>
                  <a:pt x="3904567" y="1648911"/>
                  <a:pt x="3911832" y="1641640"/>
                  <a:pt x="3913727" y="1632338"/>
                </a:cubicBezTo>
                <a:lnTo>
                  <a:pt x="4046860" y="1632338"/>
                </a:lnTo>
                <a:lnTo>
                  <a:pt x="4046860" y="1398227"/>
                </a:lnTo>
                <a:lnTo>
                  <a:pt x="3892596" y="1243837"/>
                </a:lnTo>
                <a:lnTo>
                  <a:pt x="3762243" y="1243837"/>
                </a:lnTo>
                <a:cubicBezTo>
                  <a:pt x="3760285" y="1234588"/>
                  <a:pt x="3753020" y="1227384"/>
                  <a:pt x="3743765" y="1225517"/>
                </a:cubicBezTo>
                <a:close/>
                <a:moveTo>
                  <a:pt x="3739028" y="1262946"/>
                </a:moveTo>
                <a:cubicBezTo>
                  <a:pt x="3731163" y="1262946"/>
                  <a:pt x="3724814" y="1256581"/>
                  <a:pt x="3724814" y="1248732"/>
                </a:cubicBezTo>
                <a:cubicBezTo>
                  <a:pt x="3724814" y="1240883"/>
                  <a:pt x="3731163" y="1234519"/>
                  <a:pt x="3739028" y="1234519"/>
                </a:cubicBezTo>
                <a:cubicBezTo>
                  <a:pt x="3746892" y="1234519"/>
                  <a:pt x="3753241" y="1240883"/>
                  <a:pt x="3753241" y="1248732"/>
                </a:cubicBezTo>
                <a:cubicBezTo>
                  <a:pt x="3753146" y="1256512"/>
                  <a:pt x="3746798" y="1262772"/>
                  <a:pt x="3739028" y="1262788"/>
                </a:cubicBezTo>
                <a:close/>
                <a:moveTo>
                  <a:pt x="3890638" y="1641972"/>
                </a:moveTo>
                <a:cubicBezTo>
                  <a:pt x="3882773" y="1641972"/>
                  <a:pt x="3876425" y="1635607"/>
                  <a:pt x="3876425" y="1627758"/>
                </a:cubicBezTo>
                <a:cubicBezTo>
                  <a:pt x="3876425" y="1619909"/>
                  <a:pt x="3882773" y="1613545"/>
                  <a:pt x="3890638" y="1613545"/>
                </a:cubicBezTo>
                <a:cubicBezTo>
                  <a:pt x="3898503" y="1613545"/>
                  <a:pt x="3904851" y="1619909"/>
                  <a:pt x="3904851" y="1627758"/>
                </a:cubicBezTo>
                <a:cubicBezTo>
                  <a:pt x="3904757" y="1635538"/>
                  <a:pt x="3898408" y="1641798"/>
                  <a:pt x="3890638" y="1641814"/>
                </a:cubicBezTo>
                <a:close/>
                <a:moveTo>
                  <a:pt x="2455077" y="1073907"/>
                </a:moveTo>
                <a:cubicBezTo>
                  <a:pt x="2442257" y="1071295"/>
                  <a:pt x="2429746" y="1079567"/>
                  <a:pt x="2427134" y="1092387"/>
                </a:cubicBezTo>
                <a:cubicBezTo>
                  <a:pt x="2424522" y="1105205"/>
                  <a:pt x="2432794" y="1117716"/>
                  <a:pt x="2445614" y="1120331"/>
                </a:cubicBezTo>
                <a:cubicBezTo>
                  <a:pt x="2458428" y="1122943"/>
                  <a:pt x="2470936" y="1114674"/>
                  <a:pt x="2473555" y="1101860"/>
                </a:cubicBezTo>
                <a:lnTo>
                  <a:pt x="2682493" y="1101860"/>
                </a:lnTo>
                <a:lnTo>
                  <a:pt x="2682493" y="892764"/>
                </a:lnTo>
                <a:cubicBezTo>
                  <a:pt x="2695313" y="890149"/>
                  <a:pt x="2703582" y="877634"/>
                  <a:pt x="2700964" y="864817"/>
                </a:cubicBezTo>
                <a:cubicBezTo>
                  <a:pt x="2698349" y="851997"/>
                  <a:pt x="2685835" y="843727"/>
                  <a:pt x="2673017" y="846343"/>
                </a:cubicBezTo>
                <a:cubicBezTo>
                  <a:pt x="2660200" y="848958"/>
                  <a:pt x="2651928" y="861472"/>
                  <a:pt x="2654546" y="874293"/>
                </a:cubicBezTo>
                <a:cubicBezTo>
                  <a:pt x="2656444" y="883595"/>
                  <a:pt x="2663715" y="890866"/>
                  <a:pt x="2673017" y="892764"/>
                </a:cubicBezTo>
                <a:lnTo>
                  <a:pt x="2673017" y="1092226"/>
                </a:lnTo>
                <a:lnTo>
                  <a:pt x="2473555" y="1092226"/>
                </a:lnTo>
                <a:cubicBezTo>
                  <a:pt x="2471609" y="1082978"/>
                  <a:pt x="2464344" y="1075773"/>
                  <a:pt x="2455077" y="1073907"/>
                </a:cubicBezTo>
                <a:close/>
                <a:moveTo>
                  <a:pt x="2450340" y="1111336"/>
                </a:moveTo>
                <a:cubicBezTo>
                  <a:pt x="2442490" y="1111336"/>
                  <a:pt x="2436126" y="1104971"/>
                  <a:pt x="2436126" y="1097122"/>
                </a:cubicBezTo>
                <a:cubicBezTo>
                  <a:pt x="2436126" y="1089273"/>
                  <a:pt x="2442490" y="1082909"/>
                  <a:pt x="2450340" y="1082909"/>
                </a:cubicBezTo>
                <a:cubicBezTo>
                  <a:pt x="2458188" y="1082909"/>
                  <a:pt x="2464553" y="1089273"/>
                  <a:pt x="2464553" y="1097122"/>
                </a:cubicBezTo>
                <a:cubicBezTo>
                  <a:pt x="2464449" y="1104902"/>
                  <a:pt x="2458122" y="1111162"/>
                  <a:pt x="2450340" y="1111178"/>
                </a:cubicBezTo>
                <a:close/>
                <a:moveTo>
                  <a:pt x="2663542" y="869707"/>
                </a:moveTo>
                <a:cubicBezTo>
                  <a:pt x="2663542" y="861857"/>
                  <a:pt x="2669906" y="855493"/>
                  <a:pt x="2677755" y="855493"/>
                </a:cubicBezTo>
                <a:cubicBezTo>
                  <a:pt x="2685604" y="855493"/>
                  <a:pt x="2691969" y="861857"/>
                  <a:pt x="2691969" y="869707"/>
                </a:cubicBezTo>
                <a:cubicBezTo>
                  <a:pt x="2691969" y="877555"/>
                  <a:pt x="2685604" y="883920"/>
                  <a:pt x="2677755" y="883920"/>
                </a:cubicBezTo>
                <a:cubicBezTo>
                  <a:pt x="2669906" y="883920"/>
                  <a:pt x="2663542" y="877559"/>
                  <a:pt x="2663542" y="869707"/>
                </a:cubicBezTo>
                <a:cubicBezTo>
                  <a:pt x="2663542" y="869656"/>
                  <a:pt x="2663542" y="869602"/>
                  <a:pt x="2663542" y="869549"/>
                </a:cubicBezTo>
                <a:close/>
                <a:moveTo>
                  <a:pt x="2379272" y="1149712"/>
                </a:moveTo>
                <a:cubicBezTo>
                  <a:pt x="2366452" y="1147100"/>
                  <a:pt x="2353941" y="1155372"/>
                  <a:pt x="2351328" y="1168193"/>
                </a:cubicBezTo>
                <a:cubicBezTo>
                  <a:pt x="2348716" y="1181010"/>
                  <a:pt x="2356988" y="1193521"/>
                  <a:pt x="2369809" y="1196136"/>
                </a:cubicBezTo>
                <a:cubicBezTo>
                  <a:pt x="2382623" y="1198748"/>
                  <a:pt x="2395131" y="1190479"/>
                  <a:pt x="2397750" y="1177665"/>
                </a:cubicBezTo>
                <a:lnTo>
                  <a:pt x="2486189" y="1177665"/>
                </a:lnTo>
                <a:lnTo>
                  <a:pt x="2672859" y="1364335"/>
                </a:lnTo>
                <a:lnTo>
                  <a:pt x="2672859" y="1632496"/>
                </a:lnTo>
                <a:lnTo>
                  <a:pt x="3185018" y="1632496"/>
                </a:lnTo>
                <a:cubicBezTo>
                  <a:pt x="3187640" y="1645314"/>
                  <a:pt x="3200147" y="1653586"/>
                  <a:pt x="3212971" y="1650967"/>
                </a:cubicBezTo>
                <a:cubicBezTo>
                  <a:pt x="3225795" y="1648352"/>
                  <a:pt x="3234070" y="1635838"/>
                  <a:pt x="3231449" y="1623020"/>
                </a:cubicBezTo>
                <a:cubicBezTo>
                  <a:pt x="3228827" y="1610203"/>
                  <a:pt x="3216319" y="1601931"/>
                  <a:pt x="3203495" y="1604546"/>
                </a:cubicBezTo>
                <a:cubicBezTo>
                  <a:pt x="3194178" y="1606448"/>
                  <a:pt x="3186913" y="1613719"/>
                  <a:pt x="3185018" y="1623020"/>
                </a:cubicBezTo>
                <a:lnTo>
                  <a:pt x="2682493" y="1623020"/>
                </a:lnTo>
                <a:lnTo>
                  <a:pt x="2682493" y="1360387"/>
                </a:lnTo>
                <a:lnTo>
                  <a:pt x="2490137" y="1168031"/>
                </a:lnTo>
                <a:lnTo>
                  <a:pt x="2397750" y="1168031"/>
                </a:lnTo>
                <a:cubicBezTo>
                  <a:pt x="2395804" y="1158783"/>
                  <a:pt x="2388539" y="1151579"/>
                  <a:pt x="2379272" y="1149712"/>
                </a:cubicBezTo>
                <a:close/>
                <a:moveTo>
                  <a:pt x="2374534" y="1187141"/>
                </a:moveTo>
                <a:cubicBezTo>
                  <a:pt x="2366685" y="1187141"/>
                  <a:pt x="2360321" y="1180776"/>
                  <a:pt x="2360321" y="1172927"/>
                </a:cubicBezTo>
                <a:cubicBezTo>
                  <a:pt x="2360321" y="1165078"/>
                  <a:pt x="2366685" y="1158714"/>
                  <a:pt x="2374534" y="1158714"/>
                </a:cubicBezTo>
                <a:cubicBezTo>
                  <a:pt x="2382383" y="1158714"/>
                  <a:pt x="2388748" y="1165078"/>
                  <a:pt x="2388748" y="1172927"/>
                </a:cubicBezTo>
                <a:cubicBezTo>
                  <a:pt x="2388644" y="1180707"/>
                  <a:pt x="2382317" y="1186967"/>
                  <a:pt x="2374534" y="1186983"/>
                </a:cubicBezTo>
                <a:close/>
                <a:moveTo>
                  <a:pt x="3208391" y="1613545"/>
                </a:moveTo>
                <a:cubicBezTo>
                  <a:pt x="3216256" y="1613545"/>
                  <a:pt x="3222605" y="1619909"/>
                  <a:pt x="3222605" y="1627758"/>
                </a:cubicBezTo>
                <a:cubicBezTo>
                  <a:pt x="3222605" y="1635607"/>
                  <a:pt x="3216256" y="1641972"/>
                  <a:pt x="3208391" y="1641972"/>
                </a:cubicBezTo>
                <a:cubicBezTo>
                  <a:pt x="3200526" y="1641972"/>
                  <a:pt x="3194178" y="1635607"/>
                  <a:pt x="3194178" y="1627758"/>
                </a:cubicBezTo>
                <a:cubicBezTo>
                  <a:pt x="3194083" y="1619925"/>
                  <a:pt x="3200337" y="1613491"/>
                  <a:pt x="3208170" y="1613387"/>
                </a:cubicBezTo>
                <a:cubicBezTo>
                  <a:pt x="3208233" y="1613387"/>
                  <a:pt x="3208328" y="1613387"/>
                  <a:pt x="3208391" y="1613387"/>
                </a:cubicBezTo>
                <a:close/>
                <a:moveTo>
                  <a:pt x="2303467" y="1225517"/>
                </a:moveTo>
                <a:cubicBezTo>
                  <a:pt x="2290646" y="1222905"/>
                  <a:pt x="2278135" y="1231177"/>
                  <a:pt x="2275523" y="1243998"/>
                </a:cubicBezTo>
                <a:cubicBezTo>
                  <a:pt x="2272911" y="1256815"/>
                  <a:pt x="2281183" y="1269326"/>
                  <a:pt x="2294004" y="1271941"/>
                </a:cubicBezTo>
                <a:cubicBezTo>
                  <a:pt x="2306818" y="1274554"/>
                  <a:pt x="2319326" y="1266285"/>
                  <a:pt x="2321944" y="1253470"/>
                </a:cubicBezTo>
                <a:lnTo>
                  <a:pt x="2448286" y="1253470"/>
                </a:lnTo>
                <a:lnTo>
                  <a:pt x="2597086" y="1402269"/>
                </a:lnTo>
                <a:lnTo>
                  <a:pt x="2597086" y="1622863"/>
                </a:lnTo>
                <a:lnTo>
                  <a:pt x="2473555" y="1622863"/>
                </a:lnTo>
                <a:cubicBezTo>
                  <a:pt x="2470940" y="1610045"/>
                  <a:pt x="2458425" y="1601773"/>
                  <a:pt x="2445608" y="1604391"/>
                </a:cubicBezTo>
                <a:cubicBezTo>
                  <a:pt x="2432787" y="1607007"/>
                  <a:pt x="2424518" y="1619521"/>
                  <a:pt x="2427134" y="1632338"/>
                </a:cubicBezTo>
                <a:cubicBezTo>
                  <a:pt x="2429752" y="1645156"/>
                  <a:pt x="2442263" y="1653428"/>
                  <a:pt x="2455084" y="1650809"/>
                </a:cubicBezTo>
                <a:cubicBezTo>
                  <a:pt x="2464385" y="1648911"/>
                  <a:pt x="2471656" y="1641640"/>
                  <a:pt x="2473555" y="1632338"/>
                </a:cubicBezTo>
                <a:lnTo>
                  <a:pt x="2606688" y="1632338"/>
                </a:lnTo>
                <a:lnTo>
                  <a:pt x="2606688" y="1398227"/>
                </a:lnTo>
                <a:lnTo>
                  <a:pt x="2452298" y="1243837"/>
                </a:lnTo>
                <a:lnTo>
                  <a:pt x="2321944" y="1243837"/>
                </a:lnTo>
                <a:cubicBezTo>
                  <a:pt x="2319999" y="1234588"/>
                  <a:pt x="2312734" y="1227384"/>
                  <a:pt x="2303467" y="1225517"/>
                </a:cubicBezTo>
                <a:close/>
                <a:moveTo>
                  <a:pt x="2298729" y="1262946"/>
                </a:moveTo>
                <a:cubicBezTo>
                  <a:pt x="2290880" y="1262946"/>
                  <a:pt x="2284516" y="1256581"/>
                  <a:pt x="2284516" y="1248732"/>
                </a:cubicBezTo>
                <a:cubicBezTo>
                  <a:pt x="2284516" y="1240883"/>
                  <a:pt x="2290880" y="1234519"/>
                  <a:pt x="2298729" y="1234519"/>
                </a:cubicBezTo>
                <a:cubicBezTo>
                  <a:pt x="2306578" y="1234519"/>
                  <a:pt x="2312943" y="1240883"/>
                  <a:pt x="2312943" y="1248732"/>
                </a:cubicBezTo>
                <a:cubicBezTo>
                  <a:pt x="2312838" y="1256512"/>
                  <a:pt x="2306512" y="1262772"/>
                  <a:pt x="2298729" y="1262788"/>
                </a:cubicBezTo>
                <a:close/>
                <a:moveTo>
                  <a:pt x="2450340" y="1641972"/>
                </a:moveTo>
                <a:cubicBezTo>
                  <a:pt x="2442490" y="1641972"/>
                  <a:pt x="2436126" y="1635607"/>
                  <a:pt x="2436126" y="1627758"/>
                </a:cubicBezTo>
                <a:cubicBezTo>
                  <a:pt x="2436126" y="1619909"/>
                  <a:pt x="2442490" y="1613545"/>
                  <a:pt x="2450340" y="1613545"/>
                </a:cubicBezTo>
                <a:cubicBezTo>
                  <a:pt x="2458188" y="1613545"/>
                  <a:pt x="2464553" y="1619909"/>
                  <a:pt x="2464553" y="1627758"/>
                </a:cubicBezTo>
                <a:cubicBezTo>
                  <a:pt x="2464449" y="1635538"/>
                  <a:pt x="2458122" y="1641798"/>
                  <a:pt x="2450340" y="1641814"/>
                </a:cubicBezTo>
                <a:close/>
                <a:moveTo>
                  <a:pt x="5259869" y="1547215"/>
                </a:moveTo>
                <a:lnTo>
                  <a:pt x="4899321" y="1547215"/>
                </a:lnTo>
                <a:cubicBezTo>
                  <a:pt x="4896699" y="1534398"/>
                  <a:pt x="4884191" y="1526126"/>
                  <a:pt x="4871368" y="1528744"/>
                </a:cubicBezTo>
                <a:cubicBezTo>
                  <a:pt x="4858544" y="1531359"/>
                  <a:pt x="4850268" y="1543874"/>
                  <a:pt x="4852890" y="1556691"/>
                </a:cubicBezTo>
                <a:cubicBezTo>
                  <a:pt x="4855512" y="1569508"/>
                  <a:pt x="4868019" y="1577781"/>
                  <a:pt x="4880843" y="1575162"/>
                </a:cubicBezTo>
                <a:cubicBezTo>
                  <a:pt x="4890161" y="1573264"/>
                  <a:pt x="4897426" y="1565993"/>
                  <a:pt x="4899321" y="1556691"/>
                </a:cubicBezTo>
                <a:lnTo>
                  <a:pt x="5250394" y="1556691"/>
                </a:lnTo>
                <a:lnTo>
                  <a:pt x="5250394" y="2042571"/>
                </a:lnTo>
                <a:lnTo>
                  <a:pt x="5139497" y="2153499"/>
                </a:lnTo>
                <a:lnTo>
                  <a:pt x="4880843" y="2153499"/>
                </a:lnTo>
                <a:lnTo>
                  <a:pt x="4880843" y="2029842"/>
                </a:lnTo>
                <a:cubicBezTo>
                  <a:pt x="4893667" y="2027226"/>
                  <a:pt x="4901942" y="2014712"/>
                  <a:pt x="4899321" y="2001895"/>
                </a:cubicBezTo>
                <a:cubicBezTo>
                  <a:pt x="4896699" y="1989074"/>
                  <a:pt x="4884191" y="1980805"/>
                  <a:pt x="4871368" y="1983420"/>
                </a:cubicBezTo>
                <a:cubicBezTo>
                  <a:pt x="4858544" y="1986039"/>
                  <a:pt x="4850268" y="1998550"/>
                  <a:pt x="4852890" y="2011370"/>
                </a:cubicBezTo>
                <a:cubicBezTo>
                  <a:pt x="4854785" y="2020672"/>
                  <a:pt x="4862050" y="2027943"/>
                  <a:pt x="4871368" y="2029842"/>
                </a:cubicBezTo>
                <a:lnTo>
                  <a:pt x="4871368" y="2162974"/>
                </a:lnTo>
                <a:lnTo>
                  <a:pt x="5143382" y="2162974"/>
                </a:lnTo>
                <a:lnTo>
                  <a:pt x="5259869" y="2046456"/>
                </a:lnTo>
                <a:close/>
                <a:moveTo>
                  <a:pt x="4876105" y="1566167"/>
                </a:moveTo>
                <a:cubicBezTo>
                  <a:pt x="4868241" y="1566167"/>
                  <a:pt x="4861892" y="1559802"/>
                  <a:pt x="4861892" y="1551953"/>
                </a:cubicBezTo>
                <a:cubicBezTo>
                  <a:pt x="4861892" y="1544104"/>
                  <a:pt x="4868241" y="1537740"/>
                  <a:pt x="4876105" y="1537740"/>
                </a:cubicBezTo>
                <a:cubicBezTo>
                  <a:pt x="4883970" y="1537740"/>
                  <a:pt x="4890319" y="1544104"/>
                  <a:pt x="4890319" y="1551953"/>
                </a:cubicBezTo>
                <a:cubicBezTo>
                  <a:pt x="4890224" y="1559733"/>
                  <a:pt x="4883875" y="1565993"/>
                  <a:pt x="4876105" y="1566009"/>
                </a:cubicBezTo>
                <a:close/>
                <a:moveTo>
                  <a:pt x="4861892" y="2006784"/>
                </a:moveTo>
                <a:cubicBezTo>
                  <a:pt x="4861892" y="1998935"/>
                  <a:pt x="4868241" y="1992571"/>
                  <a:pt x="4876105" y="1992571"/>
                </a:cubicBezTo>
                <a:cubicBezTo>
                  <a:pt x="4883970" y="1992571"/>
                  <a:pt x="4890319" y="1998935"/>
                  <a:pt x="4890319" y="2006784"/>
                </a:cubicBezTo>
                <a:cubicBezTo>
                  <a:pt x="4890319" y="2014633"/>
                  <a:pt x="4883970" y="2020998"/>
                  <a:pt x="4876105" y="2020998"/>
                </a:cubicBezTo>
                <a:cubicBezTo>
                  <a:pt x="4868241" y="2020998"/>
                  <a:pt x="4861892" y="2014636"/>
                  <a:pt x="4861892" y="2006784"/>
                </a:cubicBezTo>
                <a:cubicBezTo>
                  <a:pt x="4861892" y="2006731"/>
                  <a:pt x="4861892" y="2006680"/>
                  <a:pt x="4861892" y="2006626"/>
                </a:cubicBezTo>
                <a:close/>
                <a:moveTo>
                  <a:pt x="4880843" y="1329275"/>
                </a:moveTo>
                <a:lnTo>
                  <a:pt x="4880843" y="1168189"/>
                </a:lnTo>
                <a:lnTo>
                  <a:pt x="4805038" y="1168189"/>
                </a:lnTo>
                <a:lnTo>
                  <a:pt x="4805038" y="1120179"/>
                </a:lnTo>
                <a:cubicBezTo>
                  <a:pt x="4817862" y="1117564"/>
                  <a:pt x="4826137" y="1105050"/>
                  <a:pt x="4823516" y="1092233"/>
                </a:cubicBezTo>
                <a:cubicBezTo>
                  <a:pt x="4820894" y="1079412"/>
                  <a:pt x="4808386" y="1071143"/>
                  <a:pt x="4795562" y="1073758"/>
                </a:cubicBezTo>
                <a:cubicBezTo>
                  <a:pt x="4782739" y="1076374"/>
                  <a:pt x="4774463" y="1088888"/>
                  <a:pt x="4777085" y="1101708"/>
                </a:cubicBezTo>
                <a:cubicBezTo>
                  <a:pt x="4778980" y="1111010"/>
                  <a:pt x="4786245" y="1118281"/>
                  <a:pt x="4795562" y="1120179"/>
                </a:cubicBezTo>
                <a:lnTo>
                  <a:pt x="4795562" y="1177507"/>
                </a:lnTo>
                <a:lnTo>
                  <a:pt x="4871368" y="1177507"/>
                </a:lnTo>
                <a:lnTo>
                  <a:pt x="4871368" y="1319642"/>
                </a:lnTo>
                <a:lnTo>
                  <a:pt x="4795562" y="1319642"/>
                </a:lnTo>
                <a:lnTo>
                  <a:pt x="4795562" y="1632338"/>
                </a:lnTo>
                <a:lnTo>
                  <a:pt x="5022978" y="1632338"/>
                </a:lnTo>
                <a:lnTo>
                  <a:pt x="5022978" y="1935559"/>
                </a:lnTo>
                <a:lnTo>
                  <a:pt x="5184064" y="1935559"/>
                </a:lnTo>
                <a:lnTo>
                  <a:pt x="5184064" y="1622863"/>
                </a:lnTo>
                <a:lnTo>
                  <a:pt x="5098783" y="1622863"/>
                </a:lnTo>
                <a:lnTo>
                  <a:pt x="5098783" y="1831959"/>
                </a:lnTo>
                <a:cubicBezTo>
                  <a:pt x="5089465" y="1833857"/>
                  <a:pt x="5082201" y="1841131"/>
                  <a:pt x="5080306" y="1850436"/>
                </a:cubicBezTo>
                <a:lnTo>
                  <a:pt x="5080306" y="1850436"/>
                </a:lnTo>
                <a:cubicBezTo>
                  <a:pt x="5077684" y="1863253"/>
                  <a:pt x="5085959" y="1875768"/>
                  <a:pt x="5098783" y="1878386"/>
                </a:cubicBezTo>
                <a:cubicBezTo>
                  <a:pt x="5098783" y="1878389"/>
                  <a:pt x="5098783" y="1878389"/>
                  <a:pt x="5098783" y="1878389"/>
                </a:cubicBezTo>
                <a:cubicBezTo>
                  <a:pt x="5111670" y="1880941"/>
                  <a:pt x="5124178" y="1872568"/>
                  <a:pt x="5126736" y="1859681"/>
                </a:cubicBezTo>
                <a:cubicBezTo>
                  <a:pt x="5127336" y="1856630"/>
                  <a:pt x="5127336" y="1853487"/>
                  <a:pt x="5126736" y="1850436"/>
                </a:cubicBezTo>
                <a:cubicBezTo>
                  <a:pt x="5124841" y="1841125"/>
                  <a:pt x="5117576" y="1833847"/>
                  <a:pt x="5108259" y="1831959"/>
                </a:cubicBezTo>
                <a:lnTo>
                  <a:pt x="5108259" y="1632338"/>
                </a:lnTo>
                <a:lnTo>
                  <a:pt x="5174588" y="1632338"/>
                </a:lnTo>
                <a:lnTo>
                  <a:pt x="5174588" y="1926083"/>
                </a:lnTo>
                <a:lnTo>
                  <a:pt x="5032454" y="1926083"/>
                </a:lnTo>
                <a:lnTo>
                  <a:pt x="5032454" y="1622863"/>
                </a:lnTo>
                <a:lnTo>
                  <a:pt x="4805038" y="1622863"/>
                </a:lnTo>
                <a:lnTo>
                  <a:pt x="4805038" y="1329117"/>
                </a:lnTo>
                <a:close/>
                <a:moveTo>
                  <a:pt x="4786087" y="1097122"/>
                </a:moveTo>
                <a:cubicBezTo>
                  <a:pt x="4786087" y="1089273"/>
                  <a:pt x="4792436" y="1082909"/>
                  <a:pt x="4800300" y="1082909"/>
                </a:cubicBezTo>
                <a:cubicBezTo>
                  <a:pt x="4808165" y="1082909"/>
                  <a:pt x="4814514" y="1089273"/>
                  <a:pt x="4814514" y="1097122"/>
                </a:cubicBezTo>
                <a:cubicBezTo>
                  <a:pt x="4814514" y="1104971"/>
                  <a:pt x="4808165" y="1111336"/>
                  <a:pt x="4800300" y="1111336"/>
                </a:cubicBezTo>
                <a:cubicBezTo>
                  <a:pt x="4792436" y="1111336"/>
                  <a:pt x="4786087" y="1104974"/>
                  <a:pt x="4786087" y="1097122"/>
                </a:cubicBezTo>
                <a:cubicBezTo>
                  <a:pt x="4786087" y="1097072"/>
                  <a:pt x="4786087" y="1097018"/>
                  <a:pt x="4786087" y="1096964"/>
                </a:cubicBezTo>
                <a:close/>
                <a:moveTo>
                  <a:pt x="5116850" y="1850278"/>
                </a:moveTo>
                <a:cubicBezTo>
                  <a:pt x="5117924" y="1853345"/>
                  <a:pt x="5117924" y="1856684"/>
                  <a:pt x="5116850" y="1859754"/>
                </a:cubicBezTo>
                <a:cubicBezTo>
                  <a:pt x="5114229" y="1867148"/>
                  <a:pt x="5106079" y="1871011"/>
                  <a:pt x="5098688" y="1868380"/>
                </a:cubicBezTo>
                <a:cubicBezTo>
                  <a:pt x="5098688" y="1868377"/>
                  <a:pt x="5098688" y="1868377"/>
                  <a:pt x="5098688" y="1868377"/>
                </a:cubicBezTo>
                <a:lnTo>
                  <a:pt x="5098688" y="1868377"/>
                </a:lnTo>
                <a:cubicBezTo>
                  <a:pt x="5091297" y="1865720"/>
                  <a:pt x="5087444" y="1857562"/>
                  <a:pt x="5090097" y="1850158"/>
                </a:cubicBezTo>
                <a:cubicBezTo>
                  <a:pt x="5091518" y="1846153"/>
                  <a:pt x="5094677" y="1842998"/>
                  <a:pt x="5098688" y="1841560"/>
                </a:cubicBezTo>
                <a:lnTo>
                  <a:pt x="5098688" y="1841560"/>
                </a:lnTo>
                <a:cubicBezTo>
                  <a:pt x="5106111" y="1838952"/>
                  <a:pt x="5114229" y="1842856"/>
                  <a:pt x="5116850" y="1850278"/>
                </a:cubicBezTo>
                <a:close/>
                <a:moveTo>
                  <a:pt x="5174494" y="2257257"/>
                </a:moveTo>
                <a:cubicBezTo>
                  <a:pt x="5187317" y="2259869"/>
                  <a:pt x="5199825" y="2251597"/>
                  <a:pt x="5202447" y="2238777"/>
                </a:cubicBezTo>
                <a:cubicBezTo>
                  <a:pt x="5205037" y="2225959"/>
                  <a:pt x="5196793" y="2213448"/>
                  <a:pt x="5183969" y="2210833"/>
                </a:cubicBezTo>
                <a:cubicBezTo>
                  <a:pt x="5171145" y="2208221"/>
                  <a:pt x="5158638" y="2216490"/>
                  <a:pt x="5156016" y="2229304"/>
                </a:cubicBezTo>
                <a:lnTo>
                  <a:pt x="4805038" y="2229304"/>
                </a:lnTo>
                <a:lnTo>
                  <a:pt x="4805038" y="1954037"/>
                </a:lnTo>
                <a:cubicBezTo>
                  <a:pt x="4817862" y="1951421"/>
                  <a:pt x="4826137" y="1938907"/>
                  <a:pt x="4823516" y="1926090"/>
                </a:cubicBezTo>
                <a:cubicBezTo>
                  <a:pt x="4820894" y="1913269"/>
                  <a:pt x="4808386" y="1905000"/>
                  <a:pt x="4795562" y="1907615"/>
                </a:cubicBezTo>
                <a:cubicBezTo>
                  <a:pt x="4782739" y="1910234"/>
                  <a:pt x="4774463" y="1922745"/>
                  <a:pt x="4777085" y="1935565"/>
                </a:cubicBezTo>
                <a:cubicBezTo>
                  <a:pt x="4778980" y="1944867"/>
                  <a:pt x="4786245" y="1952138"/>
                  <a:pt x="4795562" y="1954037"/>
                </a:cubicBezTo>
                <a:lnTo>
                  <a:pt x="4795562" y="2238780"/>
                </a:lnTo>
                <a:lnTo>
                  <a:pt x="5156111" y="2238780"/>
                </a:lnTo>
                <a:cubicBezTo>
                  <a:pt x="5158006" y="2248082"/>
                  <a:pt x="5165270" y="2255353"/>
                  <a:pt x="5174588" y="2257257"/>
                </a:cubicBezTo>
                <a:close/>
                <a:moveTo>
                  <a:pt x="5179231" y="2219828"/>
                </a:moveTo>
                <a:cubicBezTo>
                  <a:pt x="5187096" y="2219828"/>
                  <a:pt x="5193445" y="2226193"/>
                  <a:pt x="5193445" y="2234042"/>
                </a:cubicBezTo>
                <a:cubicBezTo>
                  <a:pt x="5193445" y="2241891"/>
                  <a:pt x="5187096" y="2248255"/>
                  <a:pt x="5179231" y="2248255"/>
                </a:cubicBezTo>
                <a:cubicBezTo>
                  <a:pt x="5171367" y="2248255"/>
                  <a:pt x="5165018" y="2241891"/>
                  <a:pt x="5165018" y="2234042"/>
                </a:cubicBezTo>
                <a:cubicBezTo>
                  <a:pt x="5164986" y="2226209"/>
                  <a:pt x="5171335" y="2219844"/>
                  <a:pt x="5179168" y="2219828"/>
                </a:cubicBezTo>
                <a:cubicBezTo>
                  <a:pt x="5179231" y="2219828"/>
                  <a:pt x="5179263" y="2219828"/>
                  <a:pt x="5179326" y="2219828"/>
                </a:cubicBezTo>
                <a:close/>
                <a:moveTo>
                  <a:pt x="4785992" y="1930821"/>
                </a:moveTo>
                <a:cubicBezTo>
                  <a:pt x="4785992" y="1922972"/>
                  <a:pt x="4792341" y="1916608"/>
                  <a:pt x="4800205" y="1916608"/>
                </a:cubicBezTo>
                <a:cubicBezTo>
                  <a:pt x="4808070" y="1916608"/>
                  <a:pt x="4814419" y="1922972"/>
                  <a:pt x="4814419" y="1930821"/>
                </a:cubicBezTo>
                <a:cubicBezTo>
                  <a:pt x="4814419" y="1938670"/>
                  <a:pt x="4808070" y="1945035"/>
                  <a:pt x="4800205" y="1945035"/>
                </a:cubicBezTo>
                <a:cubicBezTo>
                  <a:pt x="4792404" y="1944984"/>
                  <a:pt x="4786087" y="1938635"/>
                  <a:pt x="4786087" y="1930821"/>
                </a:cubicBezTo>
                <a:close/>
                <a:moveTo>
                  <a:pt x="4198502" y="391471"/>
                </a:moveTo>
                <a:cubicBezTo>
                  <a:pt x="4185678" y="388890"/>
                  <a:pt x="4173202" y="397169"/>
                  <a:pt x="4170580" y="409980"/>
                </a:cubicBezTo>
                <a:lnTo>
                  <a:pt x="4170580" y="409980"/>
                </a:lnTo>
                <a:cubicBezTo>
                  <a:pt x="4167958" y="422800"/>
                  <a:pt x="4176234" y="435318"/>
                  <a:pt x="4189058" y="437933"/>
                </a:cubicBezTo>
                <a:cubicBezTo>
                  <a:pt x="4201881" y="440548"/>
                  <a:pt x="4214389" y="432276"/>
                  <a:pt x="4217011" y="419455"/>
                </a:cubicBezTo>
                <a:lnTo>
                  <a:pt x="4492278" y="419455"/>
                </a:lnTo>
                <a:lnTo>
                  <a:pt x="4492278" y="561590"/>
                </a:lnTo>
                <a:lnTo>
                  <a:pt x="4425949" y="561590"/>
                </a:lnTo>
                <a:lnTo>
                  <a:pt x="4425949" y="513738"/>
                </a:lnTo>
                <a:cubicBezTo>
                  <a:pt x="4438772" y="511123"/>
                  <a:pt x="4447048" y="498609"/>
                  <a:pt x="4444426" y="485791"/>
                </a:cubicBezTo>
                <a:cubicBezTo>
                  <a:pt x="4441805" y="472971"/>
                  <a:pt x="4429297" y="464702"/>
                  <a:pt x="4416473" y="467317"/>
                </a:cubicBezTo>
                <a:cubicBezTo>
                  <a:pt x="4403649" y="469932"/>
                  <a:pt x="4395374" y="482446"/>
                  <a:pt x="4397996" y="495267"/>
                </a:cubicBezTo>
                <a:cubicBezTo>
                  <a:pt x="4399891" y="504569"/>
                  <a:pt x="4407156" y="511840"/>
                  <a:pt x="4416473" y="513738"/>
                </a:cubicBezTo>
                <a:lnTo>
                  <a:pt x="4416473" y="571066"/>
                </a:lnTo>
                <a:lnTo>
                  <a:pt x="4501754" y="571066"/>
                </a:lnTo>
                <a:lnTo>
                  <a:pt x="4501754" y="409980"/>
                </a:lnTo>
                <a:lnTo>
                  <a:pt x="4217011" y="409980"/>
                </a:lnTo>
                <a:cubicBezTo>
                  <a:pt x="4215116" y="400671"/>
                  <a:pt x="4207883" y="393385"/>
                  <a:pt x="4198565" y="391471"/>
                </a:cubicBezTo>
                <a:close/>
                <a:moveTo>
                  <a:pt x="4207219" y="419424"/>
                </a:moveTo>
                <a:cubicBezTo>
                  <a:pt x="4204598" y="426827"/>
                  <a:pt x="4196480" y="430709"/>
                  <a:pt x="4189089" y="428094"/>
                </a:cubicBezTo>
                <a:cubicBezTo>
                  <a:pt x="4181667" y="425479"/>
                  <a:pt x="4177781" y="417352"/>
                  <a:pt x="4180403" y="409948"/>
                </a:cubicBezTo>
                <a:cubicBezTo>
                  <a:pt x="4183025" y="402544"/>
                  <a:pt x="4191142" y="398663"/>
                  <a:pt x="4198565" y="401278"/>
                </a:cubicBezTo>
                <a:cubicBezTo>
                  <a:pt x="4205956" y="403893"/>
                  <a:pt x="4209841" y="412020"/>
                  <a:pt x="4207219" y="419424"/>
                </a:cubicBezTo>
                <a:close/>
                <a:moveTo>
                  <a:pt x="4406998" y="490523"/>
                </a:moveTo>
                <a:cubicBezTo>
                  <a:pt x="4406998" y="482674"/>
                  <a:pt x="4413346" y="476309"/>
                  <a:pt x="4421211" y="476309"/>
                </a:cubicBezTo>
                <a:cubicBezTo>
                  <a:pt x="4429076" y="476309"/>
                  <a:pt x="4435425" y="482674"/>
                  <a:pt x="4435425" y="490523"/>
                </a:cubicBezTo>
                <a:cubicBezTo>
                  <a:pt x="4435425" y="498372"/>
                  <a:pt x="4429076" y="504736"/>
                  <a:pt x="4421211" y="504736"/>
                </a:cubicBezTo>
                <a:cubicBezTo>
                  <a:pt x="4413378" y="504701"/>
                  <a:pt x="4407061" y="498346"/>
                  <a:pt x="4407061" y="490523"/>
                </a:cubicBezTo>
                <a:close/>
                <a:moveTo>
                  <a:pt x="3895376" y="1073907"/>
                </a:moveTo>
                <a:cubicBezTo>
                  <a:pt x="3882552" y="1071295"/>
                  <a:pt x="3870044" y="1079567"/>
                  <a:pt x="3867423" y="1092387"/>
                </a:cubicBezTo>
                <a:cubicBezTo>
                  <a:pt x="3864832" y="1105205"/>
                  <a:pt x="3873076" y="1117716"/>
                  <a:pt x="3885900" y="1120331"/>
                </a:cubicBezTo>
                <a:cubicBezTo>
                  <a:pt x="3898724" y="1122943"/>
                  <a:pt x="3911232" y="1114674"/>
                  <a:pt x="3913853" y="1101860"/>
                </a:cubicBezTo>
                <a:lnTo>
                  <a:pt x="4122791" y="1101860"/>
                </a:lnTo>
                <a:lnTo>
                  <a:pt x="4122791" y="892764"/>
                </a:lnTo>
                <a:cubicBezTo>
                  <a:pt x="4135615" y="890149"/>
                  <a:pt x="4143890" y="877634"/>
                  <a:pt x="4141269" y="864817"/>
                </a:cubicBezTo>
                <a:cubicBezTo>
                  <a:pt x="4138647" y="851997"/>
                  <a:pt x="4126139" y="843727"/>
                  <a:pt x="4113316" y="846343"/>
                </a:cubicBezTo>
                <a:cubicBezTo>
                  <a:pt x="4100492" y="848958"/>
                  <a:pt x="4092216" y="861472"/>
                  <a:pt x="4094838" y="874293"/>
                </a:cubicBezTo>
                <a:cubicBezTo>
                  <a:pt x="4096733" y="883595"/>
                  <a:pt x="4103998" y="890866"/>
                  <a:pt x="4113316" y="892764"/>
                </a:cubicBezTo>
                <a:lnTo>
                  <a:pt x="4113316" y="1092226"/>
                </a:lnTo>
                <a:lnTo>
                  <a:pt x="3913853" y="1092226"/>
                </a:lnTo>
                <a:cubicBezTo>
                  <a:pt x="3911895" y="1082978"/>
                  <a:pt x="3904630" y="1075773"/>
                  <a:pt x="3895376" y="1073907"/>
                </a:cubicBezTo>
                <a:close/>
                <a:moveTo>
                  <a:pt x="3890638" y="1111336"/>
                </a:moveTo>
                <a:cubicBezTo>
                  <a:pt x="3882773" y="1111336"/>
                  <a:pt x="3876425" y="1104971"/>
                  <a:pt x="3876425" y="1097122"/>
                </a:cubicBezTo>
                <a:cubicBezTo>
                  <a:pt x="3876425" y="1089273"/>
                  <a:pt x="3882773" y="1082909"/>
                  <a:pt x="3890638" y="1082909"/>
                </a:cubicBezTo>
                <a:cubicBezTo>
                  <a:pt x="3898503" y="1082909"/>
                  <a:pt x="3904851" y="1089273"/>
                  <a:pt x="3904851" y="1097122"/>
                </a:cubicBezTo>
                <a:cubicBezTo>
                  <a:pt x="3904757" y="1104902"/>
                  <a:pt x="3898408" y="1111162"/>
                  <a:pt x="3890638" y="1111178"/>
                </a:cubicBezTo>
                <a:close/>
                <a:moveTo>
                  <a:pt x="4103840" y="869707"/>
                </a:moveTo>
                <a:cubicBezTo>
                  <a:pt x="4103840" y="861857"/>
                  <a:pt x="4110189" y="855493"/>
                  <a:pt x="4118054" y="855493"/>
                </a:cubicBezTo>
                <a:cubicBezTo>
                  <a:pt x="4125918" y="855493"/>
                  <a:pt x="4132267" y="861857"/>
                  <a:pt x="4132267" y="869707"/>
                </a:cubicBezTo>
                <a:cubicBezTo>
                  <a:pt x="4132267" y="877555"/>
                  <a:pt x="4125918" y="883920"/>
                  <a:pt x="4118054" y="883920"/>
                </a:cubicBezTo>
                <a:cubicBezTo>
                  <a:pt x="4110189" y="883920"/>
                  <a:pt x="4103840" y="877559"/>
                  <a:pt x="4103840" y="869707"/>
                </a:cubicBezTo>
                <a:cubicBezTo>
                  <a:pt x="4103840" y="869656"/>
                  <a:pt x="4103840" y="869602"/>
                  <a:pt x="4103840" y="869549"/>
                </a:cubicBezTo>
                <a:close/>
                <a:moveTo>
                  <a:pt x="3819571" y="1149712"/>
                </a:moveTo>
                <a:cubicBezTo>
                  <a:pt x="3806747" y="1147100"/>
                  <a:pt x="3794239" y="1155372"/>
                  <a:pt x="3791618" y="1168193"/>
                </a:cubicBezTo>
                <a:cubicBezTo>
                  <a:pt x="3789027" y="1181010"/>
                  <a:pt x="3797271" y="1193521"/>
                  <a:pt x="3810095" y="1196136"/>
                </a:cubicBezTo>
                <a:cubicBezTo>
                  <a:pt x="3822918" y="1198748"/>
                  <a:pt x="3835427" y="1190479"/>
                  <a:pt x="3838048" y="1177665"/>
                </a:cubicBezTo>
                <a:lnTo>
                  <a:pt x="3926487" y="1177665"/>
                </a:lnTo>
                <a:lnTo>
                  <a:pt x="4113158" y="1364335"/>
                </a:lnTo>
                <a:lnTo>
                  <a:pt x="4113158" y="1632496"/>
                </a:lnTo>
                <a:lnTo>
                  <a:pt x="4625317" y="1632496"/>
                </a:lnTo>
                <a:cubicBezTo>
                  <a:pt x="4627938" y="1645314"/>
                  <a:pt x="4640446" y="1653586"/>
                  <a:pt x="4653270" y="1650967"/>
                </a:cubicBezTo>
                <a:cubicBezTo>
                  <a:pt x="4666094" y="1648352"/>
                  <a:pt x="4674369" y="1635838"/>
                  <a:pt x="4671747" y="1623020"/>
                </a:cubicBezTo>
                <a:cubicBezTo>
                  <a:pt x="4669126" y="1610203"/>
                  <a:pt x="4656618" y="1601931"/>
                  <a:pt x="4643794" y="1604546"/>
                </a:cubicBezTo>
                <a:cubicBezTo>
                  <a:pt x="4634476" y="1606448"/>
                  <a:pt x="4627212" y="1613719"/>
                  <a:pt x="4625317" y="1623020"/>
                </a:cubicBezTo>
                <a:lnTo>
                  <a:pt x="4122791" y="1623020"/>
                </a:lnTo>
                <a:lnTo>
                  <a:pt x="4122791" y="1360387"/>
                </a:lnTo>
                <a:lnTo>
                  <a:pt x="3930436" y="1168031"/>
                </a:lnTo>
                <a:lnTo>
                  <a:pt x="3838048" y="1168031"/>
                </a:lnTo>
                <a:cubicBezTo>
                  <a:pt x="3836090" y="1158783"/>
                  <a:pt x="3828825" y="1151579"/>
                  <a:pt x="3819571" y="1149712"/>
                </a:cubicBezTo>
                <a:close/>
                <a:moveTo>
                  <a:pt x="3814833" y="1187141"/>
                </a:moveTo>
                <a:cubicBezTo>
                  <a:pt x="3806968" y="1187141"/>
                  <a:pt x="3800619" y="1180776"/>
                  <a:pt x="3800619" y="1172927"/>
                </a:cubicBezTo>
                <a:cubicBezTo>
                  <a:pt x="3800619" y="1165078"/>
                  <a:pt x="3806968" y="1158714"/>
                  <a:pt x="3814833" y="1158714"/>
                </a:cubicBezTo>
                <a:cubicBezTo>
                  <a:pt x="3822698" y="1158714"/>
                  <a:pt x="3829046" y="1165078"/>
                  <a:pt x="3829046" y="1172927"/>
                </a:cubicBezTo>
                <a:cubicBezTo>
                  <a:pt x="3828951" y="1180707"/>
                  <a:pt x="3822603" y="1186967"/>
                  <a:pt x="3814833" y="1186983"/>
                </a:cubicBezTo>
                <a:close/>
                <a:moveTo>
                  <a:pt x="4648690" y="1613545"/>
                </a:moveTo>
                <a:cubicBezTo>
                  <a:pt x="4656555" y="1613545"/>
                  <a:pt x="4662903" y="1619909"/>
                  <a:pt x="4662903" y="1627758"/>
                </a:cubicBezTo>
                <a:cubicBezTo>
                  <a:pt x="4662903" y="1635607"/>
                  <a:pt x="4656555" y="1641972"/>
                  <a:pt x="4648690" y="1641972"/>
                </a:cubicBezTo>
                <a:cubicBezTo>
                  <a:pt x="4640825" y="1641972"/>
                  <a:pt x="4634476" y="1635607"/>
                  <a:pt x="4634476" y="1627758"/>
                </a:cubicBezTo>
                <a:cubicBezTo>
                  <a:pt x="4634382" y="1619925"/>
                  <a:pt x="4640635" y="1613491"/>
                  <a:pt x="4648469" y="1613387"/>
                </a:cubicBezTo>
                <a:cubicBezTo>
                  <a:pt x="4648532" y="1613387"/>
                  <a:pt x="4648627" y="1613387"/>
                  <a:pt x="4648690" y="1613387"/>
                </a:cubicBezTo>
                <a:close/>
                <a:moveTo>
                  <a:pt x="4037511" y="713358"/>
                </a:moveTo>
                <a:lnTo>
                  <a:pt x="4037511" y="1016579"/>
                </a:lnTo>
                <a:lnTo>
                  <a:pt x="3989658" y="1016579"/>
                </a:lnTo>
                <a:cubicBezTo>
                  <a:pt x="3987037" y="1003762"/>
                  <a:pt x="3974529" y="995489"/>
                  <a:pt x="3961705" y="998108"/>
                </a:cubicBezTo>
                <a:cubicBezTo>
                  <a:pt x="3948881" y="1000723"/>
                  <a:pt x="3940606" y="1013237"/>
                  <a:pt x="3943228" y="1026055"/>
                </a:cubicBezTo>
                <a:cubicBezTo>
                  <a:pt x="3945849" y="1038872"/>
                  <a:pt x="3958357" y="1047144"/>
                  <a:pt x="3971181" y="1044526"/>
                </a:cubicBezTo>
                <a:cubicBezTo>
                  <a:pt x="3980499" y="1042628"/>
                  <a:pt x="3987763" y="1035357"/>
                  <a:pt x="3989658" y="1026055"/>
                </a:cubicBezTo>
                <a:lnTo>
                  <a:pt x="4046986" y="1026055"/>
                </a:lnTo>
                <a:lnTo>
                  <a:pt x="4046986" y="722834"/>
                </a:lnTo>
                <a:lnTo>
                  <a:pt x="4198597" y="722834"/>
                </a:lnTo>
                <a:lnTo>
                  <a:pt x="4198597" y="589543"/>
                </a:lnTo>
                <a:cubicBezTo>
                  <a:pt x="4211420" y="586928"/>
                  <a:pt x="4219696" y="574414"/>
                  <a:pt x="4217074" y="561596"/>
                </a:cubicBezTo>
                <a:cubicBezTo>
                  <a:pt x="4214453" y="548776"/>
                  <a:pt x="4201945" y="540507"/>
                  <a:pt x="4189121" y="543122"/>
                </a:cubicBezTo>
                <a:cubicBezTo>
                  <a:pt x="4176297" y="545737"/>
                  <a:pt x="4168022" y="558251"/>
                  <a:pt x="4170643" y="571072"/>
                </a:cubicBezTo>
                <a:cubicBezTo>
                  <a:pt x="4172538" y="580374"/>
                  <a:pt x="4179803" y="587645"/>
                  <a:pt x="4189121" y="589543"/>
                </a:cubicBezTo>
                <a:lnTo>
                  <a:pt x="4189121" y="713200"/>
                </a:lnTo>
                <a:close/>
                <a:moveTo>
                  <a:pt x="3966443" y="1035530"/>
                </a:moveTo>
                <a:cubicBezTo>
                  <a:pt x="3958578" y="1035530"/>
                  <a:pt x="3952230" y="1029166"/>
                  <a:pt x="3952230" y="1021317"/>
                </a:cubicBezTo>
                <a:cubicBezTo>
                  <a:pt x="3952230" y="1013468"/>
                  <a:pt x="3958578" y="1007103"/>
                  <a:pt x="3966443" y="1007103"/>
                </a:cubicBezTo>
                <a:cubicBezTo>
                  <a:pt x="3974308" y="1007103"/>
                  <a:pt x="3980657" y="1013468"/>
                  <a:pt x="3980657" y="1021317"/>
                </a:cubicBezTo>
                <a:cubicBezTo>
                  <a:pt x="3980562" y="1029096"/>
                  <a:pt x="3974213" y="1035357"/>
                  <a:pt x="3966443" y="1035372"/>
                </a:cubicBezTo>
                <a:close/>
                <a:moveTo>
                  <a:pt x="4179645" y="566486"/>
                </a:moveTo>
                <a:cubicBezTo>
                  <a:pt x="4179645" y="558637"/>
                  <a:pt x="4185994" y="552272"/>
                  <a:pt x="4193859" y="552272"/>
                </a:cubicBezTo>
                <a:cubicBezTo>
                  <a:pt x="4201724" y="552272"/>
                  <a:pt x="4208072" y="558637"/>
                  <a:pt x="4208072" y="566486"/>
                </a:cubicBezTo>
                <a:cubicBezTo>
                  <a:pt x="4208072" y="574335"/>
                  <a:pt x="4201724" y="580699"/>
                  <a:pt x="4193859" y="580699"/>
                </a:cubicBezTo>
                <a:cubicBezTo>
                  <a:pt x="4185994" y="580699"/>
                  <a:pt x="4179645" y="574338"/>
                  <a:pt x="4179645" y="566486"/>
                </a:cubicBezTo>
                <a:cubicBezTo>
                  <a:pt x="4179645" y="566435"/>
                  <a:pt x="4179645" y="566382"/>
                  <a:pt x="4179645" y="566328"/>
                </a:cubicBezTo>
                <a:close/>
                <a:moveTo>
                  <a:pt x="1669072" y="1471252"/>
                </a:moveTo>
                <a:cubicBezTo>
                  <a:pt x="1666460" y="1484073"/>
                  <a:pt x="1674732" y="1496584"/>
                  <a:pt x="1687553" y="1499196"/>
                </a:cubicBezTo>
                <a:cubicBezTo>
                  <a:pt x="1700370" y="1501808"/>
                  <a:pt x="1712881" y="1493536"/>
                  <a:pt x="1715497" y="1480715"/>
                </a:cubicBezTo>
                <a:cubicBezTo>
                  <a:pt x="1718109" y="1467901"/>
                  <a:pt x="1709840" y="1455393"/>
                  <a:pt x="1697025" y="1452775"/>
                </a:cubicBezTo>
                <a:lnTo>
                  <a:pt x="1697025" y="1195985"/>
                </a:lnTo>
                <a:cubicBezTo>
                  <a:pt x="1709846" y="1193369"/>
                  <a:pt x="1718115" y="1180855"/>
                  <a:pt x="1715497" y="1168038"/>
                </a:cubicBezTo>
                <a:cubicBezTo>
                  <a:pt x="1712881" y="1155217"/>
                  <a:pt x="1700367" y="1146948"/>
                  <a:pt x="1687550" y="1149563"/>
                </a:cubicBezTo>
                <a:cubicBezTo>
                  <a:pt x="1674732" y="1152179"/>
                  <a:pt x="1666460" y="1164693"/>
                  <a:pt x="1669079" y="1177513"/>
                </a:cubicBezTo>
                <a:cubicBezTo>
                  <a:pt x="1670977" y="1186815"/>
                  <a:pt x="1678248" y="1194086"/>
                  <a:pt x="1687550" y="1195985"/>
                </a:cubicBezTo>
                <a:lnTo>
                  <a:pt x="1687550" y="1452933"/>
                </a:lnTo>
                <a:cubicBezTo>
                  <a:pt x="1678289" y="1454809"/>
                  <a:pt x="1671027" y="1462007"/>
                  <a:pt x="1669072" y="1471252"/>
                </a:cubicBezTo>
                <a:close/>
                <a:moveTo>
                  <a:pt x="1678074" y="1172769"/>
                </a:moveTo>
                <a:cubicBezTo>
                  <a:pt x="1678074" y="1164920"/>
                  <a:pt x="1684439" y="1158556"/>
                  <a:pt x="1692288" y="1158556"/>
                </a:cubicBezTo>
                <a:cubicBezTo>
                  <a:pt x="1700137" y="1158556"/>
                  <a:pt x="1706501" y="1164920"/>
                  <a:pt x="1706501" y="1172769"/>
                </a:cubicBezTo>
                <a:cubicBezTo>
                  <a:pt x="1706501" y="1180618"/>
                  <a:pt x="1700137" y="1186983"/>
                  <a:pt x="1692288" y="1186983"/>
                </a:cubicBezTo>
                <a:cubicBezTo>
                  <a:pt x="1684439" y="1186983"/>
                  <a:pt x="1678074" y="1180618"/>
                  <a:pt x="1678074" y="1172769"/>
                </a:cubicBezTo>
                <a:close/>
                <a:moveTo>
                  <a:pt x="1692288" y="1461777"/>
                </a:moveTo>
                <a:cubicBezTo>
                  <a:pt x="1700137" y="1461777"/>
                  <a:pt x="1706501" y="1468141"/>
                  <a:pt x="1706501" y="1475990"/>
                </a:cubicBezTo>
                <a:cubicBezTo>
                  <a:pt x="1706501" y="1483839"/>
                  <a:pt x="1700137" y="1490203"/>
                  <a:pt x="1692288" y="1490203"/>
                </a:cubicBezTo>
                <a:cubicBezTo>
                  <a:pt x="1684439" y="1490203"/>
                  <a:pt x="1678074" y="1483839"/>
                  <a:pt x="1678074" y="1475990"/>
                </a:cubicBezTo>
                <a:cubicBezTo>
                  <a:pt x="1678055" y="1468157"/>
                  <a:pt x="1684391" y="1461796"/>
                  <a:pt x="1692224" y="1461777"/>
                </a:cubicBezTo>
                <a:cubicBezTo>
                  <a:pt x="1692247" y="1461777"/>
                  <a:pt x="1692265" y="1461777"/>
                  <a:pt x="1692288" y="1461777"/>
                </a:cubicBezTo>
                <a:close/>
                <a:moveTo>
                  <a:pt x="4340731" y="58907"/>
                </a:moveTo>
                <a:cubicBezTo>
                  <a:pt x="4353555" y="61523"/>
                  <a:pt x="4366063" y="53251"/>
                  <a:pt x="4368684" y="40429"/>
                </a:cubicBezTo>
                <a:cubicBezTo>
                  <a:pt x="4371306" y="27608"/>
                  <a:pt x="4363031" y="15093"/>
                  <a:pt x="4350207" y="12476"/>
                </a:cubicBezTo>
                <a:lnTo>
                  <a:pt x="4350207" y="0"/>
                </a:lnTo>
                <a:lnTo>
                  <a:pt x="4340731" y="0"/>
                </a:lnTo>
                <a:lnTo>
                  <a:pt x="4340731" y="12634"/>
                </a:lnTo>
                <a:cubicBezTo>
                  <a:pt x="4327907" y="15238"/>
                  <a:pt x="4319632" y="27742"/>
                  <a:pt x="4322222" y="40564"/>
                </a:cubicBezTo>
                <a:cubicBezTo>
                  <a:pt x="4324117" y="49886"/>
                  <a:pt x="4331413" y="57172"/>
                  <a:pt x="4340731" y="59065"/>
                </a:cubicBezTo>
                <a:close/>
                <a:moveTo>
                  <a:pt x="4345469" y="21478"/>
                </a:moveTo>
                <a:cubicBezTo>
                  <a:pt x="4353334" y="21478"/>
                  <a:pt x="4359683" y="27842"/>
                  <a:pt x="4359683" y="35692"/>
                </a:cubicBezTo>
                <a:cubicBezTo>
                  <a:pt x="4359683" y="43542"/>
                  <a:pt x="4353334" y="49905"/>
                  <a:pt x="4345469" y="49905"/>
                </a:cubicBezTo>
                <a:cubicBezTo>
                  <a:pt x="4337604" y="49905"/>
                  <a:pt x="4331256" y="43542"/>
                  <a:pt x="4331256" y="35692"/>
                </a:cubicBezTo>
                <a:cubicBezTo>
                  <a:pt x="4331224" y="27859"/>
                  <a:pt x="4337573" y="21496"/>
                  <a:pt x="4345406" y="21478"/>
                </a:cubicBezTo>
                <a:cubicBezTo>
                  <a:pt x="4345438" y="21478"/>
                  <a:pt x="4345438" y="21478"/>
                  <a:pt x="4345469" y="21478"/>
                </a:cubicBezTo>
                <a:close/>
                <a:moveTo>
                  <a:pt x="4264926" y="58907"/>
                </a:moveTo>
                <a:cubicBezTo>
                  <a:pt x="4277750" y="61520"/>
                  <a:pt x="4290258" y="53247"/>
                  <a:pt x="4292879" y="40428"/>
                </a:cubicBezTo>
                <a:cubicBezTo>
                  <a:pt x="4295469" y="27608"/>
                  <a:pt x="4287225" y="15097"/>
                  <a:pt x="4274402" y="12484"/>
                </a:cubicBezTo>
                <a:cubicBezTo>
                  <a:pt x="4261578" y="9871"/>
                  <a:pt x="4249070" y="18139"/>
                  <a:pt x="4246449" y="30954"/>
                </a:cubicBezTo>
                <a:lnTo>
                  <a:pt x="4198597" y="30954"/>
                </a:lnTo>
                <a:lnTo>
                  <a:pt x="4198597" y="0"/>
                </a:lnTo>
                <a:lnTo>
                  <a:pt x="4189121" y="0"/>
                </a:lnTo>
                <a:lnTo>
                  <a:pt x="4189121" y="40429"/>
                </a:lnTo>
                <a:lnTo>
                  <a:pt x="4246449" y="40429"/>
                </a:lnTo>
                <a:cubicBezTo>
                  <a:pt x="4248344" y="49736"/>
                  <a:pt x="4255608" y="57009"/>
                  <a:pt x="4264926" y="58907"/>
                </a:cubicBezTo>
                <a:close/>
                <a:moveTo>
                  <a:pt x="4269664" y="21478"/>
                </a:moveTo>
                <a:cubicBezTo>
                  <a:pt x="4277529" y="21478"/>
                  <a:pt x="4283877" y="27842"/>
                  <a:pt x="4283877" y="35692"/>
                </a:cubicBezTo>
                <a:cubicBezTo>
                  <a:pt x="4283877" y="43542"/>
                  <a:pt x="4277529" y="49905"/>
                  <a:pt x="4269664" y="49905"/>
                </a:cubicBezTo>
                <a:cubicBezTo>
                  <a:pt x="4261799" y="49905"/>
                  <a:pt x="4255451" y="43542"/>
                  <a:pt x="4255451" y="35692"/>
                </a:cubicBezTo>
                <a:cubicBezTo>
                  <a:pt x="4255419" y="27859"/>
                  <a:pt x="4261768" y="21496"/>
                  <a:pt x="4269601" y="21478"/>
                </a:cubicBezTo>
                <a:cubicBezTo>
                  <a:pt x="4269632" y="21478"/>
                  <a:pt x="4269632" y="21478"/>
                  <a:pt x="4269664" y="21478"/>
                </a:cubicBezTo>
                <a:close/>
                <a:moveTo>
                  <a:pt x="4416537" y="58907"/>
                </a:moveTo>
                <a:cubicBezTo>
                  <a:pt x="4429360" y="61523"/>
                  <a:pt x="4441868" y="53251"/>
                  <a:pt x="4444490" y="40429"/>
                </a:cubicBezTo>
                <a:cubicBezTo>
                  <a:pt x="4447111" y="27608"/>
                  <a:pt x="4438836" y="15093"/>
                  <a:pt x="4426012" y="12476"/>
                </a:cubicBezTo>
                <a:lnTo>
                  <a:pt x="4426012" y="0"/>
                </a:lnTo>
                <a:lnTo>
                  <a:pt x="4416537" y="0"/>
                </a:lnTo>
                <a:lnTo>
                  <a:pt x="4416537" y="12634"/>
                </a:lnTo>
                <a:cubicBezTo>
                  <a:pt x="4403713" y="15238"/>
                  <a:pt x="4395437" y="27742"/>
                  <a:pt x="4398027" y="40564"/>
                </a:cubicBezTo>
                <a:cubicBezTo>
                  <a:pt x="4399923" y="49886"/>
                  <a:pt x="4407219" y="57172"/>
                  <a:pt x="4416537" y="59065"/>
                </a:cubicBezTo>
                <a:close/>
                <a:moveTo>
                  <a:pt x="4421274" y="21478"/>
                </a:moveTo>
                <a:cubicBezTo>
                  <a:pt x="4429139" y="21478"/>
                  <a:pt x="4435488" y="27842"/>
                  <a:pt x="4435488" y="35692"/>
                </a:cubicBezTo>
                <a:cubicBezTo>
                  <a:pt x="4435488" y="43542"/>
                  <a:pt x="4429139" y="49905"/>
                  <a:pt x="4421274" y="49905"/>
                </a:cubicBezTo>
                <a:cubicBezTo>
                  <a:pt x="4413410" y="49905"/>
                  <a:pt x="4407061" y="43542"/>
                  <a:pt x="4407061" y="35692"/>
                </a:cubicBezTo>
                <a:cubicBezTo>
                  <a:pt x="4407029" y="27859"/>
                  <a:pt x="4413378" y="21496"/>
                  <a:pt x="4421211" y="21478"/>
                </a:cubicBezTo>
                <a:cubicBezTo>
                  <a:pt x="4421243" y="21478"/>
                  <a:pt x="4421243" y="21478"/>
                  <a:pt x="4421274" y="21478"/>
                </a:cubicBezTo>
                <a:close/>
                <a:moveTo>
                  <a:pt x="4189121" y="134712"/>
                </a:moveTo>
                <a:cubicBezTo>
                  <a:pt x="4201945" y="137331"/>
                  <a:pt x="4214453" y="129062"/>
                  <a:pt x="4217074" y="116244"/>
                </a:cubicBezTo>
                <a:cubicBezTo>
                  <a:pt x="4217074" y="116241"/>
                  <a:pt x="4217074" y="116238"/>
                  <a:pt x="4217074" y="116235"/>
                </a:cubicBezTo>
                <a:lnTo>
                  <a:pt x="4501817" y="116235"/>
                </a:lnTo>
                <a:lnTo>
                  <a:pt x="4501817" y="0"/>
                </a:lnTo>
                <a:lnTo>
                  <a:pt x="4492342" y="0"/>
                </a:lnTo>
                <a:lnTo>
                  <a:pt x="4492342" y="106759"/>
                </a:lnTo>
                <a:lnTo>
                  <a:pt x="4217074" y="106759"/>
                </a:lnTo>
                <a:cubicBezTo>
                  <a:pt x="4214453" y="93941"/>
                  <a:pt x="4201945" y="85674"/>
                  <a:pt x="4189121" y="88293"/>
                </a:cubicBezTo>
                <a:cubicBezTo>
                  <a:pt x="4176297" y="90913"/>
                  <a:pt x="4168022" y="103429"/>
                  <a:pt x="4170643" y="116247"/>
                </a:cubicBezTo>
                <a:cubicBezTo>
                  <a:pt x="4172570" y="125545"/>
                  <a:pt x="4179835" y="132812"/>
                  <a:pt x="4189121" y="134712"/>
                </a:cubicBezTo>
                <a:close/>
                <a:moveTo>
                  <a:pt x="4193859" y="97283"/>
                </a:moveTo>
                <a:cubicBezTo>
                  <a:pt x="4201724" y="97283"/>
                  <a:pt x="4208072" y="103647"/>
                  <a:pt x="4208072" y="111497"/>
                </a:cubicBezTo>
                <a:cubicBezTo>
                  <a:pt x="4208072" y="119347"/>
                  <a:pt x="4201724" y="125710"/>
                  <a:pt x="4193859" y="125710"/>
                </a:cubicBezTo>
                <a:cubicBezTo>
                  <a:pt x="4185994" y="125710"/>
                  <a:pt x="4179645" y="119347"/>
                  <a:pt x="4179645" y="111497"/>
                </a:cubicBezTo>
                <a:cubicBezTo>
                  <a:pt x="4179614" y="103664"/>
                  <a:pt x="4185962" y="97301"/>
                  <a:pt x="4193795" y="97283"/>
                </a:cubicBezTo>
                <a:cubicBezTo>
                  <a:pt x="4193827" y="97283"/>
                  <a:pt x="4193827" y="97283"/>
                  <a:pt x="4193859" y="97283"/>
                </a:cubicBezTo>
                <a:close/>
                <a:moveTo>
                  <a:pt x="3895376" y="88439"/>
                </a:moveTo>
                <a:cubicBezTo>
                  <a:pt x="3882552" y="85826"/>
                  <a:pt x="3870044" y="94099"/>
                  <a:pt x="3867423" y="106919"/>
                </a:cubicBezTo>
                <a:cubicBezTo>
                  <a:pt x="3864832" y="119738"/>
                  <a:pt x="3873076" y="132249"/>
                  <a:pt x="3885900" y="134863"/>
                </a:cubicBezTo>
                <a:cubicBezTo>
                  <a:pt x="3898724" y="137476"/>
                  <a:pt x="3911232" y="129207"/>
                  <a:pt x="3913853" y="116393"/>
                </a:cubicBezTo>
                <a:lnTo>
                  <a:pt x="3971181" y="116393"/>
                </a:lnTo>
                <a:lnTo>
                  <a:pt x="3971181" y="0"/>
                </a:lnTo>
                <a:lnTo>
                  <a:pt x="3961705" y="0"/>
                </a:lnTo>
                <a:lnTo>
                  <a:pt x="3961705" y="106759"/>
                </a:lnTo>
                <a:lnTo>
                  <a:pt x="3913853" y="106759"/>
                </a:lnTo>
                <a:cubicBezTo>
                  <a:pt x="3911895" y="97509"/>
                  <a:pt x="3904630" y="90306"/>
                  <a:pt x="3895376" y="88439"/>
                </a:cubicBezTo>
                <a:close/>
                <a:moveTo>
                  <a:pt x="3890638" y="125868"/>
                </a:moveTo>
                <a:cubicBezTo>
                  <a:pt x="3882773" y="125868"/>
                  <a:pt x="3876425" y="119505"/>
                  <a:pt x="3876425" y="111655"/>
                </a:cubicBezTo>
                <a:cubicBezTo>
                  <a:pt x="3876425" y="103805"/>
                  <a:pt x="3882773" y="97441"/>
                  <a:pt x="3890638" y="97441"/>
                </a:cubicBezTo>
                <a:cubicBezTo>
                  <a:pt x="3898503" y="97441"/>
                  <a:pt x="3904851" y="103805"/>
                  <a:pt x="3904851" y="111655"/>
                </a:cubicBezTo>
                <a:cubicBezTo>
                  <a:pt x="3904757" y="119435"/>
                  <a:pt x="3898408" y="125694"/>
                  <a:pt x="3890638" y="125710"/>
                </a:cubicBezTo>
                <a:close/>
                <a:moveTo>
                  <a:pt x="4643952" y="210675"/>
                </a:moveTo>
                <a:cubicBezTo>
                  <a:pt x="4656776" y="213289"/>
                  <a:pt x="4669284" y="205015"/>
                  <a:pt x="4671905" y="192196"/>
                </a:cubicBezTo>
                <a:cubicBezTo>
                  <a:pt x="4674495" y="179376"/>
                  <a:pt x="4666251" y="166866"/>
                  <a:pt x="4653428" y="164252"/>
                </a:cubicBezTo>
                <a:cubicBezTo>
                  <a:pt x="4640604" y="161639"/>
                  <a:pt x="4628096" y="169907"/>
                  <a:pt x="4625475" y="182722"/>
                </a:cubicBezTo>
                <a:lnTo>
                  <a:pt x="4122791" y="182722"/>
                </a:lnTo>
                <a:lnTo>
                  <a:pt x="4122791" y="0"/>
                </a:lnTo>
                <a:lnTo>
                  <a:pt x="4113316" y="0"/>
                </a:lnTo>
                <a:lnTo>
                  <a:pt x="4113316" y="192040"/>
                </a:lnTo>
                <a:lnTo>
                  <a:pt x="4625475" y="192040"/>
                </a:lnTo>
                <a:cubicBezTo>
                  <a:pt x="4627370" y="201346"/>
                  <a:pt x="4634634" y="208619"/>
                  <a:pt x="4643952" y="210517"/>
                </a:cubicBezTo>
                <a:close/>
                <a:moveTo>
                  <a:pt x="4648690" y="173246"/>
                </a:moveTo>
                <a:cubicBezTo>
                  <a:pt x="4656555" y="173246"/>
                  <a:pt x="4662903" y="179610"/>
                  <a:pt x="4662903" y="187460"/>
                </a:cubicBezTo>
                <a:cubicBezTo>
                  <a:pt x="4662903" y="195310"/>
                  <a:pt x="4656555" y="201673"/>
                  <a:pt x="4648690" y="201673"/>
                </a:cubicBezTo>
                <a:cubicBezTo>
                  <a:pt x="4640825" y="201673"/>
                  <a:pt x="4634476" y="195310"/>
                  <a:pt x="4634476" y="187460"/>
                </a:cubicBezTo>
                <a:cubicBezTo>
                  <a:pt x="4634382" y="179628"/>
                  <a:pt x="4640635" y="173194"/>
                  <a:pt x="4648469" y="173090"/>
                </a:cubicBezTo>
                <a:cubicBezTo>
                  <a:pt x="4648532" y="173089"/>
                  <a:pt x="4648627" y="173088"/>
                  <a:pt x="4648690" y="173088"/>
                </a:cubicBezTo>
                <a:close/>
                <a:moveTo>
                  <a:pt x="4568147" y="59065"/>
                </a:moveTo>
                <a:cubicBezTo>
                  <a:pt x="4580970" y="61681"/>
                  <a:pt x="4593479" y="53409"/>
                  <a:pt x="4596100" y="40587"/>
                </a:cubicBezTo>
                <a:cubicBezTo>
                  <a:pt x="4598721" y="27766"/>
                  <a:pt x="4590446" y="15251"/>
                  <a:pt x="4577623" y="12634"/>
                </a:cubicBezTo>
                <a:lnTo>
                  <a:pt x="4577623" y="0"/>
                </a:lnTo>
                <a:lnTo>
                  <a:pt x="4568147" y="0"/>
                </a:lnTo>
                <a:lnTo>
                  <a:pt x="4568147" y="12634"/>
                </a:lnTo>
                <a:cubicBezTo>
                  <a:pt x="4555323" y="15238"/>
                  <a:pt x="4547048" y="27742"/>
                  <a:pt x="4549638" y="40564"/>
                </a:cubicBezTo>
                <a:cubicBezTo>
                  <a:pt x="4551533" y="49886"/>
                  <a:pt x="4558829" y="57172"/>
                  <a:pt x="4568147" y="59065"/>
                </a:cubicBezTo>
                <a:close/>
                <a:moveTo>
                  <a:pt x="4572885" y="21636"/>
                </a:moveTo>
                <a:cubicBezTo>
                  <a:pt x="4580749" y="21636"/>
                  <a:pt x="4587098" y="28000"/>
                  <a:pt x="4587098" y="35850"/>
                </a:cubicBezTo>
                <a:cubicBezTo>
                  <a:pt x="4587098" y="43699"/>
                  <a:pt x="4580749" y="50063"/>
                  <a:pt x="4572885" y="50063"/>
                </a:cubicBezTo>
                <a:cubicBezTo>
                  <a:pt x="4565020" y="50063"/>
                  <a:pt x="4558671" y="43699"/>
                  <a:pt x="4558671" y="35850"/>
                </a:cubicBezTo>
                <a:cubicBezTo>
                  <a:pt x="4558576" y="28018"/>
                  <a:pt x="4564830" y="21584"/>
                  <a:pt x="4572663" y="21479"/>
                </a:cubicBezTo>
                <a:cubicBezTo>
                  <a:pt x="4572727" y="21478"/>
                  <a:pt x="4572822" y="21478"/>
                  <a:pt x="4572885" y="21478"/>
                </a:cubicBezTo>
                <a:close/>
                <a:moveTo>
                  <a:pt x="3895376" y="164245"/>
                </a:moveTo>
                <a:cubicBezTo>
                  <a:pt x="3882552" y="161631"/>
                  <a:pt x="3870044" y="169905"/>
                  <a:pt x="3867423" y="182724"/>
                </a:cubicBezTo>
                <a:cubicBezTo>
                  <a:pt x="3864832" y="195543"/>
                  <a:pt x="3873076" y="208054"/>
                  <a:pt x="3885900" y="210668"/>
                </a:cubicBezTo>
                <a:cubicBezTo>
                  <a:pt x="3898724" y="213281"/>
                  <a:pt x="3911232" y="205013"/>
                  <a:pt x="3913853" y="192198"/>
                </a:cubicBezTo>
                <a:lnTo>
                  <a:pt x="4046986" y="192198"/>
                </a:lnTo>
                <a:lnTo>
                  <a:pt x="4046986" y="0"/>
                </a:lnTo>
                <a:lnTo>
                  <a:pt x="4037511" y="0"/>
                </a:lnTo>
                <a:lnTo>
                  <a:pt x="4037511" y="182564"/>
                </a:lnTo>
                <a:lnTo>
                  <a:pt x="3913853" y="182564"/>
                </a:lnTo>
                <a:cubicBezTo>
                  <a:pt x="3911895" y="173315"/>
                  <a:pt x="3904630" y="166112"/>
                  <a:pt x="3895376" y="164245"/>
                </a:cubicBezTo>
                <a:close/>
                <a:moveTo>
                  <a:pt x="3890638" y="201673"/>
                </a:moveTo>
                <a:cubicBezTo>
                  <a:pt x="3882773" y="201673"/>
                  <a:pt x="3876425" y="195310"/>
                  <a:pt x="3876425" y="187460"/>
                </a:cubicBezTo>
                <a:cubicBezTo>
                  <a:pt x="3876425" y="179610"/>
                  <a:pt x="3882773" y="173246"/>
                  <a:pt x="3890638" y="173246"/>
                </a:cubicBezTo>
                <a:cubicBezTo>
                  <a:pt x="3898503" y="173246"/>
                  <a:pt x="3904851" y="179610"/>
                  <a:pt x="3904851" y="187460"/>
                </a:cubicBezTo>
                <a:cubicBezTo>
                  <a:pt x="3904757" y="195241"/>
                  <a:pt x="3898408" y="201499"/>
                  <a:pt x="3890638" y="201515"/>
                </a:cubicBezTo>
                <a:close/>
                <a:moveTo>
                  <a:pt x="5487285" y="1398385"/>
                </a:moveTo>
                <a:lnTo>
                  <a:pt x="5332895" y="1243837"/>
                </a:lnTo>
                <a:lnTo>
                  <a:pt x="5202541" y="1243837"/>
                </a:lnTo>
                <a:cubicBezTo>
                  <a:pt x="5199920" y="1231019"/>
                  <a:pt x="5187412" y="1222747"/>
                  <a:pt x="5174588" y="1225365"/>
                </a:cubicBezTo>
                <a:cubicBezTo>
                  <a:pt x="5161764" y="1227981"/>
                  <a:pt x="5153489" y="1240495"/>
                  <a:pt x="5156111" y="1253312"/>
                </a:cubicBezTo>
                <a:cubicBezTo>
                  <a:pt x="5158732" y="1266130"/>
                  <a:pt x="5171240" y="1274402"/>
                  <a:pt x="5184064" y="1271784"/>
                </a:cubicBezTo>
                <a:cubicBezTo>
                  <a:pt x="5193382" y="1269885"/>
                  <a:pt x="5200646" y="1262614"/>
                  <a:pt x="5202541" y="1253312"/>
                </a:cubicBezTo>
                <a:lnTo>
                  <a:pt x="5328883" y="1253312"/>
                </a:lnTo>
                <a:lnTo>
                  <a:pt x="5477683" y="1402112"/>
                </a:lnTo>
                <a:lnTo>
                  <a:pt x="5477683" y="1622863"/>
                </a:lnTo>
                <a:lnTo>
                  <a:pt x="5354025" y="1622863"/>
                </a:lnTo>
                <a:cubicBezTo>
                  <a:pt x="5351404" y="1610045"/>
                  <a:pt x="5338896" y="1601773"/>
                  <a:pt x="5326072" y="1604391"/>
                </a:cubicBezTo>
                <a:cubicBezTo>
                  <a:pt x="5313249" y="1607007"/>
                  <a:pt x="5304973" y="1619521"/>
                  <a:pt x="5307595" y="1632338"/>
                </a:cubicBezTo>
                <a:cubicBezTo>
                  <a:pt x="5310216" y="1645156"/>
                  <a:pt x="5322724" y="1653428"/>
                  <a:pt x="5335548" y="1650809"/>
                </a:cubicBezTo>
                <a:cubicBezTo>
                  <a:pt x="5344865" y="1648911"/>
                  <a:pt x="5352130" y="1641640"/>
                  <a:pt x="5354025" y="1632338"/>
                </a:cubicBezTo>
                <a:lnTo>
                  <a:pt x="5487158" y="1632338"/>
                </a:lnTo>
                <a:close/>
                <a:moveTo>
                  <a:pt x="5179326" y="1262946"/>
                </a:moveTo>
                <a:cubicBezTo>
                  <a:pt x="5171461" y="1262946"/>
                  <a:pt x="5165113" y="1256581"/>
                  <a:pt x="5165113" y="1248732"/>
                </a:cubicBezTo>
                <a:cubicBezTo>
                  <a:pt x="5165113" y="1240883"/>
                  <a:pt x="5171461" y="1234519"/>
                  <a:pt x="5179326" y="1234519"/>
                </a:cubicBezTo>
                <a:cubicBezTo>
                  <a:pt x="5187191" y="1234519"/>
                  <a:pt x="5193540" y="1240883"/>
                  <a:pt x="5193540" y="1248732"/>
                </a:cubicBezTo>
                <a:cubicBezTo>
                  <a:pt x="5193445" y="1256512"/>
                  <a:pt x="5187096" y="1262772"/>
                  <a:pt x="5179326" y="1262788"/>
                </a:cubicBezTo>
                <a:close/>
                <a:moveTo>
                  <a:pt x="5330937" y="1641972"/>
                </a:moveTo>
                <a:cubicBezTo>
                  <a:pt x="5323072" y="1641972"/>
                  <a:pt x="5316723" y="1635607"/>
                  <a:pt x="5316723" y="1627758"/>
                </a:cubicBezTo>
                <a:cubicBezTo>
                  <a:pt x="5316723" y="1619909"/>
                  <a:pt x="5323072" y="1613545"/>
                  <a:pt x="5330937" y="1613545"/>
                </a:cubicBezTo>
                <a:cubicBezTo>
                  <a:pt x="5338801" y="1613545"/>
                  <a:pt x="5345150" y="1619909"/>
                  <a:pt x="5345150" y="1627758"/>
                </a:cubicBezTo>
                <a:cubicBezTo>
                  <a:pt x="5345055" y="1635538"/>
                  <a:pt x="5338706" y="1641798"/>
                  <a:pt x="5330937" y="1641814"/>
                </a:cubicBezTo>
                <a:close/>
                <a:moveTo>
                  <a:pt x="4871368" y="134712"/>
                </a:moveTo>
                <a:cubicBezTo>
                  <a:pt x="4884191" y="137331"/>
                  <a:pt x="4896699" y="129062"/>
                  <a:pt x="4899321" y="116244"/>
                </a:cubicBezTo>
                <a:cubicBezTo>
                  <a:pt x="4899321" y="116241"/>
                  <a:pt x="4899321" y="116238"/>
                  <a:pt x="4899321" y="116235"/>
                </a:cubicBezTo>
                <a:lnTo>
                  <a:pt x="5250394" y="116235"/>
                </a:lnTo>
                <a:lnTo>
                  <a:pt x="5250394" y="602272"/>
                </a:lnTo>
                <a:lnTo>
                  <a:pt x="5139497" y="713200"/>
                </a:lnTo>
                <a:lnTo>
                  <a:pt x="4880843" y="713200"/>
                </a:lnTo>
                <a:lnTo>
                  <a:pt x="4880843" y="589543"/>
                </a:lnTo>
                <a:cubicBezTo>
                  <a:pt x="4893667" y="586928"/>
                  <a:pt x="4901942" y="574414"/>
                  <a:pt x="4899321" y="561596"/>
                </a:cubicBezTo>
                <a:cubicBezTo>
                  <a:pt x="4896699" y="548776"/>
                  <a:pt x="4884191" y="540507"/>
                  <a:pt x="4871368" y="543122"/>
                </a:cubicBezTo>
                <a:cubicBezTo>
                  <a:pt x="4858544" y="545737"/>
                  <a:pt x="4850268" y="558251"/>
                  <a:pt x="4852890" y="571072"/>
                </a:cubicBezTo>
                <a:cubicBezTo>
                  <a:pt x="4854785" y="580374"/>
                  <a:pt x="4862050" y="587645"/>
                  <a:pt x="4871368" y="589543"/>
                </a:cubicBezTo>
                <a:lnTo>
                  <a:pt x="4871368" y="722676"/>
                </a:lnTo>
                <a:lnTo>
                  <a:pt x="5143382" y="722676"/>
                </a:lnTo>
                <a:lnTo>
                  <a:pt x="5259869" y="606157"/>
                </a:lnTo>
                <a:lnTo>
                  <a:pt x="5259869" y="106759"/>
                </a:lnTo>
                <a:lnTo>
                  <a:pt x="4899321" y="106759"/>
                </a:lnTo>
                <a:cubicBezTo>
                  <a:pt x="4896699" y="93941"/>
                  <a:pt x="4884191" y="85674"/>
                  <a:pt x="4871368" y="88293"/>
                </a:cubicBezTo>
                <a:cubicBezTo>
                  <a:pt x="4858544" y="90913"/>
                  <a:pt x="4850268" y="103429"/>
                  <a:pt x="4852890" y="116247"/>
                </a:cubicBezTo>
                <a:cubicBezTo>
                  <a:pt x="4854817" y="125545"/>
                  <a:pt x="4862081" y="132812"/>
                  <a:pt x="4871368" y="134712"/>
                </a:cubicBezTo>
                <a:close/>
                <a:moveTo>
                  <a:pt x="4861892" y="566328"/>
                </a:moveTo>
                <a:cubicBezTo>
                  <a:pt x="4861892" y="558479"/>
                  <a:pt x="4868241" y="552114"/>
                  <a:pt x="4876105" y="552114"/>
                </a:cubicBezTo>
                <a:cubicBezTo>
                  <a:pt x="4883970" y="552114"/>
                  <a:pt x="4890319" y="558479"/>
                  <a:pt x="4890319" y="566328"/>
                </a:cubicBezTo>
                <a:cubicBezTo>
                  <a:pt x="4890319" y="574177"/>
                  <a:pt x="4883970" y="580541"/>
                  <a:pt x="4876105" y="580541"/>
                </a:cubicBezTo>
                <a:cubicBezTo>
                  <a:pt x="4868241" y="580541"/>
                  <a:pt x="4861892" y="574177"/>
                  <a:pt x="4861892" y="566328"/>
                </a:cubicBezTo>
                <a:close/>
                <a:moveTo>
                  <a:pt x="4876105" y="97283"/>
                </a:moveTo>
                <a:cubicBezTo>
                  <a:pt x="4883970" y="97283"/>
                  <a:pt x="4890319" y="103647"/>
                  <a:pt x="4890319" y="111497"/>
                </a:cubicBezTo>
                <a:cubicBezTo>
                  <a:pt x="4890319" y="119347"/>
                  <a:pt x="4883970" y="125710"/>
                  <a:pt x="4876105" y="125710"/>
                </a:cubicBezTo>
                <a:cubicBezTo>
                  <a:pt x="4868241" y="125710"/>
                  <a:pt x="4861892" y="119347"/>
                  <a:pt x="4861892" y="111497"/>
                </a:cubicBezTo>
                <a:cubicBezTo>
                  <a:pt x="4861860" y="103664"/>
                  <a:pt x="4868209" y="97301"/>
                  <a:pt x="4876042" y="97283"/>
                </a:cubicBezTo>
                <a:cubicBezTo>
                  <a:pt x="4876074" y="97283"/>
                  <a:pt x="4876074" y="97283"/>
                  <a:pt x="4876105" y="97283"/>
                </a:cubicBezTo>
                <a:close/>
                <a:moveTo>
                  <a:pt x="5174588" y="1347595"/>
                </a:moveTo>
                <a:cubicBezTo>
                  <a:pt x="5187412" y="1350213"/>
                  <a:pt x="5199920" y="1341944"/>
                  <a:pt x="5202541" y="1329127"/>
                </a:cubicBezTo>
                <a:cubicBezTo>
                  <a:pt x="5202541" y="1329124"/>
                  <a:pt x="5202541" y="1329121"/>
                  <a:pt x="5202541" y="1329117"/>
                </a:cubicBezTo>
                <a:lnTo>
                  <a:pt x="5290981" y="1329117"/>
                </a:lnTo>
                <a:lnTo>
                  <a:pt x="5401877" y="1440014"/>
                </a:lnTo>
                <a:lnTo>
                  <a:pt x="5401877" y="1547057"/>
                </a:lnTo>
                <a:lnTo>
                  <a:pt x="5354025" y="1547057"/>
                </a:lnTo>
                <a:cubicBezTo>
                  <a:pt x="5351404" y="1534240"/>
                  <a:pt x="5338896" y="1525968"/>
                  <a:pt x="5326072" y="1528586"/>
                </a:cubicBezTo>
                <a:cubicBezTo>
                  <a:pt x="5313249" y="1531201"/>
                  <a:pt x="5304973" y="1543716"/>
                  <a:pt x="5307595" y="1556533"/>
                </a:cubicBezTo>
                <a:cubicBezTo>
                  <a:pt x="5310216" y="1569350"/>
                  <a:pt x="5322724" y="1577623"/>
                  <a:pt x="5335548" y="1575004"/>
                </a:cubicBezTo>
                <a:cubicBezTo>
                  <a:pt x="5344865" y="1573106"/>
                  <a:pt x="5352130" y="1565835"/>
                  <a:pt x="5354025" y="1556533"/>
                </a:cubicBezTo>
                <a:lnTo>
                  <a:pt x="5411353" y="1556533"/>
                </a:lnTo>
                <a:lnTo>
                  <a:pt x="5411353" y="1436129"/>
                </a:lnTo>
                <a:lnTo>
                  <a:pt x="5294992" y="1319642"/>
                </a:lnTo>
                <a:lnTo>
                  <a:pt x="5202541" y="1319642"/>
                </a:lnTo>
                <a:cubicBezTo>
                  <a:pt x="5199920" y="1306824"/>
                  <a:pt x="5187412" y="1298555"/>
                  <a:pt x="5174588" y="1301177"/>
                </a:cubicBezTo>
                <a:cubicBezTo>
                  <a:pt x="5161764" y="1303795"/>
                  <a:pt x="5153489" y="1316313"/>
                  <a:pt x="5156111" y="1329130"/>
                </a:cubicBezTo>
                <a:cubicBezTo>
                  <a:pt x="5158038" y="1338429"/>
                  <a:pt x="5165302" y="1345694"/>
                  <a:pt x="5174588" y="1347595"/>
                </a:cubicBezTo>
                <a:close/>
                <a:moveTo>
                  <a:pt x="5330937" y="1566009"/>
                </a:moveTo>
                <a:cubicBezTo>
                  <a:pt x="5323072" y="1566009"/>
                  <a:pt x="5316723" y="1559644"/>
                  <a:pt x="5316723" y="1551795"/>
                </a:cubicBezTo>
                <a:cubicBezTo>
                  <a:pt x="5316723" y="1543946"/>
                  <a:pt x="5323072" y="1537582"/>
                  <a:pt x="5330937" y="1537582"/>
                </a:cubicBezTo>
                <a:cubicBezTo>
                  <a:pt x="5338801" y="1537582"/>
                  <a:pt x="5345150" y="1543946"/>
                  <a:pt x="5345150" y="1551795"/>
                </a:cubicBezTo>
                <a:cubicBezTo>
                  <a:pt x="5345118" y="1559638"/>
                  <a:pt x="5338770" y="1565990"/>
                  <a:pt x="5330937" y="1566009"/>
                </a:cubicBezTo>
                <a:close/>
                <a:moveTo>
                  <a:pt x="5179326" y="1310166"/>
                </a:moveTo>
                <a:cubicBezTo>
                  <a:pt x="5187191" y="1310166"/>
                  <a:pt x="5193540" y="1316531"/>
                  <a:pt x="5193540" y="1324380"/>
                </a:cubicBezTo>
                <a:cubicBezTo>
                  <a:pt x="5193540" y="1332229"/>
                  <a:pt x="5187191" y="1338593"/>
                  <a:pt x="5179326" y="1338593"/>
                </a:cubicBezTo>
                <a:cubicBezTo>
                  <a:pt x="5171461" y="1338593"/>
                  <a:pt x="5165113" y="1332229"/>
                  <a:pt x="5165113" y="1324380"/>
                </a:cubicBezTo>
                <a:cubicBezTo>
                  <a:pt x="5165081" y="1316547"/>
                  <a:pt x="5171430" y="1310185"/>
                  <a:pt x="5179263" y="1310166"/>
                </a:cubicBezTo>
                <a:cubicBezTo>
                  <a:pt x="5179295" y="1310166"/>
                  <a:pt x="5179295" y="1310166"/>
                  <a:pt x="5179326" y="1310166"/>
                </a:cubicBezTo>
                <a:close/>
                <a:moveTo>
                  <a:pt x="4577623" y="88439"/>
                </a:moveTo>
                <a:cubicBezTo>
                  <a:pt x="4564799" y="85826"/>
                  <a:pt x="4552291" y="94099"/>
                  <a:pt x="4549669" y="106919"/>
                </a:cubicBezTo>
                <a:cubicBezTo>
                  <a:pt x="4547079" y="119738"/>
                  <a:pt x="4555323" y="132249"/>
                  <a:pt x="4568147" y="134863"/>
                </a:cubicBezTo>
                <a:cubicBezTo>
                  <a:pt x="4580970" y="137476"/>
                  <a:pt x="4593479" y="129207"/>
                  <a:pt x="4596100" y="116393"/>
                </a:cubicBezTo>
                <a:lnTo>
                  <a:pt x="4653428" y="116393"/>
                </a:lnTo>
                <a:lnTo>
                  <a:pt x="4653428" y="0"/>
                </a:lnTo>
                <a:lnTo>
                  <a:pt x="4643952" y="0"/>
                </a:lnTo>
                <a:lnTo>
                  <a:pt x="4643952" y="106759"/>
                </a:lnTo>
                <a:lnTo>
                  <a:pt x="4596100" y="106759"/>
                </a:lnTo>
                <a:cubicBezTo>
                  <a:pt x="4594142" y="97509"/>
                  <a:pt x="4586877" y="90306"/>
                  <a:pt x="4577623" y="88439"/>
                </a:cubicBezTo>
                <a:close/>
                <a:moveTo>
                  <a:pt x="4572885" y="125868"/>
                </a:moveTo>
                <a:cubicBezTo>
                  <a:pt x="4565020" y="125868"/>
                  <a:pt x="4558671" y="119505"/>
                  <a:pt x="4558671" y="111655"/>
                </a:cubicBezTo>
                <a:cubicBezTo>
                  <a:pt x="4558671" y="103805"/>
                  <a:pt x="4565020" y="97441"/>
                  <a:pt x="4572885" y="97441"/>
                </a:cubicBezTo>
                <a:cubicBezTo>
                  <a:pt x="4580749" y="97441"/>
                  <a:pt x="4587098" y="103805"/>
                  <a:pt x="4587098" y="111655"/>
                </a:cubicBezTo>
                <a:cubicBezTo>
                  <a:pt x="4587003" y="119435"/>
                  <a:pt x="4580655" y="125694"/>
                  <a:pt x="4572885" y="125710"/>
                </a:cubicBezTo>
                <a:close/>
                <a:moveTo>
                  <a:pt x="957451" y="1168031"/>
                </a:moveTo>
                <a:cubicBezTo>
                  <a:pt x="954836" y="1155214"/>
                  <a:pt x="942322" y="1146942"/>
                  <a:pt x="929504" y="1149560"/>
                </a:cubicBezTo>
                <a:cubicBezTo>
                  <a:pt x="916684" y="1152176"/>
                  <a:pt x="908415" y="1164690"/>
                  <a:pt x="911030" y="1177507"/>
                </a:cubicBezTo>
                <a:cubicBezTo>
                  <a:pt x="913645" y="1190325"/>
                  <a:pt x="926159" y="1198597"/>
                  <a:pt x="938980" y="1195978"/>
                </a:cubicBezTo>
                <a:cubicBezTo>
                  <a:pt x="948282" y="1194080"/>
                  <a:pt x="955553" y="1186809"/>
                  <a:pt x="957451" y="1177507"/>
                </a:cubicBezTo>
                <a:lnTo>
                  <a:pt x="1046048" y="1177507"/>
                </a:lnTo>
                <a:lnTo>
                  <a:pt x="1232719" y="1364177"/>
                </a:lnTo>
                <a:lnTo>
                  <a:pt x="1232719" y="1632338"/>
                </a:lnTo>
                <a:lnTo>
                  <a:pt x="1744877" y="1632338"/>
                </a:lnTo>
                <a:cubicBezTo>
                  <a:pt x="1747493" y="1645156"/>
                  <a:pt x="1760007" y="1653428"/>
                  <a:pt x="1772824" y="1650809"/>
                </a:cubicBezTo>
                <a:cubicBezTo>
                  <a:pt x="1785645" y="1648194"/>
                  <a:pt x="1793914" y="1635680"/>
                  <a:pt x="1791299" y="1622863"/>
                </a:cubicBezTo>
                <a:cubicBezTo>
                  <a:pt x="1788680" y="1610045"/>
                  <a:pt x="1776169" y="1601773"/>
                  <a:pt x="1763349" y="1604391"/>
                </a:cubicBezTo>
                <a:cubicBezTo>
                  <a:pt x="1754047" y="1606290"/>
                  <a:pt x="1746776" y="1613561"/>
                  <a:pt x="1744877" y="1622863"/>
                </a:cubicBezTo>
                <a:lnTo>
                  <a:pt x="1242194" y="1622863"/>
                </a:lnTo>
                <a:lnTo>
                  <a:pt x="1242194" y="1360387"/>
                </a:lnTo>
                <a:lnTo>
                  <a:pt x="1049839" y="1168031"/>
                </a:lnTo>
                <a:close/>
                <a:moveTo>
                  <a:pt x="934236" y="1186983"/>
                </a:moveTo>
                <a:cubicBezTo>
                  <a:pt x="926387" y="1186983"/>
                  <a:pt x="920022" y="1180618"/>
                  <a:pt x="920022" y="1172769"/>
                </a:cubicBezTo>
                <a:cubicBezTo>
                  <a:pt x="920022" y="1164920"/>
                  <a:pt x="926387" y="1158556"/>
                  <a:pt x="934236" y="1158556"/>
                </a:cubicBezTo>
                <a:cubicBezTo>
                  <a:pt x="942085" y="1158556"/>
                  <a:pt x="948449" y="1164920"/>
                  <a:pt x="948449" y="1172769"/>
                </a:cubicBezTo>
                <a:cubicBezTo>
                  <a:pt x="948433" y="1180612"/>
                  <a:pt x="942078" y="1186964"/>
                  <a:pt x="934236" y="1186983"/>
                </a:cubicBezTo>
                <a:close/>
                <a:moveTo>
                  <a:pt x="1768093" y="1613387"/>
                </a:moveTo>
                <a:cubicBezTo>
                  <a:pt x="1775942" y="1613387"/>
                  <a:pt x="1782306" y="1619751"/>
                  <a:pt x="1782306" y="1627600"/>
                </a:cubicBezTo>
                <a:cubicBezTo>
                  <a:pt x="1782306" y="1635449"/>
                  <a:pt x="1775942" y="1641814"/>
                  <a:pt x="1768093" y="1641814"/>
                </a:cubicBezTo>
                <a:cubicBezTo>
                  <a:pt x="1760244" y="1641814"/>
                  <a:pt x="1753879" y="1635449"/>
                  <a:pt x="1753879" y="1627600"/>
                </a:cubicBezTo>
                <a:cubicBezTo>
                  <a:pt x="1753860" y="1619767"/>
                  <a:pt x="1760196" y="1613406"/>
                  <a:pt x="1768030" y="1613387"/>
                </a:cubicBezTo>
                <a:cubicBezTo>
                  <a:pt x="1768052" y="1613387"/>
                  <a:pt x="1768071" y="1613387"/>
                  <a:pt x="1768093" y="1613387"/>
                </a:cubicBezTo>
                <a:close/>
                <a:moveTo>
                  <a:pt x="4113316" y="637395"/>
                </a:moveTo>
                <a:lnTo>
                  <a:pt x="3961705" y="637395"/>
                </a:lnTo>
                <a:lnTo>
                  <a:pt x="3961705" y="905493"/>
                </a:lnTo>
                <a:lnTo>
                  <a:pt x="3734290" y="1132908"/>
                </a:lnTo>
                <a:lnTo>
                  <a:pt x="3734290" y="1149712"/>
                </a:lnTo>
                <a:cubicBezTo>
                  <a:pt x="3721466" y="1152327"/>
                  <a:pt x="3713191" y="1164841"/>
                  <a:pt x="3715812" y="1177659"/>
                </a:cubicBezTo>
                <a:cubicBezTo>
                  <a:pt x="3718434" y="1190479"/>
                  <a:pt x="3730942" y="1198748"/>
                  <a:pt x="3743765" y="1196133"/>
                </a:cubicBezTo>
                <a:cubicBezTo>
                  <a:pt x="3756589" y="1193518"/>
                  <a:pt x="3764864" y="1181004"/>
                  <a:pt x="3762243" y="1168183"/>
                </a:cubicBezTo>
                <a:cubicBezTo>
                  <a:pt x="3760348" y="1158881"/>
                  <a:pt x="3753083" y="1151610"/>
                  <a:pt x="3743765" y="1149712"/>
                </a:cubicBezTo>
                <a:lnTo>
                  <a:pt x="3743765" y="1137078"/>
                </a:lnTo>
                <a:lnTo>
                  <a:pt x="3971181" y="909662"/>
                </a:lnTo>
                <a:lnTo>
                  <a:pt x="3971181" y="646871"/>
                </a:lnTo>
                <a:lnTo>
                  <a:pt x="4122791" y="646871"/>
                </a:lnTo>
                <a:lnTo>
                  <a:pt x="4122791" y="343650"/>
                </a:lnTo>
                <a:lnTo>
                  <a:pt x="4701280" y="343650"/>
                </a:lnTo>
                <a:cubicBezTo>
                  <a:pt x="4703901" y="356468"/>
                  <a:pt x="4716409" y="364740"/>
                  <a:pt x="4729233" y="362121"/>
                </a:cubicBezTo>
                <a:cubicBezTo>
                  <a:pt x="4742056" y="359506"/>
                  <a:pt x="4750332" y="346992"/>
                  <a:pt x="4747710" y="334175"/>
                </a:cubicBezTo>
                <a:cubicBezTo>
                  <a:pt x="4745089" y="321357"/>
                  <a:pt x="4732581" y="313085"/>
                  <a:pt x="4719757" y="315702"/>
                </a:cubicBezTo>
                <a:cubicBezTo>
                  <a:pt x="4710439" y="317602"/>
                  <a:pt x="4703175" y="324873"/>
                  <a:pt x="4701280" y="334175"/>
                </a:cubicBezTo>
                <a:lnTo>
                  <a:pt x="4113316" y="334175"/>
                </a:lnTo>
                <a:close/>
                <a:moveTo>
                  <a:pt x="3753241" y="1172769"/>
                </a:moveTo>
                <a:cubicBezTo>
                  <a:pt x="3753241" y="1180618"/>
                  <a:pt x="3746892" y="1186983"/>
                  <a:pt x="3739028" y="1186983"/>
                </a:cubicBezTo>
                <a:cubicBezTo>
                  <a:pt x="3731163" y="1186983"/>
                  <a:pt x="3724814" y="1180618"/>
                  <a:pt x="3724814" y="1172769"/>
                </a:cubicBezTo>
                <a:cubicBezTo>
                  <a:pt x="3724814" y="1164920"/>
                  <a:pt x="3731163" y="1158556"/>
                  <a:pt x="3739028" y="1158556"/>
                </a:cubicBezTo>
                <a:cubicBezTo>
                  <a:pt x="3746892" y="1158556"/>
                  <a:pt x="3753241" y="1164920"/>
                  <a:pt x="3753241" y="1172769"/>
                </a:cubicBezTo>
                <a:close/>
                <a:moveTo>
                  <a:pt x="4724495" y="324699"/>
                </a:moveTo>
                <a:cubicBezTo>
                  <a:pt x="4732360" y="324699"/>
                  <a:pt x="4738709" y="331063"/>
                  <a:pt x="4738709" y="338912"/>
                </a:cubicBezTo>
                <a:cubicBezTo>
                  <a:pt x="4738709" y="346761"/>
                  <a:pt x="4732360" y="353126"/>
                  <a:pt x="4724495" y="353126"/>
                </a:cubicBezTo>
                <a:cubicBezTo>
                  <a:pt x="4716630" y="353126"/>
                  <a:pt x="4710282" y="346761"/>
                  <a:pt x="4710282" y="338912"/>
                </a:cubicBezTo>
                <a:cubicBezTo>
                  <a:pt x="4710250" y="331079"/>
                  <a:pt x="4716599" y="324718"/>
                  <a:pt x="4724432" y="324699"/>
                </a:cubicBezTo>
                <a:cubicBezTo>
                  <a:pt x="4724463" y="324699"/>
                  <a:pt x="4724463" y="324699"/>
                  <a:pt x="4724495" y="324699"/>
                </a:cubicBezTo>
                <a:close/>
                <a:moveTo>
                  <a:pt x="4947173" y="571066"/>
                </a:moveTo>
                <a:lnTo>
                  <a:pt x="5004501" y="571066"/>
                </a:lnTo>
                <a:cubicBezTo>
                  <a:pt x="5007122" y="583883"/>
                  <a:pt x="5019630" y="592155"/>
                  <a:pt x="5032454" y="589537"/>
                </a:cubicBezTo>
                <a:cubicBezTo>
                  <a:pt x="5045277" y="586922"/>
                  <a:pt x="5053553" y="574407"/>
                  <a:pt x="5050931" y="561590"/>
                </a:cubicBezTo>
                <a:cubicBezTo>
                  <a:pt x="5048310" y="548773"/>
                  <a:pt x="5035802" y="540500"/>
                  <a:pt x="5022978" y="543119"/>
                </a:cubicBezTo>
                <a:cubicBezTo>
                  <a:pt x="5013660" y="545017"/>
                  <a:pt x="5006396" y="552288"/>
                  <a:pt x="5004501" y="561590"/>
                </a:cubicBezTo>
                <a:lnTo>
                  <a:pt x="4956648" y="561590"/>
                </a:lnTo>
                <a:lnTo>
                  <a:pt x="4956648" y="258369"/>
                </a:lnTo>
                <a:lnTo>
                  <a:pt x="4729233" y="258369"/>
                </a:lnTo>
                <a:lnTo>
                  <a:pt x="4729233" y="0"/>
                </a:lnTo>
                <a:lnTo>
                  <a:pt x="4719757" y="0"/>
                </a:lnTo>
                <a:lnTo>
                  <a:pt x="4719757" y="267845"/>
                </a:lnTo>
                <a:lnTo>
                  <a:pt x="4947173" y="267845"/>
                </a:lnTo>
                <a:close/>
                <a:moveTo>
                  <a:pt x="5027716" y="552114"/>
                </a:moveTo>
                <a:cubicBezTo>
                  <a:pt x="5035581" y="552114"/>
                  <a:pt x="5041929" y="558479"/>
                  <a:pt x="5041929" y="566328"/>
                </a:cubicBezTo>
                <a:cubicBezTo>
                  <a:pt x="5041929" y="574177"/>
                  <a:pt x="5035581" y="580541"/>
                  <a:pt x="5027716" y="580541"/>
                </a:cubicBezTo>
                <a:cubicBezTo>
                  <a:pt x="5019851" y="580541"/>
                  <a:pt x="5013502" y="574177"/>
                  <a:pt x="5013502" y="566328"/>
                </a:cubicBezTo>
                <a:cubicBezTo>
                  <a:pt x="5013471" y="558495"/>
                  <a:pt x="5019819" y="552133"/>
                  <a:pt x="5027653" y="552114"/>
                </a:cubicBezTo>
                <a:cubicBezTo>
                  <a:pt x="5027684" y="552114"/>
                  <a:pt x="5027684" y="552114"/>
                  <a:pt x="5027716" y="552114"/>
                </a:cubicBezTo>
                <a:close/>
                <a:moveTo>
                  <a:pt x="3431069" y="58907"/>
                </a:moveTo>
                <a:cubicBezTo>
                  <a:pt x="3443893" y="61526"/>
                  <a:pt x="3456401" y="53257"/>
                  <a:pt x="3459022" y="40439"/>
                </a:cubicBezTo>
                <a:cubicBezTo>
                  <a:pt x="3459022" y="40436"/>
                  <a:pt x="3459022" y="40433"/>
                  <a:pt x="3459022" y="40429"/>
                </a:cubicBezTo>
                <a:lnTo>
                  <a:pt x="3867423" y="40429"/>
                </a:lnTo>
                <a:cubicBezTo>
                  <a:pt x="3870044" y="53248"/>
                  <a:pt x="3882552" y="61519"/>
                  <a:pt x="3895376" y="58902"/>
                </a:cubicBezTo>
                <a:cubicBezTo>
                  <a:pt x="3908199" y="56285"/>
                  <a:pt x="3916475" y="43772"/>
                  <a:pt x="3913853" y="30954"/>
                </a:cubicBezTo>
                <a:cubicBezTo>
                  <a:pt x="3911232" y="18135"/>
                  <a:pt x="3898724" y="9864"/>
                  <a:pt x="3885900" y="12481"/>
                </a:cubicBezTo>
                <a:cubicBezTo>
                  <a:pt x="3876582" y="14380"/>
                  <a:pt x="3869318" y="21651"/>
                  <a:pt x="3867423" y="30954"/>
                </a:cubicBezTo>
                <a:lnTo>
                  <a:pt x="3459022" y="30954"/>
                </a:lnTo>
                <a:cubicBezTo>
                  <a:pt x="3456401" y="18136"/>
                  <a:pt x="3443893" y="9868"/>
                  <a:pt x="3431069" y="12488"/>
                </a:cubicBezTo>
                <a:cubicBezTo>
                  <a:pt x="3418245" y="15108"/>
                  <a:pt x="3409970" y="27623"/>
                  <a:pt x="3412592" y="40441"/>
                </a:cubicBezTo>
                <a:cubicBezTo>
                  <a:pt x="3414518" y="49740"/>
                  <a:pt x="3421783" y="57006"/>
                  <a:pt x="3431069" y="58907"/>
                </a:cubicBezTo>
                <a:close/>
                <a:moveTo>
                  <a:pt x="3890638" y="21478"/>
                </a:moveTo>
                <a:cubicBezTo>
                  <a:pt x="3898503" y="21478"/>
                  <a:pt x="3904851" y="27842"/>
                  <a:pt x="3904851" y="35692"/>
                </a:cubicBezTo>
                <a:cubicBezTo>
                  <a:pt x="3904851" y="43542"/>
                  <a:pt x="3898503" y="49905"/>
                  <a:pt x="3890638" y="49905"/>
                </a:cubicBezTo>
                <a:cubicBezTo>
                  <a:pt x="3882773" y="49905"/>
                  <a:pt x="3876425" y="43542"/>
                  <a:pt x="3876425" y="35692"/>
                </a:cubicBezTo>
                <a:cubicBezTo>
                  <a:pt x="3876393" y="27859"/>
                  <a:pt x="3882742" y="21496"/>
                  <a:pt x="3890575" y="21478"/>
                </a:cubicBezTo>
                <a:cubicBezTo>
                  <a:pt x="3890606" y="21478"/>
                  <a:pt x="3890606" y="21478"/>
                  <a:pt x="3890638" y="21478"/>
                </a:cubicBezTo>
                <a:close/>
                <a:moveTo>
                  <a:pt x="3435807" y="21478"/>
                </a:moveTo>
                <a:cubicBezTo>
                  <a:pt x="3443672" y="21478"/>
                  <a:pt x="3450020" y="27842"/>
                  <a:pt x="3450020" y="35692"/>
                </a:cubicBezTo>
                <a:cubicBezTo>
                  <a:pt x="3450020" y="43542"/>
                  <a:pt x="3443672" y="49905"/>
                  <a:pt x="3435807" y="49905"/>
                </a:cubicBezTo>
                <a:cubicBezTo>
                  <a:pt x="3427942" y="49905"/>
                  <a:pt x="3421593" y="43542"/>
                  <a:pt x="3421593" y="35692"/>
                </a:cubicBezTo>
                <a:cubicBezTo>
                  <a:pt x="3421562" y="27859"/>
                  <a:pt x="3427911" y="21496"/>
                  <a:pt x="3435744" y="21478"/>
                </a:cubicBezTo>
                <a:cubicBezTo>
                  <a:pt x="3435775" y="21478"/>
                  <a:pt x="3435775" y="21478"/>
                  <a:pt x="3435807" y="21478"/>
                </a:cubicBezTo>
                <a:close/>
                <a:moveTo>
                  <a:pt x="5022978" y="495261"/>
                </a:moveTo>
                <a:lnTo>
                  <a:pt x="5184064" y="495261"/>
                </a:lnTo>
                <a:lnTo>
                  <a:pt x="5184064" y="182564"/>
                </a:lnTo>
                <a:lnTo>
                  <a:pt x="5098783" y="182564"/>
                </a:lnTo>
                <a:lnTo>
                  <a:pt x="5098783" y="391660"/>
                </a:lnTo>
                <a:cubicBezTo>
                  <a:pt x="5089465" y="393558"/>
                  <a:pt x="5082201" y="400833"/>
                  <a:pt x="5080306" y="410138"/>
                </a:cubicBezTo>
                <a:lnTo>
                  <a:pt x="5080306" y="410138"/>
                </a:lnTo>
                <a:cubicBezTo>
                  <a:pt x="5077684" y="422955"/>
                  <a:pt x="5085959" y="435469"/>
                  <a:pt x="5098783" y="438088"/>
                </a:cubicBezTo>
                <a:cubicBezTo>
                  <a:pt x="5098783" y="438091"/>
                  <a:pt x="5098783" y="438091"/>
                  <a:pt x="5098783" y="438091"/>
                </a:cubicBezTo>
                <a:cubicBezTo>
                  <a:pt x="5111670" y="440643"/>
                  <a:pt x="5124178" y="432270"/>
                  <a:pt x="5126736" y="419383"/>
                </a:cubicBezTo>
                <a:cubicBezTo>
                  <a:pt x="5127336" y="416332"/>
                  <a:pt x="5127336" y="413189"/>
                  <a:pt x="5126736" y="410138"/>
                </a:cubicBezTo>
                <a:cubicBezTo>
                  <a:pt x="5124841" y="400826"/>
                  <a:pt x="5117576" y="393549"/>
                  <a:pt x="5108259" y="391660"/>
                </a:cubicBezTo>
                <a:lnTo>
                  <a:pt x="5108259" y="192040"/>
                </a:lnTo>
                <a:lnTo>
                  <a:pt x="5174588" y="192040"/>
                </a:lnTo>
                <a:lnTo>
                  <a:pt x="5174588" y="485785"/>
                </a:lnTo>
                <a:lnTo>
                  <a:pt x="5032454" y="485785"/>
                </a:lnTo>
                <a:lnTo>
                  <a:pt x="5032454" y="182564"/>
                </a:lnTo>
                <a:lnTo>
                  <a:pt x="4805038" y="182564"/>
                </a:lnTo>
                <a:lnTo>
                  <a:pt x="4805038" y="0"/>
                </a:lnTo>
                <a:lnTo>
                  <a:pt x="4795562" y="0"/>
                </a:lnTo>
                <a:lnTo>
                  <a:pt x="4795562" y="192040"/>
                </a:lnTo>
                <a:lnTo>
                  <a:pt x="5022978" y="192040"/>
                </a:lnTo>
                <a:close/>
                <a:moveTo>
                  <a:pt x="5116945" y="409980"/>
                </a:moveTo>
                <a:cubicBezTo>
                  <a:pt x="5118019" y="413050"/>
                  <a:pt x="5118019" y="416385"/>
                  <a:pt x="5116945" y="419455"/>
                </a:cubicBezTo>
                <a:cubicBezTo>
                  <a:pt x="5114323" y="426850"/>
                  <a:pt x="5106174" y="430712"/>
                  <a:pt x="5098783" y="428081"/>
                </a:cubicBezTo>
                <a:cubicBezTo>
                  <a:pt x="5098783" y="428078"/>
                  <a:pt x="5098783" y="428078"/>
                  <a:pt x="5098783" y="428078"/>
                </a:cubicBezTo>
                <a:lnTo>
                  <a:pt x="5098783" y="428078"/>
                </a:lnTo>
                <a:cubicBezTo>
                  <a:pt x="5091392" y="425422"/>
                  <a:pt x="5087539" y="417263"/>
                  <a:pt x="5090192" y="409860"/>
                </a:cubicBezTo>
                <a:cubicBezTo>
                  <a:pt x="5091613" y="405851"/>
                  <a:pt x="5094772" y="402699"/>
                  <a:pt x="5098783" y="401262"/>
                </a:cubicBezTo>
                <a:lnTo>
                  <a:pt x="5098783" y="401262"/>
                </a:lnTo>
                <a:cubicBezTo>
                  <a:pt x="5106174" y="398716"/>
                  <a:pt x="5114229" y="402608"/>
                  <a:pt x="5116850" y="409980"/>
                </a:cubicBezTo>
                <a:close/>
                <a:moveTo>
                  <a:pt x="2748822" y="134712"/>
                </a:moveTo>
                <a:cubicBezTo>
                  <a:pt x="2761640" y="137331"/>
                  <a:pt x="2774154" y="129062"/>
                  <a:pt x="2776772" y="116244"/>
                </a:cubicBezTo>
                <a:cubicBezTo>
                  <a:pt x="2776776" y="116241"/>
                  <a:pt x="2776776" y="116238"/>
                  <a:pt x="2776776" y="116235"/>
                </a:cubicBezTo>
                <a:lnTo>
                  <a:pt x="3061519" y="116235"/>
                </a:lnTo>
                <a:lnTo>
                  <a:pt x="3061519" y="0"/>
                </a:lnTo>
                <a:lnTo>
                  <a:pt x="3052043" y="0"/>
                </a:lnTo>
                <a:lnTo>
                  <a:pt x="3052043" y="106759"/>
                </a:lnTo>
                <a:lnTo>
                  <a:pt x="2776776" y="106759"/>
                </a:lnTo>
                <a:cubicBezTo>
                  <a:pt x="2774157" y="93941"/>
                  <a:pt x="2761640" y="85674"/>
                  <a:pt x="2748822" y="88293"/>
                </a:cubicBezTo>
                <a:cubicBezTo>
                  <a:pt x="2736005" y="90913"/>
                  <a:pt x="2727736" y="103429"/>
                  <a:pt x="2730358" y="116247"/>
                </a:cubicBezTo>
                <a:cubicBezTo>
                  <a:pt x="2732259" y="125545"/>
                  <a:pt x="2739524" y="132812"/>
                  <a:pt x="2748822" y="134712"/>
                </a:cubicBezTo>
                <a:close/>
                <a:moveTo>
                  <a:pt x="2753560" y="97283"/>
                </a:moveTo>
                <a:cubicBezTo>
                  <a:pt x="2761409" y="97283"/>
                  <a:pt x="2767774" y="103647"/>
                  <a:pt x="2767774" y="111497"/>
                </a:cubicBezTo>
                <a:cubicBezTo>
                  <a:pt x="2767774" y="119347"/>
                  <a:pt x="2761409" y="125710"/>
                  <a:pt x="2753560" y="125710"/>
                </a:cubicBezTo>
                <a:cubicBezTo>
                  <a:pt x="2745711" y="125710"/>
                  <a:pt x="2739347" y="119347"/>
                  <a:pt x="2739347" y="111497"/>
                </a:cubicBezTo>
                <a:cubicBezTo>
                  <a:pt x="2739328" y="103664"/>
                  <a:pt x="2745664" y="97301"/>
                  <a:pt x="2753497" y="97283"/>
                </a:cubicBezTo>
                <a:cubicBezTo>
                  <a:pt x="2753519" y="97283"/>
                  <a:pt x="2753538" y="97283"/>
                  <a:pt x="2753560" y="97283"/>
                </a:cubicBezTo>
                <a:close/>
                <a:moveTo>
                  <a:pt x="2824628" y="58907"/>
                </a:moveTo>
                <a:cubicBezTo>
                  <a:pt x="2837448" y="61520"/>
                  <a:pt x="2849959" y="53247"/>
                  <a:pt x="2852571" y="40428"/>
                </a:cubicBezTo>
                <a:cubicBezTo>
                  <a:pt x="2855187" y="27608"/>
                  <a:pt x="2846911" y="15097"/>
                  <a:pt x="2834091" y="12484"/>
                </a:cubicBezTo>
                <a:cubicBezTo>
                  <a:pt x="2821276" y="9871"/>
                  <a:pt x="2808768" y="18139"/>
                  <a:pt x="2806150" y="30954"/>
                </a:cubicBezTo>
                <a:lnTo>
                  <a:pt x="2758298" y="30954"/>
                </a:lnTo>
                <a:lnTo>
                  <a:pt x="2758298" y="0"/>
                </a:lnTo>
                <a:lnTo>
                  <a:pt x="2748822" y="0"/>
                </a:lnTo>
                <a:lnTo>
                  <a:pt x="2748822" y="40429"/>
                </a:lnTo>
                <a:lnTo>
                  <a:pt x="2806150" y="40429"/>
                </a:lnTo>
                <a:cubicBezTo>
                  <a:pt x="2808055" y="49732"/>
                  <a:pt x="2815326" y="57001"/>
                  <a:pt x="2824628" y="58907"/>
                </a:cubicBezTo>
                <a:close/>
                <a:moveTo>
                  <a:pt x="2829365" y="21478"/>
                </a:moveTo>
                <a:cubicBezTo>
                  <a:pt x="2837214" y="21478"/>
                  <a:pt x="2843579" y="27842"/>
                  <a:pt x="2843579" y="35692"/>
                </a:cubicBezTo>
                <a:cubicBezTo>
                  <a:pt x="2843579" y="43542"/>
                  <a:pt x="2837214" y="49905"/>
                  <a:pt x="2829365" y="49905"/>
                </a:cubicBezTo>
                <a:cubicBezTo>
                  <a:pt x="2821516" y="49905"/>
                  <a:pt x="2815152" y="43542"/>
                  <a:pt x="2815152" y="35692"/>
                </a:cubicBezTo>
                <a:cubicBezTo>
                  <a:pt x="2815133" y="27859"/>
                  <a:pt x="2821469" y="21496"/>
                  <a:pt x="2829302" y="21478"/>
                </a:cubicBezTo>
                <a:cubicBezTo>
                  <a:pt x="2829324" y="21478"/>
                  <a:pt x="2829343" y="21478"/>
                  <a:pt x="2829365" y="21478"/>
                </a:cubicBezTo>
                <a:close/>
                <a:moveTo>
                  <a:pt x="3203654" y="210517"/>
                </a:moveTo>
                <a:cubicBezTo>
                  <a:pt x="3216477" y="213131"/>
                  <a:pt x="3228985" y="204857"/>
                  <a:pt x="3231607" y="192038"/>
                </a:cubicBezTo>
                <a:cubicBezTo>
                  <a:pt x="3234197" y="179219"/>
                  <a:pt x="3225953" y="166708"/>
                  <a:pt x="3213129" y="164094"/>
                </a:cubicBezTo>
                <a:cubicBezTo>
                  <a:pt x="3200305" y="161481"/>
                  <a:pt x="3187798" y="169749"/>
                  <a:pt x="3185176" y="182564"/>
                </a:cubicBezTo>
                <a:lnTo>
                  <a:pt x="2682493" y="182564"/>
                </a:lnTo>
                <a:lnTo>
                  <a:pt x="2682493" y="0"/>
                </a:lnTo>
                <a:lnTo>
                  <a:pt x="2673017" y="0"/>
                </a:lnTo>
                <a:lnTo>
                  <a:pt x="2673017" y="192040"/>
                </a:lnTo>
                <a:lnTo>
                  <a:pt x="3185176" y="192040"/>
                </a:lnTo>
                <a:cubicBezTo>
                  <a:pt x="3187071" y="201342"/>
                  <a:pt x="3194336" y="208612"/>
                  <a:pt x="3203654" y="210517"/>
                </a:cubicBezTo>
                <a:close/>
                <a:moveTo>
                  <a:pt x="3208391" y="173088"/>
                </a:moveTo>
                <a:cubicBezTo>
                  <a:pt x="3216256" y="173088"/>
                  <a:pt x="3222605" y="179452"/>
                  <a:pt x="3222605" y="187302"/>
                </a:cubicBezTo>
                <a:cubicBezTo>
                  <a:pt x="3222605" y="195152"/>
                  <a:pt x="3216256" y="201515"/>
                  <a:pt x="3208391" y="201515"/>
                </a:cubicBezTo>
                <a:cubicBezTo>
                  <a:pt x="3200526" y="201515"/>
                  <a:pt x="3194178" y="195152"/>
                  <a:pt x="3194178" y="187302"/>
                </a:cubicBezTo>
                <a:cubicBezTo>
                  <a:pt x="3194146" y="179469"/>
                  <a:pt x="3200495" y="173106"/>
                  <a:pt x="3208328" y="173088"/>
                </a:cubicBezTo>
                <a:cubicBezTo>
                  <a:pt x="3208360" y="173088"/>
                  <a:pt x="3208360" y="173088"/>
                  <a:pt x="3208391" y="173088"/>
                </a:cubicBezTo>
                <a:close/>
                <a:moveTo>
                  <a:pt x="2900433" y="58907"/>
                </a:moveTo>
                <a:cubicBezTo>
                  <a:pt x="2913253" y="61523"/>
                  <a:pt x="2925771" y="53251"/>
                  <a:pt x="2928386" y="40429"/>
                </a:cubicBezTo>
                <a:cubicBezTo>
                  <a:pt x="2931001" y="27608"/>
                  <a:pt x="2922729" y="15093"/>
                  <a:pt x="2909908" y="12476"/>
                </a:cubicBezTo>
                <a:lnTo>
                  <a:pt x="2909908" y="0"/>
                </a:lnTo>
                <a:lnTo>
                  <a:pt x="2900433" y="0"/>
                </a:lnTo>
                <a:lnTo>
                  <a:pt x="2900433" y="12634"/>
                </a:lnTo>
                <a:cubicBezTo>
                  <a:pt x="2887612" y="15238"/>
                  <a:pt x="2879327" y="27742"/>
                  <a:pt x="2881930" y="40564"/>
                </a:cubicBezTo>
                <a:cubicBezTo>
                  <a:pt x="2883825" y="49886"/>
                  <a:pt x="2891109" y="57172"/>
                  <a:pt x="2900433" y="59065"/>
                </a:cubicBezTo>
                <a:close/>
                <a:moveTo>
                  <a:pt x="2905171" y="21478"/>
                </a:moveTo>
                <a:cubicBezTo>
                  <a:pt x="2913020" y="21478"/>
                  <a:pt x="2919384" y="27842"/>
                  <a:pt x="2919384" y="35692"/>
                </a:cubicBezTo>
                <a:cubicBezTo>
                  <a:pt x="2919384" y="43542"/>
                  <a:pt x="2913020" y="49905"/>
                  <a:pt x="2905171" y="49905"/>
                </a:cubicBezTo>
                <a:cubicBezTo>
                  <a:pt x="2897321" y="49905"/>
                  <a:pt x="2890957" y="43542"/>
                  <a:pt x="2890957" y="35692"/>
                </a:cubicBezTo>
                <a:cubicBezTo>
                  <a:pt x="2890938" y="27859"/>
                  <a:pt x="2897274" y="21496"/>
                  <a:pt x="2905107" y="21478"/>
                </a:cubicBezTo>
                <a:cubicBezTo>
                  <a:pt x="2905130" y="21478"/>
                  <a:pt x="2905148" y="21478"/>
                  <a:pt x="2905171" y="21478"/>
                </a:cubicBezTo>
                <a:close/>
                <a:moveTo>
                  <a:pt x="2445602" y="513738"/>
                </a:moveTo>
                <a:cubicBezTo>
                  <a:pt x="2458419" y="516356"/>
                  <a:pt x="2470933" y="508087"/>
                  <a:pt x="2473552" y="495270"/>
                </a:cubicBezTo>
                <a:cubicBezTo>
                  <a:pt x="2473555" y="495267"/>
                  <a:pt x="2473555" y="495264"/>
                  <a:pt x="2473555" y="495261"/>
                </a:cubicBezTo>
                <a:lnTo>
                  <a:pt x="2530883" y="495261"/>
                </a:lnTo>
                <a:lnTo>
                  <a:pt x="2530883" y="409980"/>
                </a:lnTo>
                <a:lnTo>
                  <a:pt x="2455077" y="409980"/>
                </a:lnTo>
                <a:lnTo>
                  <a:pt x="2455077" y="267845"/>
                </a:lnTo>
                <a:lnTo>
                  <a:pt x="2521407" y="267845"/>
                </a:lnTo>
                <a:lnTo>
                  <a:pt x="2521407" y="315855"/>
                </a:lnTo>
                <a:cubicBezTo>
                  <a:pt x="2508589" y="318470"/>
                  <a:pt x="2500317" y="330984"/>
                  <a:pt x="2502936" y="343802"/>
                </a:cubicBezTo>
                <a:cubicBezTo>
                  <a:pt x="2505551" y="356622"/>
                  <a:pt x="2518065" y="364891"/>
                  <a:pt x="2530883" y="362276"/>
                </a:cubicBezTo>
                <a:cubicBezTo>
                  <a:pt x="2543703" y="359661"/>
                  <a:pt x="2551972" y="347147"/>
                  <a:pt x="2549354" y="334326"/>
                </a:cubicBezTo>
                <a:cubicBezTo>
                  <a:pt x="2547455" y="325024"/>
                  <a:pt x="2540184" y="317753"/>
                  <a:pt x="2530883" y="315855"/>
                </a:cubicBezTo>
                <a:lnTo>
                  <a:pt x="2530883" y="258369"/>
                </a:lnTo>
                <a:lnTo>
                  <a:pt x="2445602" y="258369"/>
                </a:lnTo>
                <a:lnTo>
                  <a:pt x="2445602" y="419455"/>
                </a:lnTo>
                <a:lnTo>
                  <a:pt x="2521407" y="419455"/>
                </a:lnTo>
                <a:lnTo>
                  <a:pt x="2521407" y="485785"/>
                </a:lnTo>
                <a:lnTo>
                  <a:pt x="2473555" y="485785"/>
                </a:lnTo>
                <a:cubicBezTo>
                  <a:pt x="2470936" y="472967"/>
                  <a:pt x="2458419" y="464698"/>
                  <a:pt x="2445602" y="467320"/>
                </a:cubicBezTo>
                <a:cubicBezTo>
                  <a:pt x="2432784" y="469938"/>
                  <a:pt x="2424515" y="482456"/>
                  <a:pt x="2427137" y="495273"/>
                </a:cubicBezTo>
                <a:cubicBezTo>
                  <a:pt x="2429038" y="504572"/>
                  <a:pt x="2436303" y="511837"/>
                  <a:pt x="2445602" y="513738"/>
                </a:cubicBezTo>
                <a:close/>
                <a:moveTo>
                  <a:pt x="2540358" y="338912"/>
                </a:moveTo>
                <a:cubicBezTo>
                  <a:pt x="2540358" y="346761"/>
                  <a:pt x="2533994" y="353126"/>
                  <a:pt x="2526145" y="353126"/>
                </a:cubicBezTo>
                <a:cubicBezTo>
                  <a:pt x="2518296" y="353126"/>
                  <a:pt x="2511931" y="346761"/>
                  <a:pt x="2511931" y="338912"/>
                </a:cubicBezTo>
                <a:cubicBezTo>
                  <a:pt x="2511931" y="331063"/>
                  <a:pt x="2518296" y="324699"/>
                  <a:pt x="2526145" y="324699"/>
                </a:cubicBezTo>
                <a:cubicBezTo>
                  <a:pt x="2533994" y="324699"/>
                  <a:pt x="2540358" y="331063"/>
                  <a:pt x="2540358" y="338912"/>
                </a:cubicBezTo>
                <a:close/>
                <a:moveTo>
                  <a:pt x="2450340" y="476309"/>
                </a:moveTo>
                <a:cubicBezTo>
                  <a:pt x="2458188" y="476309"/>
                  <a:pt x="2464553" y="482674"/>
                  <a:pt x="2464553" y="490523"/>
                </a:cubicBezTo>
                <a:cubicBezTo>
                  <a:pt x="2464553" y="498372"/>
                  <a:pt x="2458188" y="504736"/>
                  <a:pt x="2450340" y="504736"/>
                </a:cubicBezTo>
                <a:cubicBezTo>
                  <a:pt x="2442490" y="504736"/>
                  <a:pt x="2436126" y="498372"/>
                  <a:pt x="2436126" y="490523"/>
                </a:cubicBezTo>
                <a:cubicBezTo>
                  <a:pt x="2436107" y="482690"/>
                  <a:pt x="2442443" y="476328"/>
                  <a:pt x="2450276" y="476309"/>
                </a:cubicBezTo>
                <a:cubicBezTo>
                  <a:pt x="2450298" y="476309"/>
                  <a:pt x="2450317" y="476309"/>
                  <a:pt x="2450340" y="476309"/>
                </a:cubicBezTo>
                <a:close/>
                <a:moveTo>
                  <a:pt x="2445602" y="210517"/>
                </a:moveTo>
                <a:cubicBezTo>
                  <a:pt x="2458419" y="213136"/>
                  <a:pt x="2470933" y="204868"/>
                  <a:pt x="2473552" y="192049"/>
                </a:cubicBezTo>
                <a:cubicBezTo>
                  <a:pt x="2473555" y="192046"/>
                  <a:pt x="2473555" y="192043"/>
                  <a:pt x="2473555" y="192040"/>
                </a:cubicBezTo>
                <a:lnTo>
                  <a:pt x="2606688" y="192040"/>
                </a:lnTo>
                <a:lnTo>
                  <a:pt x="2606688" y="0"/>
                </a:lnTo>
                <a:lnTo>
                  <a:pt x="2597212" y="0"/>
                </a:lnTo>
                <a:lnTo>
                  <a:pt x="2597212" y="182564"/>
                </a:lnTo>
                <a:lnTo>
                  <a:pt x="2473555" y="182564"/>
                </a:lnTo>
                <a:cubicBezTo>
                  <a:pt x="2470936" y="169746"/>
                  <a:pt x="2458419" y="161479"/>
                  <a:pt x="2445602" y="164099"/>
                </a:cubicBezTo>
                <a:cubicBezTo>
                  <a:pt x="2432784" y="166719"/>
                  <a:pt x="2424515" y="179234"/>
                  <a:pt x="2427137" y="192052"/>
                </a:cubicBezTo>
                <a:cubicBezTo>
                  <a:pt x="2429038" y="201350"/>
                  <a:pt x="2436303" y="208617"/>
                  <a:pt x="2445602" y="210517"/>
                </a:cubicBezTo>
                <a:close/>
                <a:moveTo>
                  <a:pt x="2450340" y="173088"/>
                </a:moveTo>
                <a:cubicBezTo>
                  <a:pt x="2458188" y="173088"/>
                  <a:pt x="2464553" y="179452"/>
                  <a:pt x="2464553" y="187302"/>
                </a:cubicBezTo>
                <a:cubicBezTo>
                  <a:pt x="2464553" y="195152"/>
                  <a:pt x="2458188" y="201515"/>
                  <a:pt x="2450340" y="201515"/>
                </a:cubicBezTo>
                <a:cubicBezTo>
                  <a:pt x="2442490" y="201515"/>
                  <a:pt x="2436126" y="195152"/>
                  <a:pt x="2436126" y="187302"/>
                </a:cubicBezTo>
                <a:cubicBezTo>
                  <a:pt x="2436107" y="179469"/>
                  <a:pt x="2442443" y="173106"/>
                  <a:pt x="2450276" y="173088"/>
                </a:cubicBezTo>
                <a:cubicBezTo>
                  <a:pt x="2450298" y="173088"/>
                  <a:pt x="2450317" y="173088"/>
                  <a:pt x="2450340" y="173088"/>
                </a:cubicBezTo>
                <a:close/>
                <a:moveTo>
                  <a:pt x="2445602" y="134712"/>
                </a:moveTo>
                <a:cubicBezTo>
                  <a:pt x="2458419" y="137331"/>
                  <a:pt x="2470933" y="129062"/>
                  <a:pt x="2473552" y="116244"/>
                </a:cubicBezTo>
                <a:cubicBezTo>
                  <a:pt x="2473555" y="116241"/>
                  <a:pt x="2473555" y="116238"/>
                  <a:pt x="2473555" y="116235"/>
                </a:cubicBezTo>
                <a:lnTo>
                  <a:pt x="2530883" y="116235"/>
                </a:lnTo>
                <a:lnTo>
                  <a:pt x="2530883" y="25584"/>
                </a:lnTo>
                <a:lnTo>
                  <a:pt x="2521407" y="31049"/>
                </a:lnTo>
                <a:lnTo>
                  <a:pt x="2521407" y="106854"/>
                </a:lnTo>
                <a:lnTo>
                  <a:pt x="2473555" y="106854"/>
                </a:lnTo>
                <a:cubicBezTo>
                  <a:pt x="2470936" y="94036"/>
                  <a:pt x="2458419" y="85769"/>
                  <a:pt x="2445602" y="88388"/>
                </a:cubicBezTo>
                <a:cubicBezTo>
                  <a:pt x="2432784" y="91008"/>
                  <a:pt x="2424515" y="103523"/>
                  <a:pt x="2427137" y="116341"/>
                </a:cubicBezTo>
                <a:cubicBezTo>
                  <a:pt x="2429038" y="125640"/>
                  <a:pt x="2436303" y="132906"/>
                  <a:pt x="2445602" y="134807"/>
                </a:cubicBezTo>
                <a:close/>
                <a:moveTo>
                  <a:pt x="2450340" y="97283"/>
                </a:moveTo>
                <a:cubicBezTo>
                  <a:pt x="2458188" y="97283"/>
                  <a:pt x="2464553" y="103647"/>
                  <a:pt x="2464553" y="111497"/>
                </a:cubicBezTo>
                <a:cubicBezTo>
                  <a:pt x="2464553" y="119347"/>
                  <a:pt x="2458188" y="125710"/>
                  <a:pt x="2450340" y="125710"/>
                </a:cubicBezTo>
                <a:cubicBezTo>
                  <a:pt x="2442490" y="125710"/>
                  <a:pt x="2436126" y="119347"/>
                  <a:pt x="2436126" y="111497"/>
                </a:cubicBezTo>
                <a:cubicBezTo>
                  <a:pt x="2436107" y="103664"/>
                  <a:pt x="2442443" y="97301"/>
                  <a:pt x="2450276" y="97283"/>
                </a:cubicBezTo>
                <a:cubicBezTo>
                  <a:pt x="2450298" y="97283"/>
                  <a:pt x="2450317" y="97283"/>
                  <a:pt x="2450340" y="97283"/>
                </a:cubicBezTo>
                <a:close/>
                <a:moveTo>
                  <a:pt x="3623393" y="637395"/>
                </a:moveTo>
                <a:lnTo>
                  <a:pt x="3534954" y="637395"/>
                </a:lnTo>
                <a:cubicBezTo>
                  <a:pt x="3532332" y="624578"/>
                  <a:pt x="3519824" y="616306"/>
                  <a:pt x="3507000" y="618924"/>
                </a:cubicBezTo>
                <a:cubicBezTo>
                  <a:pt x="3494177" y="621539"/>
                  <a:pt x="3485901" y="634054"/>
                  <a:pt x="3488523" y="646871"/>
                </a:cubicBezTo>
                <a:cubicBezTo>
                  <a:pt x="3491145" y="659688"/>
                  <a:pt x="3503652" y="667961"/>
                  <a:pt x="3516476" y="665342"/>
                </a:cubicBezTo>
                <a:cubicBezTo>
                  <a:pt x="3525794" y="663444"/>
                  <a:pt x="3533058" y="656173"/>
                  <a:pt x="3534954" y="646871"/>
                </a:cubicBezTo>
                <a:lnTo>
                  <a:pt x="3627404" y="646871"/>
                </a:lnTo>
                <a:lnTo>
                  <a:pt x="3703209" y="571066"/>
                </a:lnTo>
                <a:lnTo>
                  <a:pt x="3715844" y="571066"/>
                </a:lnTo>
                <a:cubicBezTo>
                  <a:pt x="3718465" y="583883"/>
                  <a:pt x="3730973" y="592155"/>
                  <a:pt x="3743797" y="589537"/>
                </a:cubicBezTo>
                <a:cubicBezTo>
                  <a:pt x="3756621" y="586922"/>
                  <a:pt x="3764896" y="574407"/>
                  <a:pt x="3762274" y="561590"/>
                </a:cubicBezTo>
                <a:cubicBezTo>
                  <a:pt x="3759653" y="548773"/>
                  <a:pt x="3747145" y="540500"/>
                  <a:pt x="3734321" y="543119"/>
                </a:cubicBezTo>
                <a:cubicBezTo>
                  <a:pt x="3725003" y="545017"/>
                  <a:pt x="3717739" y="552288"/>
                  <a:pt x="3715844" y="561590"/>
                </a:cubicBezTo>
                <a:lnTo>
                  <a:pt x="3699230" y="561590"/>
                </a:lnTo>
                <a:lnTo>
                  <a:pt x="3658516" y="602335"/>
                </a:lnTo>
                <a:lnTo>
                  <a:pt x="3658516" y="602335"/>
                </a:lnTo>
                <a:close/>
                <a:moveTo>
                  <a:pt x="3511612" y="656347"/>
                </a:moveTo>
                <a:cubicBezTo>
                  <a:pt x="3503747" y="656347"/>
                  <a:pt x="3497399" y="649982"/>
                  <a:pt x="3497399" y="642133"/>
                </a:cubicBezTo>
                <a:cubicBezTo>
                  <a:pt x="3497399" y="634284"/>
                  <a:pt x="3503747" y="627920"/>
                  <a:pt x="3511612" y="627920"/>
                </a:cubicBezTo>
                <a:cubicBezTo>
                  <a:pt x="3519477" y="627920"/>
                  <a:pt x="3525826" y="634284"/>
                  <a:pt x="3525826" y="642133"/>
                </a:cubicBezTo>
                <a:cubicBezTo>
                  <a:pt x="3525794" y="649976"/>
                  <a:pt x="3519445" y="656331"/>
                  <a:pt x="3511612" y="656347"/>
                </a:cubicBezTo>
                <a:close/>
                <a:moveTo>
                  <a:pt x="3739028" y="552114"/>
                </a:moveTo>
                <a:cubicBezTo>
                  <a:pt x="3746892" y="552114"/>
                  <a:pt x="3753241" y="558479"/>
                  <a:pt x="3753241" y="566328"/>
                </a:cubicBezTo>
                <a:cubicBezTo>
                  <a:pt x="3753241" y="574177"/>
                  <a:pt x="3746892" y="580541"/>
                  <a:pt x="3739028" y="580541"/>
                </a:cubicBezTo>
                <a:cubicBezTo>
                  <a:pt x="3731163" y="580541"/>
                  <a:pt x="3724814" y="574177"/>
                  <a:pt x="3724814" y="566328"/>
                </a:cubicBezTo>
                <a:cubicBezTo>
                  <a:pt x="3724783" y="558495"/>
                  <a:pt x="3731131" y="552133"/>
                  <a:pt x="3738964" y="552114"/>
                </a:cubicBezTo>
                <a:cubicBezTo>
                  <a:pt x="3738996" y="552114"/>
                  <a:pt x="3738996" y="552114"/>
                  <a:pt x="3739028" y="552114"/>
                </a:cubicBezTo>
                <a:close/>
                <a:moveTo>
                  <a:pt x="3582679" y="495261"/>
                </a:moveTo>
                <a:lnTo>
                  <a:pt x="3743765" y="495261"/>
                </a:lnTo>
                <a:lnTo>
                  <a:pt x="3743765" y="182564"/>
                </a:lnTo>
                <a:lnTo>
                  <a:pt x="3658485" y="182564"/>
                </a:lnTo>
                <a:lnTo>
                  <a:pt x="3658485" y="391660"/>
                </a:lnTo>
                <a:cubicBezTo>
                  <a:pt x="3649167" y="393558"/>
                  <a:pt x="3641902" y="400833"/>
                  <a:pt x="3640007" y="410138"/>
                </a:cubicBezTo>
                <a:lnTo>
                  <a:pt x="3640007" y="410138"/>
                </a:lnTo>
                <a:cubicBezTo>
                  <a:pt x="3637385" y="422955"/>
                  <a:pt x="3645661" y="435469"/>
                  <a:pt x="3658485" y="438088"/>
                </a:cubicBezTo>
                <a:cubicBezTo>
                  <a:pt x="3658485" y="438091"/>
                  <a:pt x="3658485" y="438091"/>
                  <a:pt x="3658485" y="438091"/>
                </a:cubicBezTo>
                <a:cubicBezTo>
                  <a:pt x="3671371" y="440643"/>
                  <a:pt x="3683879" y="432270"/>
                  <a:pt x="3686438" y="419383"/>
                </a:cubicBezTo>
                <a:cubicBezTo>
                  <a:pt x="3687038" y="416332"/>
                  <a:pt x="3687038" y="413189"/>
                  <a:pt x="3686438" y="410138"/>
                </a:cubicBezTo>
                <a:cubicBezTo>
                  <a:pt x="3684543" y="400826"/>
                  <a:pt x="3677278" y="393549"/>
                  <a:pt x="3667960" y="391660"/>
                </a:cubicBezTo>
                <a:lnTo>
                  <a:pt x="3667960" y="192040"/>
                </a:lnTo>
                <a:lnTo>
                  <a:pt x="3734290" y="192040"/>
                </a:lnTo>
                <a:lnTo>
                  <a:pt x="3734290" y="485785"/>
                </a:lnTo>
                <a:lnTo>
                  <a:pt x="3592155" y="485785"/>
                </a:lnTo>
                <a:lnTo>
                  <a:pt x="3592155" y="182564"/>
                </a:lnTo>
                <a:lnTo>
                  <a:pt x="3364740" y="182564"/>
                </a:lnTo>
                <a:lnTo>
                  <a:pt x="3364740" y="0"/>
                </a:lnTo>
                <a:lnTo>
                  <a:pt x="3355264" y="0"/>
                </a:lnTo>
                <a:lnTo>
                  <a:pt x="3355264" y="192040"/>
                </a:lnTo>
                <a:lnTo>
                  <a:pt x="3582679" y="192040"/>
                </a:lnTo>
                <a:close/>
                <a:moveTo>
                  <a:pt x="3676646" y="409980"/>
                </a:moveTo>
                <a:cubicBezTo>
                  <a:pt x="3677720" y="413050"/>
                  <a:pt x="3677720" y="416385"/>
                  <a:pt x="3676646" y="419455"/>
                </a:cubicBezTo>
                <a:cubicBezTo>
                  <a:pt x="3674024" y="426850"/>
                  <a:pt x="3665876" y="430712"/>
                  <a:pt x="3658485" y="428081"/>
                </a:cubicBezTo>
                <a:cubicBezTo>
                  <a:pt x="3658485" y="428078"/>
                  <a:pt x="3658485" y="428078"/>
                  <a:pt x="3658485" y="428078"/>
                </a:cubicBezTo>
                <a:lnTo>
                  <a:pt x="3658485" y="428078"/>
                </a:lnTo>
                <a:cubicBezTo>
                  <a:pt x="3651093" y="425422"/>
                  <a:pt x="3647240" y="417263"/>
                  <a:pt x="3649893" y="409860"/>
                </a:cubicBezTo>
                <a:cubicBezTo>
                  <a:pt x="3651315" y="405851"/>
                  <a:pt x="3654473" y="402699"/>
                  <a:pt x="3658485" y="401262"/>
                </a:cubicBezTo>
                <a:lnTo>
                  <a:pt x="3658485" y="401262"/>
                </a:lnTo>
                <a:cubicBezTo>
                  <a:pt x="3665876" y="398716"/>
                  <a:pt x="3673930" y="402608"/>
                  <a:pt x="3676551" y="409980"/>
                </a:cubicBezTo>
                <a:close/>
                <a:moveTo>
                  <a:pt x="3506874" y="571066"/>
                </a:moveTo>
                <a:lnTo>
                  <a:pt x="3564202" y="571066"/>
                </a:lnTo>
                <a:cubicBezTo>
                  <a:pt x="3566823" y="583883"/>
                  <a:pt x="3579331" y="592155"/>
                  <a:pt x="3592155" y="589537"/>
                </a:cubicBezTo>
                <a:cubicBezTo>
                  <a:pt x="3604979" y="586922"/>
                  <a:pt x="3613254" y="574407"/>
                  <a:pt x="3610633" y="561590"/>
                </a:cubicBezTo>
                <a:cubicBezTo>
                  <a:pt x="3608011" y="548773"/>
                  <a:pt x="3595503" y="540500"/>
                  <a:pt x="3582679" y="543119"/>
                </a:cubicBezTo>
                <a:cubicBezTo>
                  <a:pt x="3573361" y="545017"/>
                  <a:pt x="3566097" y="552288"/>
                  <a:pt x="3564202" y="561590"/>
                </a:cubicBezTo>
                <a:lnTo>
                  <a:pt x="3516350" y="561590"/>
                </a:lnTo>
                <a:lnTo>
                  <a:pt x="3516350" y="258369"/>
                </a:lnTo>
                <a:lnTo>
                  <a:pt x="3288934" y="258369"/>
                </a:lnTo>
                <a:lnTo>
                  <a:pt x="3288934" y="0"/>
                </a:lnTo>
                <a:lnTo>
                  <a:pt x="3279459" y="0"/>
                </a:lnTo>
                <a:lnTo>
                  <a:pt x="3279459" y="267845"/>
                </a:lnTo>
                <a:lnTo>
                  <a:pt x="3506874" y="267845"/>
                </a:lnTo>
                <a:close/>
                <a:moveTo>
                  <a:pt x="3587417" y="552114"/>
                </a:moveTo>
                <a:cubicBezTo>
                  <a:pt x="3595282" y="552114"/>
                  <a:pt x="3601631" y="558479"/>
                  <a:pt x="3601631" y="566328"/>
                </a:cubicBezTo>
                <a:cubicBezTo>
                  <a:pt x="3601631" y="574177"/>
                  <a:pt x="3595282" y="580541"/>
                  <a:pt x="3587417" y="580541"/>
                </a:cubicBezTo>
                <a:cubicBezTo>
                  <a:pt x="3579552" y="580541"/>
                  <a:pt x="3573204" y="574177"/>
                  <a:pt x="3573204" y="566328"/>
                </a:cubicBezTo>
                <a:cubicBezTo>
                  <a:pt x="3573172" y="558495"/>
                  <a:pt x="3579521" y="552133"/>
                  <a:pt x="3587354" y="552114"/>
                </a:cubicBezTo>
                <a:cubicBezTo>
                  <a:pt x="3587386" y="552114"/>
                  <a:pt x="3587386" y="552114"/>
                  <a:pt x="3587417" y="552114"/>
                </a:cubicBezTo>
                <a:close/>
                <a:moveTo>
                  <a:pt x="3431069" y="134712"/>
                </a:moveTo>
                <a:cubicBezTo>
                  <a:pt x="3443893" y="137331"/>
                  <a:pt x="3456401" y="129062"/>
                  <a:pt x="3459022" y="116244"/>
                </a:cubicBezTo>
                <a:cubicBezTo>
                  <a:pt x="3459022" y="116241"/>
                  <a:pt x="3459022" y="116238"/>
                  <a:pt x="3459022" y="116235"/>
                </a:cubicBezTo>
                <a:lnTo>
                  <a:pt x="3810095" y="116235"/>
                </a:lnTo>
                <a:lnTo>
                  <a:pt x="3810095" y="602272"/>
                </a:lnTo>
                <a:lnTo>
                  <a:pt x="3699198" y="713200"/>
                </a:lnTo>
                <a:lnTo>
                  <a:pt x="3440545" y="713200"/>
                </a:lnTo>
                <a:lnTo>
                  <a:pt x="3440545" y="589543"/>
                </a:lnTo>
                <a:cubicBezTo>
                  <a:pt x="3453368" y="586928"/>
                  <a:pt x="3461644" y="574414"/>
                  <a:pt x="3459022" y="561596"/>
                </a:cubicBezTo>
                <a:cubicBezTo>
                  <a:pt x="3456401" y="548776"/>
                  <a:pt x="3443893" y="540507"/>
                  <a:pt x="3431069" y="543122"/>
                </a:cubicBezTo>
                <a:cubicBezTo>
                  <a:pt x="3418245" y="545737"/>
                  <a:pt x="3409970" y="558251"/>
                  <a:pt x="3412592" y="571072"/>
                </a:cubicBezTo>
                <a:cubicBezTo>
                  <a:pt x="3414487" y="580374"/>
                  <a:pt x="3421751" y="587645"/>
                  <a:pt x="3431069" y="589543"/>
                </a:cubicBezTo>
                <a:lnTo>
                  <a:pt x="3431069" y="722676"/>
                </a:lnTo>
                <a:lnTo>
                  <a:pt x="3703083" y="722676"/>
                </a:lnTo>
                <a:lnTo>
                  <a:pt x="3819571" y="606157"/>
                </a:lnTo>
                <a:lnTo>
                  <a:pt x="3819571" y="106759"/>
                </a:lnTo>
                <a:lnTo>
                  <a:pt x="3459022" y="106759"/>
                </a:lnTo>
                <a:cubicBezTo>
                  <a:pt x="3456401" y="93941"/>
                  <a:pt x="3443893" y="85674"/>
                  <a:pt x="3431069" y="88293"/>
                </a:cubicBezTo>
                <a:cubicBezTo>
                  <a:pt x="3418245" y="90913"/>
                  <a:pt x="3409970" y="103429"/>
                  <a:pt x="3412592" y="116247"/>
                </a:cubicBezTo>
                <a:cubicBezTo>
                  <a:pt x="3414518" y="125545"/>
                  <a:pt x="3421783" y="132812"/>
                  <a:pt x="3431069" y="134712"/>
                </a:cubicBezTo>
                <a:close/>
                <a:moveTo>
                  <a:pt x="3421593" y="566328"/>
                </a:moveTo>
                <a:cubicBezTo>
                  <a:pt x="3421593" y="558479"/>
                  <a:pt x="3427942" y="552114"/>
                  <a:pt x="3435807" y="552114"/>
                </a:cubicBezTo>
                <a:cubicBezTo>
                  <a:pt x="3443672" y="552114"/>
                  <a:pt x="3450020" y="558479"/>
                  <a:pt x="3450020" y="566328"/>
                </a:cubicBezTo>
                <a:cubicBezTo>
                  <a:pt x="3450020" y="574177"/>
                  <a:pt x="3443672" y="580541"/>
                  <a:pt x="3435807" y="580541"/>
                </a:cubicBezTo>
                <a:cubicBezTo>
                  <a:pt x="3427942" y="580541"/>
                  <a:pt x="3421593" y="574177"/>
                  <a:pt x="3421593" y="566328"/>
                </a:cubicBezTo>
                <a:close/>
                <a:moveTo>
                  <a:pt x="3435807" y="97283"/>
                </a:moveTo>
                <a:cubicBezTo>
                  <a:pt x="3443672" y="97283"/>
                  <a:pt x="3450020" y="103647"/>
                  <a:pt x="3450020" y="111497"/>
                </a:cubicBezTo>
                <a:cubicBezTo>
                  <a:pt x="3450020" y="119347"/>
                  <a:pt x="3443672" y="125710"/>
                  <a:pt x="3435807" y="125710"/>
                </a:cubicBezTo>
                <a:cubicBezTo>
                  <a:pt x="3427942" y="125710"/>
                  <a:pt x="3421593" y="119347"/>
                  <a:pt x="3421593" y="111497"/>
                </a:cubicBezTo>
                <a:cubicBezTo>
                  <a:pt x="3421562" y="103664"/>
                  <a:pt x="3427911" y="97301"/>
                  <a:pt x="3435744" y="97283"/>
                </a:cubicBezTo>
                <a:cubicBezTo>
                  <a:pt x="3435775" y="97283"/>
                  <a:pt x="3435775" y="97283"/>
                  <a:pt x="3435807" y="97283"/>
                </a:cubicBezTo>
                <a:close/>
                <a:moveTo>
                  <a:pt x="2673017" y="637395"/>
                </a:moveTo>
                <a:lnTo>
                  <a:pt x="2521407" y="637395"/>
                </a:lnTo>
                <a:lnTo>
                  <a:pt x="2521407" y="905493"/>
                </a:lnTo>
                <a:lnTo>
                  <a:pt x="2293991" y="1132908"/>
                </a:lnTo>
                <a:lnTo>
                  <a:pt x="2293991" y="1149712"/>
                </a:lnTo>
                <a:cubicBezTo>
                  <a:pt x="2281174" y="1152327"/>
                  <a:pt x="2272902" y="1164841"/>
                  <a:pt x="2275520" y="1177659"/>
                </a:cubicBezTo>
                <a:cubicBezTo>
                  <a:pt x="2278135" y="1190479"/>
                  <a:pt x="2290649" y="1198748"/>
                  <a:pt x="2303467" y="1196133"/>
                </a:cubicBezTo>
                <a:cubicBezTo>
                  <a:pt x="2316287" y="1193518"/>
                  <a:pt x="2324556" y="1181004"/>
                  <a:pt x="2321938" y="1168183"/>
                </a:cubicBezTo>
                <a:cubicBezTo>
                  <a:pt x="2320040" y="1158881"/>
                  <a:pt x="2312769" y="1151610"/>
                  <a:pt x="2303467" y="1149712"/>
                </a:cubicBezTo>
                <a:lnTo>
                  <a:pt x="2303467" y="1137078"/>
                </a:lnTo>
                <a:lnTo>
                  <a:pt x="2530883" y="909662"/>
                </a:lnTo>
                <a:lnTo>
                  <a:pt x="2530883" y="646871"/>
                </a:lnTo>
                <a:lnTo>
                  <a:pt x="2682493" y="646871"/>
                </a:lnTo>
                <a:lnTo>
                  <a:pt x="2682493" y="343650"/>
                </a:lnTo>
                <a:lnTo>
                  <a:pt x="3260981" y="343650"/>
                </a:lnTo>
                <a:cubicBezTo>
                  <a:pt x="3263603" y="356468"/>
                  <a:pt x="3276110" y="364740"/>
                  <a:pt x="3288934" y="362121"/>
                </a:cubicBezTo>
                <a:cubicBezTo>
                  <a:pt x="3301758" y="359506"/>
                  <a:pt x="3310033" y="346992"/>
                  <a:pt x="3307412" y="334175"/>
                </a:cubicBezTo>
                <a:cubicBezTo>
                  <a:pt x="3304790" y="321357"/>
                  <a:pt x="3292282" y="313085"/>
                  <a:pt x="3279459" y="315702"/>
                </a:cubicBezTo>
                <a:cubicBezTo>
                  <a:pt x="3270141" y="317602"/>
                  <a:pt x="3262876" y="324873"/>
                  <a:pt x="3260981" y="334175"/>
                </a:cubicBezTo>
                <a:lnTo>
                  <a:pt x="2673017" y="334175"/>
                </a:lnTo>
                <a:close/>
                <a:moveTo>
                  <a:pt x="2312943" y="1172769"/>
                </a:moveTo>
                <a:cubicBezTo>
                  <a:pt x="2312943" y="1180618"/>
                  <a:pt x="2306578" y="1186983"/>
                  <a:pt x="2298729" y="1186983"/>
                </a:cubicBezTo>
                <a:cubicBezTo>
                  <a:pt x="2290880" y="1186983"/>
                  <a:pt x="2284516" y="1180618"/>
                  <a:pt x="2284516" y="1172769"/>
                </a:cubicBezTo>
                <a:cubicBezTo>
                  <a:pt x="2284516" y="1164920"/>
                  <a:pt x="2290880" y="1158556"/>
                  <a:pt x="2298729" y="1158556"/>
                </a:cubicBezTo>
                <a:cubicBezTo>
                  <a:pt x="2306578" y="1158556"/>
                  <a:pt x="2312943" y="1164920"/>
                  <a:pt x="2312943" y="1172769"/>
                </a:cubicBezTo>
                <a:close/>
                <a:moveTo>
                  <a:pt x="3284197" y="324699"/>
                </a:moveTo>
                <a:cubicBezTo>
                  <a:pt x="3292061" y="324699"/>
                  <a:pt x="3298410" y="331063"/>
                  <a:pt x="3298410" y="338912"/>
                </a:cubicBezTo>
                <a:cubicBezTo>
                  <a:pt x="3298410" y="346761"/>
                  <a:pt x="3292061" y="353126"/>
                  <a:pt x="3284197" y="353126"/>
                </a:cubicBezTo>
                <a:cubicBezTo>
                  <a:pt x="3276332" y="353126"/>
                  <a:pt x="3269983" y="346761"/>
                  <a:pt x="3269983" y="338912"/>
                </a:cubicBezTo>
                <a:cubicBezTo>
                  <a:pt x="3269951" y="331079"/>
                  <a:pt x="3276300" y="324718"/>
                  <a:pt x="3284133" y="324699"/>
                </a:cubicBezTo>
                <a:cubicBezTo>
                  <a:pt x="3284165" y="324699"/>
                  <a:pt x="3284165" y="324699"/>
                  <a:pt x="3284197" y="324699"/>
                </a:cubicBezTo>
                <a:close/>
                <a:moveTo>
                  <a:pt x="3127848" y="58907"/>
                </a:moveTo>
                <a:cubicBezTo>
                  <a:pt x="3140669" y="61523"/>
                  <a:pt x="3153186" y="53251"/>
                  <a:pt x="3155801" y="40429"/>
                </a:cubicBezTo>
                <a:cubicBezTo>
                  <a:pt x="3158417" y="27608"/>
                  <a:pt x="3150144" y="15093"/>
                  <a:pt x="3137324" y="12476"/>
                </a:cubicBezTo>
                <a:lnTo>
                  <a:pt x="3137324" y="0"/>
                </a:lnTo>
                <a:lnTo>
                  <a:pt x="3127848" y="0"/>
                </a:lnTo>
                <a:lnTo>
                  <a:pt x="3127848" y="12634"/>
                </a:lnTo>
                <a:cubicBezTo>
                  <a:pt x="3115028" y="15238"/>
                  <a:pt x="3106743" y="27742"/>
                  <a:pt x="3109345" y="40564"/>
                </a:cubicBezTo>
                <a:cubicBezTo>
                  <a:pt x="3111241" y="49886"/>
                  <a:pt x="3118524" y="57172"/>
                  <a:pt x="3127848" y="59065"/>
                </a:cubicBezTo>
                <a:close/>
                <a:moveTo>
                  <a:pt x="3132586" y="21478"/>
                </a:moveTo>
                <a:cubicBezTo>
                  <a:pt x="3140435" y="21478"/>
                  <a:pt x="3146800" y="27842"/>
                  <a:pt x="3146800" y="35692"/>
                </a:cubicBezTo>
                <a:cubicBezTo>
                  <a:pt x="3146800" y="43542"/>
                  <a:pt x="3140435" y="49905"/>
                  <a:pt x="3132586" y="49905"/>
                </a:cubicBezTo>
                <a:cubicBezTo>
                  <a:pt x="3124737" y="49905"/>
                  <a:pt x="3118373" y="43542"/>
                  <a:pt x="3118373" y="35692"/>
                </a:cubicBezTo>
                <a:cubicBezTo>
                  <a:pt x="3118354" y="27859"/>
                  <a:pt x="3124690" y="21496"/>
                  <a:pt x="3132523" y="21478"/>
                </a:cubicBezTo>
                <a:cubicBezTo>
                  <a:pt x="3132545" y="21478"/>
                  <a:pt x="3132564" y="21478"/>
                  <a:pt x="3132586" y="21478"/>
                </a:cubicBezTo>
                <a:close/>
                <a:moveTo>
                  <a:pt x="2976238" y="58907"/>
                </a:moveTo>
                <a:cubicBezTo>
                  <a:pt x="2989058" y="61523"/>
                  <a:pt x="3001576" y="53251"/>
                  <a:pt x="3004191" y="40429"/>
                </a:cubicBezTo>
                <a:cubicBezTo>
                  <a:pt x="3006806" y="27608"/>
                  <a:pt x="2998534" y="15093"/>
                  <a:pt x="2985714" y="12476"/>
                </a:cubicBezTo>
                <a:lnTo>
                  <a:pt x="2985714" y="0"/>
                </a:lnTo>
                <a:lnTo>
                  <a:pt x="2976238" y="0"/>
                </a:lnTo>
                <a:lnTo>
                  <a:pt x="2976238" y="12634"/>
                </a:lnTo>
                <a:cubicBezTo>
                  <a:pt x="2963417" y="15238"/>
                  <a:pt x="2955133" y="27742"/>
                  <a:pt x="2957735" y="40564"/>
                </a:cubicBezTo>
                <a:cubicBezTo>
                  <a:pt x="2959630" y="49886"/>
                  <a:pt x="2966914" y="57172"/>
                  <a:pt x="2976238" y="59065"/>
                </a:cubicBezTo>
                <a:close/>
                <a:moveTo>
                  <a:pt x="2980976" y="21478"/>
                </a:moveTo>
                <a:cubicBezTo>
                  <a:pt x="2988825" y="21478"/>
                  <a:pt x="2995189" y="27842"/>
                  <a:pt x="2995189" y="35692"/>
                </a:cubicBezTo>
                <a:cubicBezTo>
                  <a:pt x="2995189" y="43542"/>
                  <a:pt x="2988825" y="49905"/>
                  <a:pt x="2980976" y="49905"/>
                </a:cubicBezTo>
                <a:cubicBezTo>
                  <a:pt x="2973127" y="49905"/>
                  <a:pt x="2966762" y="43542"/>
                  <a:pt x="2966762" y="35692"/>
                </a:cubicBezTo>
                <a:cubicBezTo>
                  <a:pt x="2966743" y="27859"/>
                  <a:pt x="2973079" y="21496"/>
                  <a:pt x="2980913" y="21478"/>
                </a:cubicBezTo>
                <a:cubicBezTo>
                  <a:pt x="2980935" y="21478"/>
                  <a:pt x="2980954" y="21478"/>
                  <a:pt x="2980976" y="21478"/>
                </a:cubicBezTo>
                <a:close/>
                <a:moveTo>
                  <a:pt x="3137324" y="88439"/>
                </a:moveTo>
                <a:cubicBezTo>
                  <a:pt x="3124503" y="85826"/>
                  <a:pt x="3111992" y="94099"/>
                  <a:pt x="3109380" y="106919"/>
                </a:cubicBezTo>
                <a:cubicBezTo>
                  <a:pt x="3106768" y="119738"/>
                  <a:pt x="3115040" y="132249"/>
                  <a:pt x="3127861" y="134863"/>
                </a:cubicBezTo>
                <a:cubicBezTo>
                  <a:pt x="3140675" y="137476"/>
                  <a:pt x="3153183" y="129207"/>
                  <a:pt x="3155801" y="116393"/>
                </a:cubicBezTo>
                <a:lnTo>
                  <a:pt x="3213129" y="116393"/>
                </a:lnTo>
                <a:lnTo>
                  <a:pt x="3213129" y="0"/>
                </a:lnTo>
                <a:lnTo>
                  <a:pt x="3203654" y="0"/>
                </a:lnTo>
                <a:lnTo>
                  <a:pt x="3203654" y="106759"/>
                </a:lnTo>
                <a:lnTo>
                  <a:pt x="3155801" y="106759"/>
                </a:lnTo>
                <a:cubicBezTo>
                  <a:pt x="3153856" y="97509"/>
                  <a:pt x="3146591" y="90306"/>
                  <a:pt x="3137324" y="88439"/>
                </a:cubicBezTo>
                <a:close/>
                <a:moveTo>
                  <a:pt x="3132586" y="125868"/>
                </a:moveTo>
                <a:cubicBezTo>
                  <a:pt x="3124737" y="125868"/>
                  <a:pt x="3118373" y="119505"/>
                  <a:pt x="3118373" y="111655"/>
                </a:cubicBezTo>
                <a:cubicBezTo>
                  <a:pt x="3118373" y="103805"/>
                  <a:pt x="3124737" y="97441"/>
                  <a:pt x="3132586" y="97441"/>
                </a:cubicBezTo>
                <a:cubicBezTo>
                  <a:pt x="3140435" y="97441"/>
                  <a:pt x="3146800" y="103805"/>
                  <a:pt x="3146800" y="111655"/>
                </a:cubicBezTo>
                <a:cubicBezTo>
                  <a:pt x="3146695" y="119435"/>
                  <a:pt x="3140369" y="125694"/>
                  <a:pt x="3132586" y="125710"/>
                </a:cubicBezTo>
                <a:close/>
                <a:moveTo>
                  <a:pt x="5063692" y="637553"/>
                </a:moveTo>
                <a:lnTo>
                  <a:pt x="4975252" y="637553"/>
                </a:lnTo>
                <a:cubicBezTo>
                  <a:pt x="4972631" y="624736"/>
                  <a:pt x="4960123" y="616464"/>
                  <a:pt x="4947299" y="619082"/>
                </a:cubicBezTo>
                <a:cubicBezTo>
                  <a:pt x="4934475" y="621697"/>
                  <a:pt x="4926200" y="634211"/>
                  <a:pt x="4928821" y="647029"/>
                </a:cubicBezTo>
                <a:cubicBezTo>
                  <a:pt x="4931443" y="659846"/>
                  <a:pt x="4943951" y="668118"/>
                  <a:pt x="4956775" y="665500"/>
                </a:cubicBezTo>
                <a:cubicBezTo>
                  <a:pt x="4966092" y="663602"/>
                  <a:pt x="4973357" y="656331"/>
                  <a:pt x="4975252" y="647029"/>
                </a:cubicBezTo>
                <a:lnTo>
                  <a:pt x="5067703" y="647029"/>
                </a:lnTo>
                <a:lnTo>
                  <a:pt x="5143508" y="571224"/>
                </a:lnTo>
                <a:lnTo>
                  <a:pt x="5156142" y="571224"/>
                </a:lnTo>
                <a:cubicBezTo>
                  <a:pt x="5158764" y="584041"/>
                  <a:pt x="5171272" y="592313"/>
                  <a:pt x="5184096" y="589695"/>
                </a:cubicBezTo>
                <a:cubicBezTo>
                  <a:pt x="5196919" y="587080"/>
                  <a:pt x="5205195" y="574565"/>
                  <a:pt x="5202573" y="561748"/>
                </a:cubicBezTo>
                <a:cubicBezTo>
                  <a:pt x="5199952" y="548931"/>
                  <a:pt x="5187443" y="540658"/>
                  <a:pt x="5174620" y="543277"/>
                </a:cubicBezTo>
                <a:cubicBezTo>
                  <a:pt x="5165302" y="545175"/>
                  <a:pt x="5158038" y="552446"/>
                  <a:pt x="5156142" y="561748"/>
                </a:cubicBezTo>
                <a:lnTo>
                  <a:pt x="5139529" y="561748"/>
                </a:lnTo>
                <a:lnTo>
                  <a:pt x="5098815" y="602493"/>
                </a:lnTo>
                <a:lnTo>
                  <a:pt x="5098815" y="602493"/>
                </a:lnTo>
                <a:close/>
                <a:moveTo>
                  <a:pt x="4951911" y="656504"/>
                </a:moveTo>
                <a:cubicBezTo>
                  <a:pt x="4944046" y="656504"/>
                  <a:pt x="4937697" y="650140"/>
                  <a:pt x="4937697" y="642291"/>
                </a:cubicBezTo>
                <a:cubicBezTo>
                  <a:pt x="4937697" y="634442"/>
                  <a:pt x="4944046" y="628078"/>
                  <a:pt x="4951911" y="628078"/>
                </a:cubicBezTo>
                <a:cubicBezTo>
                  <a:pt x="4959775" y="628078"/>
                  <a:pt x="4966124" y="634442"/>
                  <a:pt x="4966124" y="642291"/>
                </a:cubicBezTo>
                <a:cubicBezTo>
                  <a:pt x="4966029" y="650071"/>
                  <a:pt x="4959681" y="656331"/>
                  <a:pt x="4951911" y="656347"/>
                </a:cubicBezTo>
                <a:close/>
                <a:moveTo>
                  <a:pt x="5179326" y="552272"/>
                </a:moveTo>
                <a:cubicBezTo>
                  <a:pt x="5187191" y="552272"/>
                  <a:pt x="5193540" y="558637"/>
                  <a:pt x="5193540" y="566486"/>
                </a:cubicBezTo>
                <a:cubicBezTo>
                  <a:pt x="5193540" y="574335"/>
                  <a:pt x="5187191" y="580699"/>
                  <a:pt x="5179326" y="580699"/>
                </a:cubicBezTo>
                <a:cubicBezTo>
                  <a:pt x="5171461" y="580699"/>
                  <a:pt x="5165113" y="574335"/>
                  <a:pt x="5165113" y="566486"/>
                </a:cubicBezTo>
                <a:cubicBezTo>
                  <a:pt x="5165018" y="558653"/>
                  <a:pt x="5171272" y="552222"/>
                  <a:pt x="5179105" y="552114"/>
                </a:cubicBezTo>
                <a:cubicBezTo>
                  <a:pt x="5179168" y="552114"/>
                  <a:pt x="5179263" y="552114"/>
                  <a:pt x="5179326" y="552114"/>
                </a:cubicBezTo>
                <a:close/>
                <a:moveTo>
                  <a:pt x="532026" y="2835745"/>
                </a:moveTo>
                <a:cubicBezTo>
                  <a:pt x="529022" y="2848481"/>
                  <a:pt x="536912" y="2861235"/>
                  <a:pt x="549648" y="2864239"/>
                </a:cubicBezTo>
                <a:cubicBezTo>
                  <a:pt x="562380" y="2867242"/>
                  <a:pt x="575137" y="2859352"/>
                  <a:pt x="578141" y="2846617"/>
                </a:cubicBezTo>
                <a:cubicBezTo>
                  <a:pt x="578248" y="2846156"/>
                  <a:pt x="578343" y="2845689"/>
                  <a:pt x="578425" y="2845221"/>
                </a:cubicBezTo>
                <a:lnTo>
                  <a:pt x="711558" y="2845221"/>
                </a:lnTo>
                <a:lnTo>
                  <a:pt x="711558" y="2501287"/>
                </a:lnTo>
                <a:lnTo>
                  <a:pt x="938974" y="2273871"/>
                </a:lnTo>
                <a:lnTo>
                  <a:pt x="938974" y="2181452"/>
                </a:lnTo>
                <a:cubicBezTo>
                  <a:pt x="951791" y="2178837"/>
                  <a:pt x="960063" y="2166323"/>
                  <a:pt x="957445" y="2153505"/>
                </a:cubicBezTo>
                <a:cubicBezTo>
                  <a:pt x="954829" y="2140685"/>
                  <a:pt x="942315" y="2132416"/>
                  <a:pt x="929498" y="2135031"/>
                </a:cubicBezTo>
                <a:cubicBezTo>
                  <a:pt x="916680" y="2137649"/>
                  <a:pt x="908408" y="2150160"/>
                  <a:pt x="911027" y="2162981"/>
                </a:cubicBezTo>
                <a:cubicBezTo>
                  <a:pt x="912925" y="2172283"/>
                  <a:pt x="920196" y="2179554"/>
                  <a:pt x="929498" y="2181452"/>
                </a:cubicBezTo>
                <a:lnTo>
                  <a:pt x="929498" y="2269891"/>
                </a:lnTo>
                <a:lnTo>
                  <a:pt x="702082" y="2497307"/>
                </a:lnTo>
                <a:lnTo>
                  <a:pt x="702082" y="2835745"/>
                </a:lnTo>
                <a:lnTo>
                  <a:pt x="578425" y="2835745"/>
                </a:lnTo>
                <a:cubicBezTo>
                  <a:pt x="575778" y="2822931"/>
                  <a:pt x="563248" y="2814691"/>
                  <a:pt x="550434" y="2817337"/>
                </a:cubicBezTo>
                <a:cubicBezTo>
                  <a:pt x="541173" y="2819248"/>
                  <a:pt x="533937" y="2826485"/>
                  <a:pt x="532026" y="2835745"/>
                </a:cubicBezTo>
                <a:close/>
                <a:moveTo>
                  <a:pt x="920022" y="2158237"/>
                </a:moveTo>
                <a:cubicBezTo>
                  <a:pt x="920022" y="2150388"/>
                  <a:pt x="926387" y="2144023"/>
                  <a:pt x="934236" y="2144023"/>
                </a:cubicBezTo>
                <a:cubicBezTo>
                  <a:pt x="942085" y="2144023"/>
                  <a:pt x="948449" y="2150388"/>
                  <a:pt x="948449" y="2158237"/>
                </a:cubicBezTo>
                <a:cubicBezTo>
                  <a:pt x="948449" y="2166086"/>
                  <a:pt x="942085" y="2172450"/>
                  <a:pt x="934236" y="2172450"/>
                </a:cubicBezTo>
                <a:cubicBezTo>
                  <a:pt x="926387" y="2172450"/>
                  <a:pt x="920022" y="2166086"/>
                  <a:pt x="920022" y="2158237"/>
                </a:cubicBezTo>
                <a:close/>
                <a:moveTo>
                  <a:pt x="569423" y="2840483"/>
                </a:moveTo>
                <a:cubicBezTo>
                  <a:pt x="569423" y="2848332"/>
                  <a:pt x="563059" y="2854697"/>
                  <a:pt x="555210" y="2854697"/>
                </a:cubicBezTo>
                <a:cubicBezTo>
                  <a:pt x="547361" y="2854697"/>
                  <a:pt x="540996" y="2848332"/>
                  <a:pt x="540996" y="2840483"/>
                </a:cubicBezTo>
                <a:cubicBezTo>
                  <a:pt x="540996" y="2832634"/>
                  <a:pt x="547361" y="2826270"/>
                  <a:pt x="555210" y="2826270"/>
                </a:cubicBezTo>
                <a:cubicBezTo>
                  <a:pt x="563059" y="2826270"/>
                  <a:pt x="569423" y="2832634"/>
                  <a:pt x="569423" y="2840483"/>
                </a:cubicBezTo>
                <a:close/>
                <a:moveTo>
                  <a:pt x="550472" y="2939504"/>
                </a:moveTo>
                <a:cubicBezTo>
                  <a:pt x="563289" y="2942122"/>
                  <a:pt x="575804" y="2933853"/>
                  <a:pt x="578422" y="2921036"/>
                </a:cubicBezTo>
                <a:cubicBezTo>
                  <a:pt x="578425" y="2921033"/>
                  <a:pt x="578425" y="2921030"/>
                  <a:pt x="578425" y="2921026"/>
                </a:cubicBezTo>
                <a:lnTo>
                  <a:pt x="986826" y="2921026"/>
                </a:lnTo>
                <a:cubicBezTo>
                  <a:pt x="989441" y="2933844"/>
                  <a:pt x="1001955" y="2942116"/>
                  <a:pt x="1014772" y="2939498"/>
                </a:cubicBezTo>
                <a:cubicBezTo>
                  <a:pt x="1027593" y="2936882"/>
                  <a:pt x="1035862" y="2924368"/>
                  <a:pt x="1033247" y="2911551"/>
                </a:cubicBezTo>
                <a:cubicBezTo>
                  <a:pt x="1030632" y="2898733"/>
                  <a:pt x="1018117" y="2890461"/>
                  <a:pt x="1005297" y="2893080"/>
                </a:cubicBezTo>
                <a:cubicBezTo>
                  <a:pt x="995995" y="2894978"/>
                  <a:pt x="988724" y="2902249"/>
                  <a:pt x="986826" y="2911551"/>
                </a:cubicBezTo>
                <a:lnTo>
                  <a:pt x="578425" y="2911551"/>
                </a:lnTo>
                <a:cubicBezTo>
                  <a:pt x="575807" y="2898733"/>
                  <a:pt x="563289" y="2890464"/>
                  <a:pt x="550472" y="2893086"/>
                </a:cubicBezTo>
                <a:cubicBezTo>
                  <a:pt x="537655" y="2895704"/>
                  <a:pt x="529386" y="2908221"/>
                  <a:pt x="532007" y="2921039"/>
                </a:cubicBezTo>
                <a:cubicBezTo>
                  <a:pt x="533909" y="2930338"/>
                  <a:pt x="541173" y="2937602"/>
                  <a:pt x="550472" y="2939504"/>
                </a:cubicBezTo>
                <a:close/>
                <a:moveTo>
                  <a:pt x="1010041" y="2902075"/>
                </a:moveTo>
                <a:cubicBezTo>
                  <a:pt x="1017890" y="2902075"/>
                  <a:pt x="1024254" y="2908439"/>
                  <a:pt x="1024254" y="2916288"/>
                </a:cubicBezTo>
                <a:cubicBezTo>
                  <a:pt x="1024254" y="2924137"/>
                  <a:pt x="1017890" y="2930502"/>
                  <a:pt x="1010041" y="2930502"/>
                </a:cubicBezTo>
                <a:cubicBezTo>
                  <a:pt x="1002192" y="2930502"/>
                  <a:pt x="995827" y="2924137"/>
                  <a:pt x="995827" y="2916288"/>
                </a:cubicBezTo>
                <a:cubicBezTo>
                  <a:pt x="995808" y="2908455"/>
                  <a:pt x="1002145" y="2902094"/>
                  <a:pt x="1009978" y="2902075"/>
                </a:cubicBezTo>
                <a:cubicBezTo>
                  <a:pt x="1010000" y="2902075"/>
                  <a:pt x="1010019" y="2902075"/>
                  <a:pt x="1010041" y="2902075"/>
                </a:cubicBezTo>
                <a:close/>
                <a:moveTo>
                  <a:pt x="555210" y="2902075"/>
                </a:moveTo>
                <a:cubicBezTo>
                  <a:pt x="563059" y="2902075"/>
                  <a:pt x="569423" y="2908439"/>
                  <a:pt x="569423" y="2916288"/>
                </a:cubicBezTo>
                <a:cubicBezTo>
                  <a:pt x="569423" y="2924137"/>
                  <a:pt x="563059" y="2930502"/>
                  <a:pt x="555210" y="2930502"/>
                </a:cubicBezTo>
                <a:cubicBezTo>
                  <a:pt x="547361" y="2930502"/>
                  <a:pt x="540996" y="2924137"/>
                  <a:pt x="540996" y="2916288"/>
                </a:cubicBezTo>
                <a:cubicBezTo>
                  <a:pt x="540977" y="2908455"/>
                  <a:pt x="547313" y="2902094"/>
                  <a:pt x="555147" y="2902075"/>
                </a:cubicBezTo>
                <a:cubicBezTo>
                  <a:pt x="555169" y="2902075"/>
                  <a:pt x="555188" y="2902075"/>
                  <a:pt x="555210" y="2902075"/>
                </a:cubicBezTo>
                <a:close/>
                <a:moveTo>
                  <a:pt x="1669072" y="2911551"/>
                </a:moveTo>
                <a:cubicBezTo>
                  <a:pt x="1666460" y="2924371"/>
                  <a:pt x="1674732" y="2936882"/>
                  <a:pt x="1687553" y="2939494"/>
                </a:cubicBezTo>
                <a:cubicBezTo>
                  <a:pt x="1700370" y="2942106"/>
                  <a:pt x="1712881" y="2933834"/>
                  <a:pt x="1715497" y="2921014"/>
                </a:cubicBezTo>
                <a:cubicBezTo>
                  <a:pt x="1718109" y="2908199"/>
                  <a:pt x="1709840" y="2895692"/>
                  <a:pt x="1697025" y="2893073"/>
                </a:cubicBezTo>
                <a:lnTo>
                  <a:pt x="1697025" y="2636283"/>
                </a:lnTo>
                <a:cubicBezTo>
                  <a:pt x="1709846" y="2633668"/>
                  <a:pt x="1718115" y="2621154"/>
                  <a:pt x="1715497" y="2608336"/>
                </a:cubicBezTo>
                <a:cubicBezTo>
                  <a:pt x="1712881" y="2595516"/>
                  <a:pt x="1700367" y="2587247"/>
                  <a:pt x="1687550" y="2589862"/>
                </a:cubicBezTo>
                <a:cubicBezTo>
                  <a:pt x="1674732" y="2592480"/>
                  <a:pt x="1666460" y="2604991"/>
                  <a:pt x="1669079" y="2617812"/>
                </a:cubicBezTo>
                <a:cubicBezTo>
                  <a:pt x="1670977" y="2627114"/>
                  <a:pt x="1678248" y="2634385"/>
                  <a:pt x="1687550" y="2636283"/>
                </a:cubicBezTo>
                <a:lnTo>
                  <a:pt x="1687550" y="2893231"/>
                </a:lnTo>
                <a:cubicBezTo>
                  <a:pt x="1678289" y="2895107"/>
                  <a:pt x="1671027" y="2902306"/>
                  <a:pt x="1669072" y="2911551"/>
                </a:cubicBezTo>
                <a:close/>
                <a:moveTo>
                  <a:pt x="1678074" y="2613068"/>
                </a:moveTo>
                <a:cubicBezTo>
                  <a:pt x="1678074" y="2605219"/>
                  <a:pt x="1684439" y="2598854"/>
                  <a:pt x="1692288" y="2598854"/>
                </a:cubicBezTo>
                <a:cubicBezTo>
                  <a:pt x="1700137" y="2598854"/>
                  <a:pt x="1706501" y="2605219"/>
                  <a:pt x="1706501" y="2613068"/>
                </a:cubicBezTo>
                <a:cubicBezTo>
                  <a:pt x="1706501" y="2620917"/>
                  <a:pt x="1700137" y="2627281"/>
                  <a:pt x="1692288" y="2627281"/>
                </a:cubicBezTo>
                <a:cubicBezTo>
                  <a:pt x="1684439" y="2627281"/>
                  <a:pt x="1678074" y="2620917"/>
                  <a:pt x="1678074" y="2613068"/>
                </a:cubicBezTo>
                <a:close/>
                <a:moveTo>
                  <a:pt x="1692288" y="2902075"/>
                </a:moveTo>
                <a:cubicBezTo>
                  <a:pt x="1700137" y="2902075"/>
                  <a:pt x="1706501" y="2908439"/>
                  <a:pt x="1706501" y="2916288"/>
                </a:cubicBezTo>
                <a:cubicBezTo>
                  <a:pt x="1706501" y="2924137"/>
                  <a:pt x="1700137" y="2930502"/>
                  <a:pt x="1692288" y="2930502"/>
                </a:cubicBezTo>
                <a:cubicBezTo>
                  <a:pt x="1684439" y="2930502"/>
                  <a:pt x="1678074" y="2924137"/>
                  <a:pt x="1678074" y="2916288"/>
                </a:cubicBezTo>
                <a:cubicBezTo>
                  <a:pt x="1678055" y="2908455"/>
                  <a:pt x="1684391" y="2902094"/>
                  <a:pt x="1692224" y="2902075"/>
                </a:cubicBezTo>
                <a:cubicBezTo>
                  <a:pt x="1692247" y="2902075"/>
                  <a:pt x="1692265" y="2902075"/>
                  <a:pt x="1692288" y="2902075"/>
                </a:cubicBezTo>
                <a:close/>
                <a:moveTo>
                  <a:pt x="1005303" y="3091114"/>
                </a:moveTo>
                <a:cubicBezTo>
                  <a:pt x="1018121" y="3093733"/>
                  <a:pt x="1030635" y="3085464"/>
                  <a:pt x="1033253" y="3072646"/>
                </a:cubicBezTo>
                <a:cubicBezTo>
                  <a:pt x="1033256" y="3072643"/>
                  <a:pt x="1033256" y="3072640"/>
                  <a:pt x="1033256" y="3072637"/>
                </a:cubicBezTo>
                <a:lnTo>
                  <a:pt x="1166389" y="3072637"/>
                </a:lnTo>
                <a:lnTo>
                  <a:pt x="1166389" y="2838525"/>
                </a:lnTo>
                <a:lnTo>
                  <a:pt x="1011999" y="2684135"/>
                </a:lnTo>
                <a:lnTo>
                  <a:pt x="881646" y="2684135"/>
                </a:lnTo>
                <a:cubicBezTo>
                  <a:pt x="879031" y="2671318"/>
                  <a:pt x="866516" y="2663045"/>
                  <a:pt x="853699" y="2665664"/>
                </a:cubicBezTo>
                <a:cubicBezTo>
                  <a:pt x="840878" y="2668279"/>
                  <a:pt x="832609" y="2680793"/>
                  <a:pt x="835225" y="2693611"/>
                </a:cubicBezTo>
                <a:cubicBezTo>
                  <a:pt x="837840" y="2706428"/>
                  <a:pt x="850354" y="2714700"/>
                  <a:pt x="863175" y="2712082"/>
                </a:cubicBezTo>
                <a:cubicBezTo>
                  <a:pt x="872477" y="2710184"/>
                  <a:pt x="879748" y="2702913"/>
                  <a:pt x="881646" y="2693611"/>
                </a:cubicBezTo>
                <a:lnTo>
                  <a:pt x="1007988" y="2693611"/>
                </a:lnTo>
                <a:lnTo>
                  <a:pt x="1156787" y="2842410"/>
                </a:lnTo>
                <a:lnTo>
                  <a:pt x="1156787" y="3063161"/>
                </a:lnTo>
                <a:lnTo>
                  <a:pt x="1033256" y="3063161"/>
                </a:lnTo>
                <a:cubicBezTo>
                  <a:pt x="1030638" y="3050344"/>
                  <a:pt x="1018121" y="3042075"/>
                  <a:pt x="1005303" y="3044696"/>
                </a:cubicBezTo>
                <a:cubicBezTo>
                  <a:pt x="992486" y="3047315"/>
                  <a:pt x="984217" y="3059832"/>
                  <a:pt x="986838" y="3072649"/>
                </a:cubicBezTo>
                <a:cubicBezTo>
                  <a:pt x="988740" y="3081948"/>
                  <a:pt x="996004" y="3089213"/>
                  <a:pt x="1005303" y="3091114"/>
                </a:cubicBezTo>
                <a:close/>
                <a:moveTo>
                  <a:pt x="858431" y="2703086"/>
                </a:moveTo>
                <a:cubicBezTo>
                  <a:pt x="850582" y="2703086"/>
                  <a:pt x="844217" y="2696722"/>
                  <a:pt x="844217" y="2688873"/>
                </a:cubicBezTo>
                <a:cubicBezTo>
                  <a:pt x="844217" y="2681024"/>
                  <a:pt x="850582" y="2674659"/>
                  <a:pt x="858431" y="2674659"/>
                </a:cubicBezTo>
                <a:cubicBezTo>
                  <a:pt x="866280" y="2674659"/>
                  <a:pt x="872644" y="2681024"/>
                  <a:pt x="872644" y="2688873"/>
                </a:cubicBezTo>
                <a:cubicBezTo>
                  <a:pt x="872628" y="2696716"/>
                  <a:pt x="866273" y="2703067"/>
                  <a:pt x="858431" y="2703086"/>
                </a:cubicBezTo>
                <a:close/>
                <a:moveTo>
                  <a:pt x="1010041" y="3053685"/>
                </a:moveTo>
                <a:cubicBezTo>
                  <a:pt x="1017890" y="3053685"/>
                  <a:pt x="1024254" y="3060050"/>
                  <a:pt x="1024254" y="3067899"/>
                </a:cubicBezTo>
                <a:cubicBezTo>
                  <a:pt x="1024254" y="3075748"/>
                  <a:pt x="1017890" y="3082112"/>
                  <a:pt x="1010041" y="3082112"/>
                </a:cubicBezTo>
                <a:cubicBezTo>
                  <a:pt x="1002192" y="3082112"/>
                  <a:pt x="995827" y="3075748"/>
                  <a:pt x="995827" y="3067899"/>
                </a:cubicBezTo>
                <a:cubicBezTo>
                  <a:pt x="995808" y="3060066"/>
                  <a:pt x="1002145" y="3053704"/>
                  <a:pt x="1009978" y="3053685"/>
                </a:cubicBezTo>
                <a:cubicBezTo>
                  <a:pt x="1010000" y="3053685"/>
                  <a:pt x="1010019" y="3053685"/>
                  <a:pt x="1010041" y="3053685"/>
                </a:cubicBezTo>
                <a:close/>
                <a:moveTo>
                  <a:pt x="1990771" y="2560478"/>
                </a:moveTo>
                <a:cubicBezTo>
                  <a:pt x="2003588" y="2563096"/>
                  <a:pt x="2016102" y="2554827"/>
                  <a:pt x="2018721" y="2542010"/>
                </a:cubicBezTo>
                <a:cubicBezTo>
                  <a:pt x="2018724" y="2542007"/>
                  <a:pt x="2018724" y="2542004"/>
                  <a:pt x="2018724" y="2542000"/>
                </a:cubicBezTo>
                <a:lnTo>
                  <a:pt x="2066576" y="2542000"/>
                </a:lnTo>
                <a:lnTo>
                  <a:pt x="2066576" y="2741621"/>
                </a:lnTo>
                <a:cubicBezTo>
                  <a:pt x="2053758" y="2744236"/>
                  <a:pt x="2045486" y="2756750"/>
                  <a:pt x="2048104" y="2769568"/>
                </a:cubicBezTo>
                <a:cubicBezTo>
                  <a:pt x="2050720" y="2782388"/>
                  <a:pt x="2063234" y="2790657"/>
                  <a:pt x="2076051" y="2788042"/>
                </a:cubicBezTo>
                <a:cubicBezTo>
                  <a:pt x="2088872" y="2785423"/>
                  <a:pt x="2097141" y="2772912"/>
                  <a:pt x="2094522" y="2760092"/>
                </a:cubicBezTo>
                <a:cubicBezTo>
                  <a:pt x="2092624" y="2750790"/>
                  <a:pt x="2085353" y="2743519"/>
                  <a:pt x="2076051" y="2741621"/>
                </a:cubicBezTo>
                <a:lnTo>
                  <a:pt x="2076051" y="2532525"/>
                </a:lnTo>
                <a:lnTo>
                  <a:pt x="2018724" y="2532525"/>
                </a:lnTo>
                <a:cubicBezTo>
                  <a:pt x="2016105" y="2519707"/>
                  <a:pt x="2003588" y="2511438"/>
                  <a:pt x="1990771" y="2514060"/>
                </a:cubicBezTo>
                <a:cubicBezTo>
                  <a:pt x="1977953" y="2516678"/>
                  <a:pt x="1969684" y="2529196"/>
                  <a:pt x="1972306" y="2542013"/>
                </a:cubicBezTo>
                <a:cubicBezTo>
                  <a:pt x="1974207" y="2551312"/>
                  <a:pt x="1981472" y="2558576"/>
                  <a:pt x="1990771" y="2560478"/>
                </a:cubicBezTo>
                <a:close/>
                <a:moveTo>
                  <a:pt x="2085527" y="2764678"/>
                </a:moveTo>
                <a:cubicBezTo>
                  <a:pt x="2085527" y="2772527"/>
                  <a:pt x="2079163" y="2778892"/>
                  <a:pt x="2071314" y="2778892"/>
                </a:cubicBezTo>
                <a:cubicBezTo>
                  <a:pt x="2063464" y="2778892"/>
                  <a:pt x="2057100" y="2772527"/>
                  <a:pt x="2057100" y="2764678"/>
                </a:cubicBezTo>
                <a:cubicBezTo>
                  <a:pt x="2057100" y="2756829"/>
                  <a:pt x="2063464" y="2750465"/>
                  <a:pt x="2071314" y="2750465"/>
                </a:cubicBezTo>
                <a:cubicBezTo>
                  <a:pt x="2079163" y="2750465"/>
                  <a:pt x="2085527" y="2756829"/>
                  <a:pt x="2085527" y="2764678"/>
                </a:cubicBezTo>
                <a:close/>
                <a:moveTo>
                  <a:pt x="1995508" y="2523049"/>
                </a:moveTo>
                <a:cubicBezTo>
                  <a:pt x="2003357" y="2523049"/>
                  <a:pt x="2009722" y="2529414"/>
                  <a:pt x="2009722" y="2537263"/>
                </a:cubicBezTo>
                <a:cubicBezTo>
                  <a:pt x="2009722" y="2545112"/>
                  <a:pt x="2003357" y="2551476"/>
                  <a:pt x="1995508" y="2551476"/>
                </a:cubicBezTo>
                <a:cubicBezTo>
                  <a:pt x="1987659" y="2551476"/>
                  <a:pt x="1981295" y="2545112"/>
                  <a:pt x="1981295" y="2537263"/>
                </a:cubicBezTo>
                <a:cubicBezTo>
                  <a:pt x="1981276" y="2529429"/>
                  <a:pt x="1987612" y="2523068"/>
                  <a:pt x="1995445" y="2523049"/>
                </a:cubicBezTo>
                <a:cubicBezTo>
                  <a:pt x="1995467" y="2523049"/>
                  <a:pt x="1995486" y="2523049"/>
                  <a:pt x="1995508" y="2523049"/>
                </a:cubicBezTo>
                <a:close/>
                <a:moveTo>
                  <a:pt x="2066576" y="2484673"/>
                </a:moveTo>
                <a:cubicBezTo>
                  <a:pt x="2079396" y="2487285"/>
                  <a:pt x="2091907" y="2479013"/>
                  <a:pt x="2094519" y="2466192"/>
                </a:cubicBezTo>
                <a:cubicBezTo>
                  <a:pt x="2097135" y="2453375"/>
                  <a:pt x="2088859" y="2440864"/>
                  <a:pt x="2076039" y="2438248"/>
                </a:cubicBezTo>
                <a:cubicBezTo>
                  <a:pt x="2063224" y="2435636"/>
                  <a:pt x="2050716" y="2443905"/>
                  <a:pt x="2048098" y="2456720"/>
                </a:cubicBezTo>
                <a:lnTo>
                  <a:pt x="1639698" y="2456720"/>
                </a:lnTo>
                <a:cubicBezTo>
                  <a:pt x="1637082" y="2443902"/>
                  <a:pt x="1624568" y="2435630"/>
                  <a:pt x="1611751" y="2438248"/>
                </a:cubicBezTo>
                <a:cubicBezTo>
                  <a:pt x="1598930" y="2440864"/>
                  <a:pt x="1590661" y="2453378"/>
                  <a:pt x="1593277" y="2466195"/>
                </a:cubicBezTo>
                <a:cubicBezTo>
                  <a:pt x="1595892" y="2479013"/>
                  <a:pt x="1608406" y="2487285"/>
                  <a:pt x="1621223" y="2484666"/>
                </a:cubicBezTo>
                <a:cubicBezTo>
                  <a:pt x="1630528" y="2482768"/>
                  <a:pt x="1637799" y="2475497"/>
                  <a:pt x="1639698" y="2466195"/>
                </a:cubicBezTo>
                <a:lnTo>
                  <a:pt x="2048098" y="2466195"/>
                </a:lnTo>
                <a:cubicBezTo>
                  <a:pt x="2050003" y="2475497"/>
                  <a:pt x="2057274" y="2482768"/>
                  <a:pt x="2066576" y="2484673"/>
                </a:cubicBezTo>
                <a:close/>
                <a:moveTo>
                  <a:pt x="2071314" y="2447244"/>
                </a:moveTo>
                <a:cubicBezTo>
                  <a:pt x="2079163" y="2447244"/>
                  <a:pt x="2085527" y="2453608"/>
                  <a:pt x="2085527" y="2461457"/>
                </a:cubicBezTo>
                <a:cubicBezTo>
                  <a:pt x="2085527" y="2469306"/>
                  <a:pt x="2079163" y="2475671"/>
                  <a:pt x="2071314" y="2475671"/>
                </a:cubicBezTo>
                <a:cubicBezTo>
                  <a:pt x="2063464" y="2475671"/>
                  <a:pt x="2057100" y="2469306"/>
                  <a:pt x="2057100" y="2461457"/>
                </a:cubicBezTo>
                <a:cubicBezTo>
                  <a:pt x="2057081" y="2453624"/>
                  <a:pt x="2063417" y="2447263"/>
                  <a:pt x="2071250" y="2447244"/>
                </a:cubicBezTo>
                <a:cubicBezTo>
                  <a:pt x="2071273" y="2447244"/>
                  <a:pt x="2071291" y="2447244"/>
                  <a:pt x="2071314" y="2447244"/>
                </a:cubicBezTo>
                <a:close/>
                <a:moveTo>
                  <a:pt x="1616482" y="2475671"/>
                </a:moveTo>
                <a:cubicBezTo>
                  <a:pt x="1608633" y="2475671"/>
                  <a:pt x="1602269" y="2469306"/>
                  <a:pt x="1602269" y="2461457"/>
                </a:cubicBezTo>
                <a:cubicBezTo>
                  <a:pt x="1602269" y="2453608"/>
                  <a:pt x="1608633" y="2447244"/>
                  <a:pt x="1616482" y="2447244"/>
                </a:cubicBezTo>
                <a:cubicBezTo>
                  <a:pt x="1624331" y="2447244"/>
                  <a:pt x="1630696" y="2453608"/>
                  <a:pt x="1630696" y="2461457"/>
                </a:cubicBezTo>
                <a:cubicBezTo>
                  <a:pt x="1630680" y="2469300"/>
                  <a:pt x="1624325" y="2475652"/>
                  <a:pt x="1616482" y="2475671"/>
                </a:cubicBezTo>
                <a:close/>
                <a:moveTo>
                  <a:pt x="5326199" y="1499205"/>
                </a:moveTo>
                <a:cubicBezTo>
                  <a:pt x="5339022" y="1501817"/>
                  <a:pt x="5351530" y="1493545"/>
                  <a:pt x="5354152" y="1480725"/>
                </a:cubicBezTo>
                <a:cubicBezTo>
                  <a:pt x="5356742" y="1467907"/>
                  <a:pt x="5348498" y="1455396"/>
                  <a:pt x="5335674" y="1452781"/>
                </a:cubicBezTo>
                <a:cubicBezTo>
                  <a:pt x="5322850" y="1450169"/>
                  <a:pt x="5310343" y="1458438"/>
                  <a:pt x="5307721" y="1471252"/>
                </a:cubicBezTo>
                <a:lnTo>
                  <a:pt x="4899321" y="1471252"/>
                </a:lnTo>
                <a:cubicBezTo>
                  <a:pt x="4896699" y="1458435"/>
                  <a:pt x="4884191" y="1450163"/>
                  <a:pt x="4871368" y="1452781"/>
                </a:cubicBezTo>
                <a:cubicBezTo>
                  <a:pt x="4858544" y="1455396"/>
                  <a:pt x="4850268" y="1467910"/>
                  <a:pt x="4852890" y="1480728"/>
                </a:cubicBezTo>
                <a:cubicBezTo>
                  <a:pt x="4855512" y="1493545"/>
                  <a:pt x="4868019" y="1501817"/>
                  <a:pt x="4880843" y="1499199"/>
                </a:cubicBezTo>
                <a:cubicBezTo>
                  <a:pt x="4890161" y="1497301"/>
                  <a:pt x="4897426" y="1490030"/>
                  <a:pt x="4899321" y="1480728"/>
                </a:cubicBezTo>
                <a:lnTo>
                  <a:pt x="5307721" y="1480728"/>
                </a:lnTo>
                <a:cubicBezTo>
                  <a:pt x="5309616" y="1490033"/>
                  <a:pt x="5316881" y="1497307"/>
                  <a:pt x="5326199" y="1499205"/>
                </a:cubicBezTo>
                <a:close/>
                <a:moveTo>
                  <a:pt x="5330937" y="1461777"/>
                </a:moveTo>
                <a:cubicBezTo>
                  <a:pt x="5338801" y="1461777"/>
                  <a:pt x="5345150" y="1468141"/>
                  <a:pt x="5345150" y="1475990"/>
                </a:cubicBezTo>
                <a:cubicBezTo>
                  <a:pt x="5345150" y="1483839"/>
                  <a:pt x="5338801" y="1490203"/>
                  <a:pt x="5330937" y="1490203"/>
                </a:cubicBezTo>
                <a:cubicBezTo>
                  <a:pt x="5323072" y="1490203"/>
                  <a:pt x="5316723" y="1483839"/>
                  <a:pt x="5316723" y="1475990"/>
                </a:cubicBezTo>
                <a:cubicBezTo>
                  <a:pt x="5316691" y="1468157"/>
                  <a:pt x="5323040" y="1461796"/>
                  <a:pt x="5330873" y="1461777"/>
                </a:cubicBezTo>
                <a:cubicBezTo>
                  <a:pt x="5330905" y="1461777"/>
                  <a:pt x="5330905" y="1461777"/>
                  <a:pt x="5330937" y="1461777"/>
                </a:cubicBezTo>
                <a:close/>
                <a:moveTo>
                  <a:pt x="4876105" y="1490203"/>
                </a:moveTo>
                <a:cubicBezTo>
                  <a:pt x="4868241" y="1490203"/>
                  <a:pt x="4861892" y="1483839"/>
                  <a:pt x="4861892" y="1475990"/>
                </a:cubicBezTo>
                <a:cubicBezTo>
                  <a:pt x="4861892" y="1468141"/>
                  <a:pt x="4868241" y="1461777"/>
                  <a:pt x="4876105" y="1461777"/>
                </a:cubicBezTo>
                <a:cubicBezTo>
                  <a:pt x="4883970" y="1461777"/>
                  <a:pt x="4890319" y="1468141"/>
                  <a:pt x="4890319" y="1475990"/>
                </a:cubicBezTo>
                <a:cubicBezTo>
                  <a:pt x="4890287" y="1483833"/>
                  <a:pt x="4883939" y="1490185"/>
                  <a:pt x="4876105" y="1490203"/>
                </a:cubicBezTo>
                <a:close/>
                <a:moveTo>
                  <a:pt x="559948" y="1452933"/>
                </a:moveTo>
                <a:cubicBezTo>
                  <a:pt x="547127" y="1450321"/>
                  <a:pt x="534616" y="1458593"/>
                  <a:pt x="532004" y="1471413"/>
                </a:cubicBezTo>
                <a:cubicBezTo>
                  <a:pt x="529389" y="1484231"/>
                  <a:pt x="537664" y="1496742"/>
                  <a:pt x="550485" y="1499357"/>
                </a:cubicBezTo>
                <a:cubicBezTo>
                  <a:pt x="563299" y="1501969"/>
                  <a:pt x="575807" y="1493700"/>
                  <a:pt x="578425" y="1480886"/>
                </a:cubicBezTo>
                <a:lnTo>
                  <a:pt x="986826" y="1480886"/>
                </a:lnTo>
                <a:cubicBezTo>
                  <a:pt x="989441" y="1493703"/>
                  <a:pt x="1001955" y="1501975"/>
                  <a:pt x="1014772" y="1499357"/>
                </a:cubicBezTo>
                <a:cubicBezTo>
                  <a:pt x="1027593" y="1496742"/>
                  <a:pt x="1035862" y="1484228"/>
                  <a:pt x="1033247" y="1471410"/>
                </a:cubicBezTo>
                <a:cubicBezTo>
                  <a:pt x="1030632" y="1458593"/>
                  <a:pt x="1018117" y="1450321"/>
                  <a:pt x="1005297" y="1452939"/>
                </a:cubicBezTo>
                <a:cubicBezTo>
                  <a:pt x="995995" y="1454837"/>
                  <a:pt x="988724" y="1462108"/>
                  <a:pt x="986826" y="1471410"/>
                </a:cubicBezTo>
                <a:lnTo>
                  <a:pt x="578425" y="1471410"/>
                </a:lnTo>
                <a:cubicBezTo>
                  <a:pt x="576536" y="1462099"/>
                  <a:pt x="569259" y="1454821"/>
                  <a:pt x="559948" y="1452933"/>
                </a:cubicBezTo>
                <a:close/>
                <a:moveTo>
                  <a:pt x="555210" y="1490361"/>
                </a:moveTo>
                <a:cubicBezTo>
                  <a:pt x="547361" y="1490361"/>
                  <a:pt x="540996" y="1483997"/>
                  <a:pt x="540996" y="1476148"/>
                </a:cubicBezTo>
                <a:cubicBezTo>
                  <a:pt x="540996" y="1468299"/>
                  <a:pt x="547361" y="1461935"/>
                  <a:pt x="555210" y="1461935"/>
                </a:cubicBezTo>
                <a:cubicBezTo>
                  <a:pt x="563059" y="1461935"/>
                  <a:pt x="569423" y="1468299"/>
                  <a:pt x="569423" y="1476148"/>
                </a:cubicBezTo>
                <a:cubicBezTo>
                  <a:pt x="569319" y="1483927"/>
                  <a:pt x="562992" y="1490188"/>
                  <a:pt x="555210" y="1490203"/>
                </a:cubicBezTo>
                <a:close/>
                <a:moveTo>
                  <a:pt x="1010041" y="1461935"/>
                </a:moveTo>
                <a:cubicBezTo>
                  <a:pt x="1017890" y="1461935"/>
                  <a:pt x="1024254" y="1468299"/>
                  <a:pt x="1024254" y="1476148"/>
                </a:cubicBezTo>
                <a:cubicBezTo>
                  <a:pt x="1024254" y="1483997"/>
                  <a:pt x="1017890" y="1490361"/>
                  <a:pt x="1010041" y="1490361"/>
                </a:cubicBezTo>
                <a:cubicBezTo>
                  <a:pt x="1002192" y="1490361"/>
                  <a:pt x="995827" y="1483997"/>
                  <a:pt x="995827" y="1476148"/>
                </a:cubicBezTo>
                <a:cubicBezTo>
                  <a:pt x="995723" y="1468315"/>
                  <a:pt x="1001987" y="1461884"/>
                  <a:pt x="1009820" y="1461777"/>
                </a:cubicBezTo>
                <a:cubicBezTo>
                  <a:pt x="1009892" y="1461777"/>
                  <a:pt x="1009968" y="1461777"/>
                  <a:pt x="1010041" y="1461777"/>
                </a:cubicBezTo>
                <a:close/>
                <a:moveTo>
                  <a:pt x="1972325" y="2835903"/>
                </a:moveTo>
                <a:cubicBezTo>
                  <a:pt x="1969321" y="2848639"/>
                  <a:pt x="1977211" y="2861393"/>
                  <a:pt x="1989946" y="2864397"/>
                </a:cubicBezTo>
                <a:cubicBezTo>
                  <a:pt x="2002678" y="2867401"/>
                  <a:pt x="2015436" y="2859510"/>
                  <a:pt x="2018439" y="2846775"/>
                </a:cubicBezTo>
                <a:cubicBezTo>
                  <a:pt x="2018547" y="2846314"/>
                  <a:pt x="2018642" y="2845846"/>
                  <a:pt x="2018724" y="2845379"/>
                </a:cubicBezTo>
                <a:lnTo>
                  <a:pt x="2151857" y="2845379"/>
                </a:lnTo>
                <a:lnTo>
                  <a:pt x="2151857" y="2501287"/>
                </a:lnTo>
                <a:lnTo>
                  <a:pt x="2379272" y="2273871"/>
                </a:lnTo>
                <a:lnTo>
                  <a:pt x="2379272" y="2181452"/>
                </a:lnTo>
                <a:cubicBezTo>
                  <a:pt x="2392093" y="2178837"/>
                  <a:pt x="2400362" y="2166323"/>
                  <a:pt x="2397743" y="2153505"/>
                </a:cubicBezTo>
                <a:cubicBezTo>
                  <a:pt x="2395128" y="2140685"/>
                  <a:pt x="2382614" y="2132416"/>
                  <a:pt x="2369797" y="2135031"/>
                </a:cubicBezTo>
                <a:cubicBezTo>
                  <a:pt x="2356979" y="2137649"/>
                  <a:pt x="2348707" y="2150160"/>
                  <a:pt x="2351325" y="2162981"/>
                </a:cubicBezTo>
                <a:cubicBezTo>
                  <a:pt x="2353224" y="2172283"/>
                  <a:pt x="2360495" y="2179554"/>
                  <a:pt x="2369797" y="2181452"/>
                </a:cubicBezTo>
                <a:lnTo>
                  <a:pt x="2369797" y="2269891"/>
                </a:lnTo>
                <a:lnTo>
                  <a:pt x="2142381" y="2497307"/>
                </a:lnTo>
                <a:lnTo>
                  <a:pt x="2142381" y="2835745"/>
                </a:lnTo>
                <a:lnTo>
                  <a:pt x="2018724" y="2835745"/>
                </a:lnTo>
                <a:cubicBezTo>
                  <a:pt x="2016077" y="2822931"/>
                  <a:pt x="2003547" y="2814691"/>
                  <a:pt x="1990733" y="2817337"/>
                </a:cubicBezTo>
                <a:cubicBezTo>
                  <a:pt x="1981472" y="2819248"/>
                  <a:pt x="1974235" y="2826485"/>
                  <a:pt x="1972325" y="2835745"/>
                </a:cubicBezTo>
                <a:close/>
                <a:moveTo>
                  <a:pt x="2360321" y="2158237"/>
                </a:moveTo>
                <a:cubicBezTo>
                  <a:pt x="2360321" y="2150388"/>
                  <a:pt x="2366685" y="2144023"/>
                  <a:pt x="2374534" y="2144023"/>
                </a:cubicBezTo>
                <a:cubicBezTo>
                  <a:pt x="2382383" y="2144023"/>
                  <a:pt x="2388748" y="2150388"/>
                  <a:pt x="2388748" y="2158237"/>
                </a:cubicBezTo>
                <a:cubicBezTo>
                  <a:pt x="2388748" y="2166086"/>
                  <a:pt x="2382383" y="2172450"/>
                  <a:pt x="2374534" y="2172450"/>
                </a:cubicBezTo>
                <a:cubicBezTo>
                  <a:pt x="2366685" y="2172450"/>
                  <a:pt x="2360321" y="2166086"/>
                  <a:pt x="2360321" y="2158237"/>
                </a:cubicBezTo>
                <a:close/>
                <a:moveTo>
                  <a:pt x="2009722" y="2840483"/>
                </a:moveTo>
                <a:cubicBezTo>
                  <a:pt x="2009722" y="2848332"/>
                  <a:pt x="2003357" y="2854697"/>
                  <a:pt x="1995508" y="2854697"/>
                </a:cubicBezTo>
                <a:cubicBezTo>
                  <a:pt x="1987659" y="2854697"/>
                  <a:pt x="1981295" y="2848332"/>
                  <a:pt x="1981295" y="2840483"/>
                </a:cubicBezTo>
                <a:cubicBezTo>
                  <a:pt x="1981295" y="2832634"/>
                  <a:pt x="1987659" y="2826270"/>
                  <a:pt x="1995508" y="2826270"/>
                </a:cubicBezTo>
                <a:cubicBezTo>
                  <a:pt x="2003357" y="2826270"/>
                  <a:pt x="2009722" y="2832634"/>
                  <a:pt x="2009722" y="2840483"/>
                </a:cubicBezTo>
                <a:close/>
                <a:moveTo>
                  <a:pt x="853693" y="1347595"/>
                </a:moveTo>
                <a:cubicBezTo>
                  <a:pt x="866510" y="1350213"/>
                  <a:pt x="879024" y="1341944"/>
                  <a:pt x="881643" y="1329127"/>
                </a:cubicBezTo>
                <a:cubicBezTo>
                  <a:pt x="881646" y="1329124"/>
                  <a:pt x="881646" y="1329121"/>
                  <a:pt x="881646" y="1329117"/>
                </a:cubicBezTo>
                <a:lnTo>
                  <a:pt x="970085" y="1329117"/>
                </a:lnTo>
                <a:lnTo>
                  <a:pt x="1080982" y="1440014"/>
                </a:lnTo>
                <a:lnTo>
                  <a:pt x="1080982" y="1547057"/>
                </a:lnTo>
                <a:lnTo>
                  <a:pt x="1033256" y="1547057"/>
                </a:lnTo>
                <a:cubicBezTo>
                  <a:pt x="1030641" y="1534240"/>
                  <a:pt x="1018127" y="1525968"/>
                  <a:pt x="1005309" y="1528586"/>
                </a:cubicBezTo>
                <a:cubicBezTo>
                  <a:pt x="992489" y="1531201"/>
                  <a:pt x="984220" y="1543716"/>
                  <a:pt x="986835" y="1556533"/>
                </a:cubicBezTo>
                <a:cubicBezTo>
                  <a:pt x="989450" y="1569350"/>
                  <a:pt x="1001964" y="1577623"/>
                  <a:pt x="1014785" y="1575004"/>
                </a:cubicBezTo>
                <a:cubicBezTo>
                  <a:pt x="1024087" y="1573106"/>
                  <a:pt x="1031358" y="1565835"/>
                  <a:pt x="1033256" y="1556533"/>
                </a:cubicBezTo>
                <a:lnTo>
                  <a:pt x="1090584" y="1556533"/>
                </a:lnTo>
                <a:lnTo>
                  <a:pt x="1090584" y="1436129"/>
                </a:lnTo>
                <a:lnTo>
                  <a:pt x="974097" y="1319642"/>
                </a:lnTo>
                <a:lnTo>
                  <a:pt x="881646" y="1319642"/>
                </a:lnTo>
                <a:cubicBezTo>
                  <a:pt x="879027" y="1306824"/>
                  <a:pt x="866510" y="1298555"/>
                  <a:pt x="853693" y="1301177"/>
                </a:cubicBezTo>
                <a:cubicBezTo>
                  <a:pt x="840875" y="1303795"/>
                  <a:pt x="832606" y="1316313"/>
                  <a:pt x="835228" y="1329130"/>
                </a:cubicBezTo>
                <a:cubicBezTo>
                  <a:pt x="837129" y="1338429"/>
                  <a:pt x="844394" y="1345694"/>
                  <a:pt x="853693" y="1347595"/>
                </a:cubicBezTo>
                <a:close/>
                <a:moveTo>
                  <a:pt x="1010041" y="1566009"/>
                </a:moveTo>
                <a:cubicBezTo>
                  <a:pt x="1002192" y="1566009"/>
                  <a:pt x="995827" y="1559644"/>
                  <a:pt x="995827" y="1551795"/>
                </a:cubicBezTo>
                <a:cubicBezTo>
                  <a:pt x="995827" y="1543946"/>
                  <a:pt x="1002192" y="1537582"/>
                  <a:pt x="1010041" y="1537582"/>
                </a:cubicBezTo>
                <a:cubicBezTo>
                  <a:pt x="1017890" y="1537582"/>
                  <a:pt x="1024254" y="1543946"/>
                  <a:pt x="1024254" y="1551795"/>
                </a:cubicBezTo>
                <a:cubicBezTo>
                  <a:pt x="1024239" y="1559638"/>
                  <a:pt x="1017884" y="1565990"/>
                  <a:pt x="1010041" y="1566009"/>
                </a:cubicBezTo>
                <a:close/>
                <a:moveTo>
                  <a:pt x="858431" y="1310166"/>
                </a:moveTo>
                <a:cubicBezTo>
                  <a:pt x="866280" y="1310166"/>
                  <a:pt x="872644" y="1316531"/>
                  <a:pt x="872644" y="1324380"/>
                </a:cubicBezTo>
                <a:cubicBezTo>
                  <a:pt x="872644" y="1332229"/>
                  <a:pt x="866280" y="1338593"/>
                  <a:pt x="858431" y="1338593"/>
                </a:cubicBezTo>
                <a:cubicBezTo>
                  <a:pt x="850582" y="1338593"/>
                  <a:pt x="844217" y="1332229"/>
                  <a:pt x="844217" y="1324380"/>
                </a:cubicBezTo>
                <a:cubicBezTo>
                  <a:pt x="844198" y="1316547"/>
                  <a:pt x="850534" y="1310185"/>
                  <a:pt x="858367" y="1310166"/>
                </a:cubicBezTo>
                <a:cubicBezTo>
                  <a:pt x="858389" y="1310166"/>
                  <a:pt x="858408" y="1310166"/>
                  <a:pt x="858431" y="1310166"/>
                </a:cubicBezTo>
                <a:close/>
                <a:moveTo>
                  <a:pt x="863168" y="1225359"/>
                </a:moveTo>
                <a:cubicBezTo>
                  <a:pt x="850348" y="1222747"/>
                  <a:pt x="837837" y="1231019"/>
                  <a:pt x="835225" y="1243840"/>
                </a:cubicBezTo>
                <a:cubicBezTo>
                  <a:pt x="832609" y="1256657"/>
                  <a:pt x="840885" y="1269168"/>
                  <a:pt x="853705" y="1271784"/>
                </a:cubicBezTo>
                <a:cubicBezTo>
                  <a:pt x="866520" y="1274396"/>
                  <a:pt x="879027" y="1266127"/>
                  <a:pt x="881646" y="1253312"/>
                </a:cubicBezTo>
                <a:lnTo>
                  <a:pt x="1007988" y="1253312"/>
                </a:lnTo>
                <a:lnTo>
                  <a:pt x="1156787" y="1402112"/>
                </a:lnTo>
                <a:lnTo>
                  <a:pt x="1156787" y="1622863"/>
                </a:lnTo>
                <a:lnTo>
                  <a:pt x="1033256" y="1622863"/>
                </a:lnTo>
                <a:cubicBezTo>
                  <a:pt x="1030641" y="1610045"/>
                  <a:pt x="1018127" y="1601773"/>
                  <a:pt x="1005309" y="1604391"/>
                </a:cubicBezTo>
                <a:cubicBezTo>
                  <a:pt x="992489" y="1607007"/>
                  <a:pt x="984220" y="1619521"/>
                  <a:pt x="986835" y="1632338"/>
                </a:cubicBezTo>
                <a:cubicBezTo>
                  <a:pt x="989450" y="1645156"/>
                  <a:pt x="1001964" y="1653428"/>
                  <a:pt x="1014785" y="1650809"/>
                </a:cubicBezTo>
                <a:cubicBezTo>
                  <a:pt x="1024087" y="1648911"/>
                  <a:pt x="1031358" y="1641640"/>
                  <a:pt x="1033256" y="1632338"/>
                </a:cubicBezTo>
                <a:lnTo>
                  <a:pt x="1166389" y="1632338"/>
                </a:lnTo>
                <a:lnTo>
                  <a:pt x="1166389" y="1398227"/>
                </a:lnTo>
                <a:lnTo>
                  <a:pt x="1011999" y="1243837"/>
                </a:lnTo>
                <a:lnTo>
                  <a:pt x="881646" y="1243837"/>
                </a:lnTo>
                <a:cubicBezTo>
                  <a:pt x="879700" y="1234588"/>
                  <a:pt x="872436" y="1227384"/>
                  <a:pt x="863168" y="1225517"/>
                </a:cubicBezTo>
                <a:close/>
                <a:moveTo>
                  <a:pt x="858431" y="1262788"/>
                </a:moveTo>
                <a:cubicBezTo>
                  <a:pt x="850582" y="1262788"/>
                  <a:pt x="844217" y="1256424"/>
                  <a:pt x="844217" y="1248574"/>
                </a:cubicBezTo>
                <a:cubicBezTo>
                  <a:pt x="844217" y="1240726"/>
                  <a:pt x="850582" y="1234361"/>
                  <a:pt x="858431" y="1234361"/>
                </a:cubicBezTo>
                <a:cubicBezTo>
                  <a:pt x="866280" y="1234361"/>
                  <a:pt x="872644" y="1240726"/>
                  <a:pt x="872644" y="1248574"/>
                </a:cubicBezTo>
                <a:cubicBezTo>
                  <a:pt x="872628" y="1256417"/>
                  <a:pt x="866273" y="1262769"/>
                  <a:pt x="858431" y="1262788"/>
                </a:cubicBezTo>
                <a:close/>
                <a:moveTo>
                  <a:pt x="1010041" y="1641814"/>
                </a:moveTo>
                <a:cubicBezTo>
                  <a:pt x="1002192" y="1641814"/>
                  <a:pt x="995827" y="1635449"/>
                  <a:pt x="995827" y="1627600"/>
                </a:cubicBezTo>
                <a:cubicBezTo>
                  <a:pt x="995827" y="1619751"/>
                  <a:pt x="1002192" y="1613387"/>
                  <a:pt x="1010041" y="1613387"/>
                </a:cubicBezTo>
                <a:cubicBezTo>
                  <a:pt x="1017890" y="1613387"/>
                  <a:pt x="1024254" y="1619751"/>
                  <a:pt x="1024254" y="1627600"/>
                </a:cubicBezTo>
                <a:cubicBezTo>
                  <a:pt x="1024239" y="1635443"/>
                  <a:pt x="1017884" y="1641795"/>
                  <a:pt x="1010041" y="1641814"/>
                </a:cubicBezTo>
                <a:close/>
                <a:moveTo>
                  <a:pt x="626277" y="2484673"/>
                </a:moveTo>
                <a:cubicBezTo>
                  <a:pt x="639098" y="2487285"/>
                  <a:pt x="651609" y="2479013"/>
                  <a:pt x="654221" y="2466192"/>
                </a:cubicBezTo>
                <a:cubicBezTo>
                  <a:pt x="656836" y="2453375"/>
                  <a:pt x="648561" y="2440864"/>
                  <a:pt x="635740" y="2438248"/>
                </a:cubicBezTo>
                <a:cubicBezTo>
                  <a:pt x="622926" y="2435636"/>
                  <a:pt x="610418" y="2443905"/>
                  <a:pt x="607800" y="2456720"/>
                </a:cubicBezTo>
                <a:lnTo>
                  <a:pt x="199399" y="2456720"/>
                </a:lnTo>
                <a:cubicBezTo>
                  <a:pt x="196783" y="2443902"/>
                  <a:pt x="184270" y="2435630"/>
                  <a:pt x="171451" y="2438248"/>
                </a:cubicBezTo>
                <a:cubicBezTo>
                  <a:pt x="158632" y="2440864"/>
                  <a:pt x="150361" y="2453378"/>
                  <a:pt x="152978" y="2466195"/>
                </a:cubicBezTo>
                <a:cubicBezTo>
                  <a:pt x="155595" y="2479013"/>
                  <a:pt x="168108" y="2487285"/>
                  <a:pt x="180926" y="2484666"/>
                </a:cubicBezTo>
                <a:cubicBezTo>
                  <a:pt x="190230" y="2482768"/>
                  <a:pt x="197500" y="2475497"/>
                  <a:pt x="199399" y="2466195"/>
                </a:cubicBezTo>
                <a:lnTo>
                  <a:pt x="607800" y="2466195"/>
                </a:lnTo>
                <a:cubicBezTo>
                  <a:pt x="609704" y="2475497"/>
                  <a:pt x="616975" y="2482768"/>
                  <a:pt x="626277" y="2484673"/>
                </a:cubicBezTo>
                <a:close/>
                <a:moveTo>
                  <a:pt x="631015" y="2447244"/>
                </a:moveTo>
                <a:cubicBezTo>
                  <a:pt x="638864" y="2447244"/>
                  <a:pt x="645228" y="2453608"/>
                  <a:pt x="645228" y="2461457"/>
                </a:cubicBezTo>
                <a:cubicBezTo>
                  <a:pt x="645228" y="2469306"/>
                  <a:pt x="638864" y="2475671"/>
                  <a:pt x="631015" y="2475671"/>
                </a:cubicBezTo>
                <a:cubicBezTo>
                  <a:pt x="623166" y="2475671"/>
                  <a:pt x="616802" y="2469306"/>
                  <a:pt x="616802" y="2461457"/>
                </a:cubicBezTo>
                <a:cubicBezTo>
                  <a:pt x="616783" y="2453624"/>
                  <a:pt x="623119" y="2447263"/>
                  <a:pt x="630952" y="2447244"/>
                </a:cubicBezTo>
                <a:cubicBezTo>
                  <a:pt x="630974" y="2447244"/>
                  <a:pt x="630993" y="2447244"/>
                  <a:pt x="631015" y="2447244"/>
                </a:cubicBezTo>
                <a:close/>
                <a:moveTo>
                  <a:pt x="176184" y="2475671"/>
                </a:moveTo>
                <a:cubicBezTo>
                  <a:pt x="168334" y="2475671"/>
                  <a:pt x="161970" y="2469306"/>
                  <a:pt x="161970" y="2461457"/>
                </a:cubicBezTo>
                <a:cubicBezTo>
                  <a:pt x="161970" y="2453608"/>
                  <a:pt x="168334" y="2447244"/>
                  <a:pt x="176184" y="2447244"/>
                </a:cubicBezTo>
                <a:cubicBezTo>
                  <a:pt x="184034" y="2447244"/>
                  <a:pt x="190397" y="2453608"/>
                  <a:pt x="190397" y="2461457"/>
                </a:cubicBezTo>
                <a:cubicBezTo>
                  <a:pt x="190380" y="2469300"/>
                  <a:pt x="184027" y="2475652"/>
                  <a:pt x="176184" y="2475671"/>
                </a:cubicBezTo>
                <a:close/>
                <a:moveTo>
                  <a:pt x="550472" y="2560478"/>
                </a:moveTo>
                <a:cubicBezTo>
                  <a:pt x="563289" y="2563096"/>
                  <a:pt x="575804" y="2554827"/>
                  <a:pt x="578422" y="2542010"/>
                </a:cubicBezTo>
                <a:cubicBezTo>
                  <a:pt x="578425" y="2542007"/>
                  <a:pt x="578425" y="2542004"/>
                  <a:pt x="578425" y="2542000"/>
                </a:cubicBezTo>
                <a:lnTo>
                  <a:pt x="626277" y="2542000"/>
                </a:lnTo>
                <a:lnTo>
                  <a:pt x="626277" y="2741621"/>
                </a:lnTo>
                <a:cubicBezTo>
                  <a:pt x="613460" y="2744236"/>
                  <a:pt x="605188" y="2756750"/>
                  <a:pt x="607806" y="2769568"/>
                </a:cubicBezTo>
                <a:cubicBezTo>
                  <a:pt x="610421" y="2782388"/>
                  <a:pt x="622935" y="2790657"/>
                  <a:pt x="635753" y="2788042"/>
                </a:cubicBezTo>
                <a:cubicBezTo>
                  <a:pt x="648570" y="2785423"/>
                  <a:pt x="656842" y="2772912"/>
                  <a:pt x="654224" y="2760092"/>
                </a:cubicBezTo>
                <a:cubicBezTo>
                  <a:pt x="652326" y="2750790"/>
                  <a:pt x="645055" y="2743519"/>
                  <a:pt x="635753" y="2741621"/>
                </a:cubicBezTo>
                <a:lnTo>
                  <a:pt x="635753" y="2532525"/>
                </a:lnTo>
                <a:lnTo>
                  <a:pt x="578425" y="2532525"/>
                </a:lnTo>
                <a:cubicBezTo>
                  <a:pt x="575807" y="2519707"/>
                  <a:pt x="563289" y="2511438"/>
                  <a:pt x="550472" y="2514060"/>
                </a:cubicBezTo>
                <a:cubicBezTo>
                  <a:pt x="537655" y="2516678"/>
                  <a:pt x="529386" y="2529196"/>
                  <a:pt x="532007" y="2542013"/>
                </a:cubicBezTo>
                <a:cubicBezTo>
                  <a:pt x="533909" y="2551312"/>
                  <a:pt x="541173" y="2558576"/>
                  <a:pt x="550472" y="2560478"/>
                </a:cubicBezTo>
                <a:close/>
                <a:moveTo>
                  <a:pt x="645228" y="2764678"/>
                </a:moveTo>
                <a:cubicBezTo>
                  <a:pt x="645228" y="2772527"/>
                  <a:pt x="638864" y="2778892"/>
                  <a:pt x="631015" y="2778892"/>
                </a:cubicBezTo>
                <a:cubicBezTo>
                  <a:pt x="623166" y="2778892"/>
                  <a:pt x="616802" y="2772527"/>
                  <a:pt x="616802" y="2764678"/>
                </a:cubicBezTo>
                <a:cubicBezTo>
                  <a:pt x="616802" y="2756829"/>
                  <a:pt x="623166" y="2750465"/>
                  <a:pt x="631015" y="2750465"/>
                </a:cubicBezTo>
                <a:cubicBezTo>
                  <a:pt x="638864" y="2750465"/>
                  <a:pt x="645228" y="2756829"/>
                  <a:pt x="645228" y="2764678"/>
                </a:cubicBezTo>
                <a:close/>
                <a:moveTo>
                  <a:pt x="555210" y="2523049"/>
                </a:moveTo>
                <a:cubicBezTo>
                  <a:pt x="563059" y="2523049"/>
                  <a:pt x="569423" y="2529414"/>
                  <a:pt x="569423" y="2537263"/>
                </a:cubicBezTo>
                <a:cubicBezTo>
                  <a:pt x="569423" y="2545112"/>
                  <a:pt x="563059" y="2551476"/>
                  <a:pt x="555210" y="2551476"/>
                </a:cubicBezTo>
                <a:cubicBezTo>
                  <a:pt x="547361" y="2551476"/>
                  <a:pt x="540996" y="2545112"/>
                  <a:pt x="540996" y="2537263"/>
                </a:cubicBezTo>
                <a:cubicBezTo>
                  <a:pt x="540977" y="2529429"/>
                  <a:pt x="547313" y="2523068"/>
                  <a:pt x="555147" y="2523049"/>
                </a:cubicBezTo>
                <a:cubicBezTo>
                  <a:pt x="555169" y="2523049"/>
                  <a:pt x="555188" y="2523049"/>
                  <a:pt x="555210" y="2523049"/>
                </a:cubicBezTo>
                <a:close/>
                <a:moveTo>
                  <a:pt x="683605" y="2380914"/>
                </a:moveTo>
                <a:lnTo>
                  <a:pt x="275204" y="2380914"/>
                </a:lnTo>
                <a:cubicBezTo>
                  <a:pt x="272588" y="2368097"/>
                  <a:pt x="260075" y="2359825"/>
                  <a:pt x="247256" y="2362443"/>
                </a:cubicBezTo>
                <a:cubicBezTo>
                  <a:pt x="234437" y="2365059"/>
                  <a:pt x="226167" y="2377573"/>
                  <a:pt x="228784" y="2390390"/>
                </a:cubicBezTo>
                <a:cubicBezTo>
                  <a:pt x="231400" y="2403207"/>
                  <a:pt x="243913" y="2411480"/>
                  <a:pt x="256732" y="2408861"/>
                </a:cubicBezTo>
                <a:cubicBezTo>
                  <a:pt x="266035" y="2406963"/>
                  <a:pt x="273305" y="2399692"/>
                  <a:pt x="275204" y="2390390"/>
                </a:cubicBezTo>
                <a:lnTo>
                  <a:pt x="683605" y="2390390"/>
                </a:lnTo>
                <a:cubicBezTo>
                  <a:pt x="686220" y="2403207"/>
                  <a:pt x="698734" y="2411480"/>
                  <a:pt x="711552" y="2408861"/>
                </a:cubicBezTo>
                <a:cubicBezTo>
                  <a:pt x="724372" y="2406246"/>
                  <a:pt x="732641" y="2393732"/>
                  <a:pt x="730026" y="2380914"/>
                </a:cubicBezTo>
                <a:cubicBezTo>
                  <a:pt x="727408" y="2368097"/>
                  <a:pt x="714897" y="2359825"/>
                  <a:pt x="702076" y="2362443"/>
                </a:cubicBezTo>
                <a:cubicBezTo>
                  <a:pt x="692774" y="2364341"/>
                  <a:pt x="685503" y="2371612"/>
                  <a:pt x="683605" y="2380914"/>
                </a:cubicBezTo>
                <a:close/>
                <a:moveTo>
                  <a:pt x="251989" y="2399866"/>
                </a:moveTo>
                <a:cubicBezTo>
                  <a:pt x="244139" y="2399866"/>
                  <a:pt x="237776" y="2393501"/>
                  <a:pt x="237776" y="2385652"/>
                </a:cubicBezTo>
                <a:cubicBezTo>
                  <a:pt x="237776" y="2377803"/>
                  <a:pt x="244139" y="2371439"/>
                  <a:pt x="251989" y="2371439"/>
                </a:cubicBezTo>
                <a:cubicBezTo>
                  <a:pt x="259839" y="2371439"/>
                  <a:pt x="266203" y="2377803"/>
                  <a:pt x="266203" y="2385652"/>
                </a:cubicBezTo>
                <a:cubicBezTo>
                  <a:pt x="266185" y="2393495"/>
                  <a:pt x="259832" y="2399847"/>
                  <a:pt x="251989" y="2399866"/>
                </a:cubicBezTo>
                <a:close/>
                <a:moveTo>
                  <a:pt x="721034" y="2385652"/>
                </a:moveTo>
                <a:cubicBezTo>
                  <a:pt x="721034" y="2393501"/>
                  <a:pt x="714669" y="2399866"/>
                  <a:pt x="706820" y="2399866"/>
                </a:cubicBezTo>
                <a:cubicBezTo>
                  <a:pt x="698971" y="2399866"/>
                  <a:pt x="692607" y="2393501"/>
                  <a:pt x="692607" y="2385652"/>
                </a:cubicBezTo>
                <a:cubicBezTo>
                  <a:pt x="692607" y="2377803"/>
                  <a:pt x="698971" y="2371439"/>
                  <a:pt x="706820" y="2371439"/>
                </a:cubicBezTo>
                <a:cubicBezTo>
                  <a:pt x="714669" y="2371439"/>
                  <a:pt x="721034" y="2377803"/>
                  <a:pt x="721034" y="2385652"/>
                </a:cubicBezTo>
                <a:close/>
                <a:moveTo>
                  <a:pt x="835215" y="2238780"/>
                </a:moveTo>
                <a:cubicBezTo>
                  <a:pt x="837830" y="2251597"/>
                  <a:pt x="850345" y="2259869"/>
                  <a:pt x="863162" y="2257251"/>
                </a:cubicBezTo>
                <a:cubicBezTo>
                  <a:pt x="875983" y="2254636"/>
                  <a:pt x="884252" y="2242121"/>
                  <a:pt x="881636" y="2229304"/>
                </a:cubicBezTo>
                <a:cubicBezTo>
                  <a:pt x="879021" y="2216487"/>
                  <a:pt x="866507" y="2208214"/>
                  <a:pt x="853686" y="2210833"/>
                </a:cubicBezTo>
                <a:cubicBezTo>
                  <a:pt x="844384" y="2212731"/>
                  <a:pt x="837114" y="2220002"/>
                  <a:pt x="835215" y="2229304"/>
                </a:cubicBezTo>
                <a:lnTo>
                  <a:pt x="484142" y="2229304"/>
                </a:lnTo>
                <a:lnTo>
                  <a:pt x="484142" y="1954037"/>
                </a:lnTo>
                <a:cubicBezTo>
                  <a:pt x="496960" y="1951421"/>
                  <a:pt x="505232" y="1938907"/>
                  <a:pt x="502614" y="1926090"/>
                </a:cubicBezTo>
                <a:cubicBezTo>
                  <a:pt x="499998" y="1913269"/>
                  <a:pt x="487484" y="1905000"/>
                  <a:pt x="474667" y="1907615"/>
                </a:cubicBezTo>
                <a:cubicBezTo>
                  <a:pt x="461849" y="1910234"/>
                  <a:pt x="453577" y="1922745"/>
                  <a:pt x="456196" y="1935565"/>
                </a:cubicBezTo>
                <a:cubicBezTo>
                  <a:pt x="458094" y="1944867"/>
                  <a:pt x="465365" y="1952138"/>
                  <a:pt x="474667" y="1954037"/>
                </a:cubicBezTo>
                <a:lnTo>
                  <a:pt x="474667" y="2238780"/>
                </a:lnTo>
                <a:close/>
                <a:moveTo>
                  <a:pt x="858431" y="2219828"/>
                </a:moveTo>
                <a:cubicBezTo>
                  <a:pt x="866280" y="2219828"/>
                  <a:pt x="872644" y="2226193"/>
                  <a:pt x="872644" y="2234042"/>
                </a:cubicBezTo>
                <a:cubicBezTo>
                  <a:pt x="872644" y="2241891"/>
                  <a:pt x="866280" y="2248255"/>
                  <a:pt x="858431" y="2248255"/>
                </a:cubicBezTo>
                <a:cubicBezTo>
                  <a:pt x="850582" y="2248255"/>
                  <a:pt x="844217" y="2241891"/>
                  <a:pt x="844217" y="2234042"/>
                </a:cubicBezTo>
                <a:cubicBezTo>
                  <a:pt x="844198" y="2226209"/>
                  <a:pt x="850534" y="2219847"/>
                  <a:pt x="858367" y="2219828"/>
                </a:cubicBezTo>
                <a:cubicBezTo>
                  <a:pt x="858389" y="2219828"/>
                  <a:pt x="858408" y="2219828"/>
                  <a:pt x="858431" y="2219828"/>
                </a:cubicBezTo>
                <a:close/>
                <a:moveTo>
                  <a:pt x="465191" y="1930821"/>
                </a:moveTo>
                <a:cubicBezTo>
                  <a:pt x="465191" y="1922972"/>
                  <a:pt x="471556" y="1916608"/>
                  <a:pt x="479405" y="1916608"/>
                </a:cubicBezTo>
                <a:cubicBezTo>
                  <a:pt x="487254" y="1916608"/>
                  <a:pt x="493618" y="1922972"/>
                  <a:pt x="493618" y="1930821"/>
                </a:cubicBezTo>
                <a:cubicBezTo>
                  <a:pt x="493618" y="1938670"/>
                  <a:pt x="487254" y="1945035"/>
                  <a:pt x="479405" y="1945035"/>
                </a:cubicBezTo>
                <a:cubicBezTo>
                  <a:pt x="471556" y="1945035"/>
                  <a:pt x="465191" y="1938670"/>
                  <a:pt x="465191" y="1930821"/>
                </a:cubicBezTo>
                <a:close/>
                <a:moveTo>
                  <a:pt x="1848636" y="2532525"/>
                </a:moveTo>
                <a:lnTo>
                  <a:pt x="1639698" y="2532525"/>
                </a:lnTo>
                <a:cubicBezTo>
                  <a:pt x="1637082" y="2519707"/>
                  <a:pt x="1624568" y="2511435"/>
                  <a:pt x="1611751" y="2514054"/>
                </a:cubicBezTo>
                <a:cubicBezTo>
                  <a:pt x="1598930" y="2516669"/>
                  <a:pt x="1590661" y="2529183"/>
                  <a:pt x="1593277" y="2542000"/>
                </a:cubicBezTo>
                <a:cubicBezTo>
                  <a:pt x="1595892" y="2554818"/>
                  <a:pt x="1608406" y="2563090"/>
                  <a:pt x="1621223" y="2560472"/>
                </a:cubicBezTo>
                <a:cubicBezTo>
                  <a:pt x="1630528" y="2558573"/>
                  <a:pt x="1637799" y="2551302"/>
                  <a:pt x="1639698" y="2542000"/>
                </a:cubicBezTo>
                <a:lnTo>
                  <a:pt x="1839160" y="2542000"/>
                </a:lnTo>
                <a:lnTo>
                  <a:pt x="1839160" y="2608330"/>
                </a:lnTo>
                <a:lnTo>
                  <a:pt x="1763355" y="2608330"/>
                </a:lnTo>
                <a:lnTo>
                  <a:pt x="1763355" y="2987356"/>
                </a:lnTo>
                <a:lnTo>
                  <a:pt x="1715503" y="2987356"/>
                </a:lnTo>
                <a:cubicBezTo>
                  <a:pt x="1712888" y="2974538"/>
                  <a:pt x="1700374" y="2966266"/>
                  <a:pt x="1687556" y="2968885"/>
                </a:cubicBezTo>
                <a:cubicBezTo>
                  <a:pt x="1674736" y="2971500"/>
                  <a:pt x="1666466" y="2984014"/>
                  <a:pt x="1669082" y="2996831"/>
                </a:cubicBezTo>
                <a:cubicBezTo>
                  <a:pt x="1671700" y="3009649"/>
                  <a:pt x="1684211" y="3017921"/>
                  <a:pt x="1697032" y="3015303"/>
                </a:cubicBezTo>
                <a:cubicBezTo>
                  <a:pt x="1706334" y="3013404"/>
                  <a:pt x="1713605" y="3006133"/>
                  <a:pt x="1715503" y="2996831"/>
                </a:cubicBezTo>
                <a:lnTo>
                  <a:pt x="1772831" y="2996831"/>
                </a:lnTo>
                <a:lnTo>
                  <a:pt x="1772831" y="2617806"/>
                </a:lnTo>
                <a:lnTo>
                  <a:pt x="1848636" y="2617806"/>
                </a:lnTo>
                <a:close/>
                <a:moveTo>
                  <a:pt x="1616482" y="2551476"/>
                </a:moveTo>
                <a:cubicBezTo>
                  <a:pt x="1608633" y="2551476"/>
                  <a:pt x="1602269" y="2545112"/>
                  <a:pt x="1602269" y="2537263"/>
                </a:cubicBezTo>
                <a:cubicBezTo>
                  <a:pt x="1602269" y="2529414"/>
                  <a:pt x="1608633" y="2523049"/>
                  <a:pt x="1616482" y="2523049"/>
                </a:cubicBezTo>
                <a:cubicBezTo>
                  <a:pt x="1624331" y="2523049"/>
                  <a:pt x="1630696" y="2529414"/>
                  <a:pt x="1630696" y="2537263"/>
                </a:cubicBezTo>
                <a:cubicBezTo>
                  <a:pt x="1630680" y="2545105"/>
                  <a:pt x="1624325" y="2551457"/>
                  <a:pt x="1616482" y="2551476"/>
                </a:cubicBezTo>
                <a:close/>
                <a:moveTo>
                  <a:pt x="1692288" y="3006307"/>
                </a:moveTo>
                <a:cubicBezTo>
                  <a:pt x="1684439" y="3006307"/>
                  <a:pt x="1678074" y="2999943"/>
                  <a:pt x="1678074" y="2992094"/>
                </a:cubicBezTo>
                <a:cubicBezTo>
                  <a:pt x="1678074" y="2984245"/>
                  <a:pt x="1684439" y="2977880"/>
                  <a:pt x="1692288" y="2977880"/>
                </a:cubicBezTo>
                <a:cubicBezTo>
                  <a:pt x="1700137" y="2977880"/>
                  <a:pt x="1706501" y="2984245"/>
                  <a:pt x="1706501" y="2992094"/>
                </a:cubicBezTo>
                <a:cubicBezTo>
                  <a:pt x="1706485" y="2999936"/>
                  <a:pt x="1700130" y="3006288"/>
                  <a:pt x="1692288" y="3006307"/>
                </a:cubicBezTo>
                <a:close/>
                <a:moveTo>
                  <a:pt x="4729233" y="2532525"/>
                </a:moveTo>
                <a:lnTo>
                  <a:pt x="4520295" y="2532525"/>
                </a:lnTo>
                <a:cubicBezTo>
                  <a:pt x="4517673" y="2519707"/>
                  <a:pt x="4505165" y="2511435"/>
                  <a:pt x="4492342" y="2514054"/>
                </a:cubicBezTo>
                <a:cubicBezTo>
                  <a:pt x="4479518" y="2516669"/>
                  <a:pt x="4471242" y="2529183"/>
                  <a:pt x="4473864" y="2542000"/>
                </a:cubicBezTo>
                <a:cubicBezTo>
                  <a:pt x="4476486" y="2554818"/>
                  <a:pt x="4488993" y="2563090"/>
                  <a:pt x="4501817" y="2560472"/>
                </a:cubicBezTo>
                <a:cubicBezTo>
                  <a:pt x="4511135" y="2558573"/>
                  <a:pt x="4518400" y="2551302"/>
                  <a:pt x="4520295" y="2542000"/>
                </a:cubicBezTo>
                <a:lnTo>
                  <a:pt x="4719757" y="2542000"/>
                </a:lnTo>
                <a:lnTo>
                  <a:pt x="4719757" y="2608330"/>
                </a:lnTo>
                <a:lnTo>
                  <a:pt x="4643952" y="2608330"/>
                </a:lnTo>
                <a:lnTo>
                  <a:pt x="4643952" y="2987356"/>
                </a:lnTo>
                <a:lnTo>
                  <a:pt x="4596100" y="2987356"/>
                </a:lnTo>
                <a:cubicBezTo>
                  <a:pt x="4593479" y="2974538"/>
                  <a:pt x="4580970" y="2966266"/>
                  <a:pt x="4568147" y="2968885"/>
                </a:cubicBezTo>
                <a:cubicBezTo>
                  <a:pt x="4555323" y="2971500"/>
                  <a:pt x="4547048" y="2984014"/>
                  <a:pt x="4549669" y="2996831"/>
                </a:cubicBezTo>
                <a:cubicBezTo>
                  <a:pt x="4552291" y="3009649"/>
                  <a:pt x="4564799" y="3017921"/>
                  <a:pt x="4577623" y="3015303"/>
                </a:cubicBezTo>
                <a:cubicBezTo>
                  <a:pt x="4586940" y="3013404"/>
                  <a:pt x="4594205" y="3006133"/>
                  <a:pt x="4596100" y="2996831"/>
                </a:cubicBezTo>
                <a:lnTo>
                  <a:pt x="4653428" y="2996831"/>
                </a:lnTo>
                <a:lnTo>
                  <a:pt x="4653428" y="2617806"/>
                </a:lnTo>
                <a:lnTo>
                  <a:pt x="4729233" y="2617806"/>
                </a:lnTo>
                <a:close/>
                <a:moveTo>
                  <a:pt x="4497080" y="2551476"/>
                </a:moveTo>
                <a:cubicBezTo>
                  <a:pt x="4489215" y="2551476"/>
                  <a:pt x="4482866" y="2545112"/>
                  <a:pt x="4482866" y="2537263"/>
                </a:cubicBezTo>
                <a:cubicBezTo>
                  <a:pt x="4482866" y="2529414"/>
                  <a:pt x="4489215" y="2523049"/>
                  <a:pt x="4497080" y="2523049"/>
                </a:cubicBezTo>
                <a:cubicBezTo>
                  <a:pt x="4504944" y="2523049"/>
                  <a:pt x="4511293" y="2529414"/>
                  <a:pt x="4511293" y="2537263"/>
                </a:cubicBezTo>
                <a:cubicBezTo>
                  <a:pt x="4511261" y="2545105"/>
                  <a:pt x="4504913" y="2551457"/>
                  <a:pt x="4497080" y="2551476"/>
                </a:cubicBezTo>
                <a:close/>
                <a:moveTo>
                  <a:pt x="4572885" y="3006307"/>
                </a:moveTo>
                <a:cubicBezTo>
                  <a:pt x="4565020" y="3006307"/>
                  <a:pt x="4558671" y="2999943"/>
                  <a:pt x="4558671" y="2992094"/>
                </a:cubicBezTo>
                <a:cubicBezTo>
                  <a:pt x="4558671" y="2984245"/>
                  <a:pt x="4565020" y="2977880"/>
                  <a:pt x="4572885" y="2977880"/>
                </a:cubicBezTo>
                <a:cubicBezTo>
                  <a:pt x="4580749" y="2977880"/>
                  <a:pt x="4587098" y="2984245"/>
                  <a:pt x="4587098" y="2992094"/>
                </a:cubicBezTo>
                <a:cubicBezTo>
                  <a:pt x="4587067" y="2999936"/>
                  <a:pt x="4580718" y="3006288"/>
                  <a:pt x="4572885" y="3006307"/>
                </a:cubicBezTo>
                <a:close/>
                <a:moveTo>
                  <a:pt x="4549669" y="2911551"/>
                </a:moveTo>
                <a:cubicBezTo>
                  <a:pt x="4547048" y="2924371"/>
                  <a:pt x="4555323" y="2936882"/>
                  <a:pt x="4568147" y="2939494"/>
                </a:cubicBezTo>
                <a:cubicBezTo>
                  <a:pt x="4580970" y="2942106"/>
                  <a:pt x="4593479" y="2933834"/>
                  <a:pt x="4596100" y="2921014"/>
                </a:cubicBezTo>
                <a:cubicBezTo>
                  <a:pt x="4598690" y="2908199"/>
                  <a:pt x="4590446" y="2895692"/>
                  <a:pt x="4577623" y="2893073"/>
                </a:cubicBezTo>
                <a:lnTo>
                  <a:pt x="4577623" y="2636283"/>
                </a:lnTo>
                <a:cubicBezTo>
                  <a:pt x="4590446" y="2633668"/>
                  <a:pt x="4598721" y="2621154"/>
                  <a:pt x="4596100" y="2608336"/>
                </a:cubicBezTo>
                <a:cubicBezTo>
                  <a:pt x="4593479" y="2595516"/>
                  <a:pt x="4580970" y="2587247"/>
                  <a:pt x="4568147" y="2589862"/>
                </a:cubicBezTo>
                <a:cubicBezTo>
                  <a:pt x="4555323" y="2592480"/>
                  <a:pt x="4547048" y="2604991"/>
                  <a:pt x="4549669" y="2617812"/>
                </a:cubicBezTo>
                <a:cubicBezTo>
                  <a:pt x="4551565" y="2627114"/>
                  <a:pt x="4558829" y="2634385"/>
                  <a:pt x="4568147" y="2636283"/>
                </a:cubicBezTo>
                <a:lnTo>
                  <a:pt x="4568147" y="2893231"/>
                </a:lnTo>
                <a:cubicBezTo>
                  <a:pt x="4558892" y="2895107"/>
                  <a:pt x="4551628" y="2902306"/>
                  <a:pt x="4549669" y="2911551"/>
                </a:cubicBezTo>
                <a:close/>
                <a:moveTo>
                  <a:pt x="4558671" y="2613068"/>
                </a:moveTo>
                <a:cubicBezTo>
                  <a:pt x="4558671" y="2605219"/>
                  <a:pt x="4565020" y="2598854"/>
                  <a:pt x="4572885" y="2598854"/>
                </a:cubicBezTo>
                <a:cubicBezTo>
                  <a:pt x="4580749" y="2598854"/>
                  <a:pt x="4587098" y="2605219"/>
                  <a:pt x="4587098" y="2613068"/>
                </a:cubicBezTo>
                <a:cubicBezTo>
                  <a:pt x="4587098" y="2620917"/>
                  <a:pt x="4580749" y="2627281"/>
                  <a:pt x="4572885" y="2627281"/>
                </a:cubicBezTo>
                <a:cubicBezTo>
                  <a:pt x="4565020" y="2627281"/>
                  <a:pt x="4558671" y="2620917"/>
                  <a:pt x="4558671" y="2613068"/>
                </a:cubicBezTo>
                <a:close/>
                <a:moveTo>
                  <a:pt x="4572885" y="2902075"/>
                </a:moveTo>
                <a:cubicBezTo>
                  <a:pt x="4580749" y="2902075"/>
                  <a:pt x="4587098" y="2908439"/>
                  <a:pt x="4587098" y="2916288"/>
                </a:cubicBezTo>
                <a:cubicBezTo>
                  <a:pt x="4587098" y="2924137"/>
                  <a:pt x="4580749" y="2930502"/>
                  <a:pt x="4572885" y="2930502"/>
                </a:cubicBezTo>
                <a:cubicBezTo>
                  <a:pt x="4565020" y="2930502"/>
                  <a:pt x="4558671" y="2924137"/>
                  <a:pt x="4558671" y="2916288"/>
                </a:cubicBezTo>
                <a:cubicBezTo>
                  <a:pt x="4558640" y="2908455"/>
                  <a:pt x="4564988" y="2902094"/>
                  <a:pt x="4572822" y="2902075"/>
                </a:cubicBezTo>
                <a:cubicBezTo>
                  <a:pt x="4572853" y="2902075"/>
                  <a:pt x="4572853" y="2902075"/>
                  <a:pt x="4572885" y="2902075"/>
                </a:cubicBezTo>
                <a:close/>
                <a:moveTo>
                  <a:pt x="4947173" y="2484673"/>
                </a:moveTo>
                <a:cubicBezTo>
                  <a:pt x="4959996" y="2487285"/>
                  <a:pt x="4972504" y="2479013"/>
                  <a:pt x="4975126" y="2466192"/>
                </a:cubicBezTo>
                <a:cubicBezTo>
                  <a:pt x="4977716" y="2453375"/>
                  <a:pt x="4969472" y="2440864"/>
                  <a:pt x="4956648" y="2438248"/>
                </a:cubicBezTo>
                <a:cubicBezTo>
                  <a:pt x="4943825" y="2435636"/>
                  <a:pt x="4931317" y="2443905"/>
                  <a:pt x="4928695" y="2456720"/>
                </a:cubicBezTo>
                <a:lnTo>
                  <a:pt x="4520295" y="2456720"/>
                </a:lnTo>
                <a:cubicBezTo>
                  <a:pt x="4517673" y="2443902"/>
                  <a:pt x="4505165" y="2435630"/>
                  <a:pt x="4492342" y="2438248"/>
                </a:cubicBezTo>
                <a:cubicBezTo>
                  <a:pt x="4479518" y="2440864"/>
                  <a:pt x="4471242" y="2453378"/>
                  <a:pt x="4473864" y="2466195"/>
                </a:cubicBezTo>
                <a:cubicBezTo>
                  <a:pt x="4476486" y="2479013"/>
                  <a:pt x="4488993" y="2487285"/>
                  <a:pt x="4501817" y="2484666"/>
                </a:cubicBezTo>
                <a:cubicBezTo>
                  <a:pt x="4511135" y="2482768"/>
                  <a:pt x="4518400" y="2475497"/>
                  <a:pt x="4520295" y="2466195"/>
                </a:cubicBezTo>
                <a:lnTo>
                  <a:pt x="4928695" y="2466195"/>
                </a:lnTo>
                <a:cubicBezTo>
                  <a:pt x="4930590" y="2475500"/>
                  <a:pt x="4937855" y="2482775"/>
                  <a:pt x="4947173" y="2484673"/>
                </a:cubicBezTo>
                <a:close/>
                <a:moveTo>
                  <a:pt x="4951911" y="2447244"/>
                </a:moveTo>
                <a:cubicBezTo>
                  <a:pt x="4959775" y="2447244"/>
                  <a:pt x="4966124" y="2453608"/>
                  <a:pt x="4966124" y="2461457"/>
                </a:cubicBezTo>
                <a:cubicBezTo>
                  <a:pt x="4966124" y="2469306"/>
                  <a:pt x="4959775" y="2475671"/>
                  <a:pt x="4951911" y="2475671"/>
                </a:cubicBezTo>
                <a:cubicBezTo>
                  <a:pt x="4944046" y="2475671"/>
                  <a:pt x="4937697" y="2469306"/>
                  <a:pt x="4937697" y="2461457"/>
                </a:cubicBezTo>
                <a:cubicBezTo>
                  <a:pt x="4937666" y="2453624"/>
                  <a:pt x="4944014" y="2447263"/>
                  <a:pt x="4951847" y="2447244"/>
                </a:cubicBezTo>
                <a:cubicBezTo>
                  <a:pt x="4951879" y="2447244"/>
                  <a:pt x="4951879" y="2447244"/>
                  <a:pt x="4951911" y="2447244"/>
                </a:cubicBezTo>
                <a:close/>
                <a:moveTo>
                  <a:pt x="4497080" y="2475671"/>
                </a:moveTo>
                <a:cubicBezTo>
                  <a:pt x="4489215" y="2475671"/>
                  <a:pt x="4482866" y="2469306"/>
                  <a:pt x="4482866" y="2461457"/>
                </a:cubicBezTo>
                <a:cubicBezTo>
                  <a:pt x="4482866" y="2453608"/>
                  <a:pt x="4489215" y="2447244"/>
                  <a:pt x="4497080" y="2447244"/>
                </a:cubicBezTo>
                <a:cubicBezTo>
                  <a:pt x="4504944" y="2447244"/>
                  <a:pt x="4511293" y="2453608"/>
                  <a:pt x="4511293" y="2461457"/>
                </a:cubicBezTo>
                <a:cubicBezTo>
                  <a:pt x="4511261" y="2469300"/>
                  <a:pt x="4504913" y="2475652"/>
                  <a:pt x="4497080" y="2475671"/>
                </a:cubicBezTo>
                <a:close/>
                <a:moveTo>
                  <a:pt x="3885900" y="3091114"/>
                </a:moveTo>
                <a:cubicBezTo>
                  <a:pt x="3898724" y="3093733"/>
                  <a:pt x="3911232" y="3085464"/>
                  <a:pt x="3913853" y="3072646"/>
                </a:cubicBezTo>
                <a:cubicBezTo>
                  <a:pt x="3913853" y="3072643"/>
                  <a:pt x="3913853" y="3072640"/>
                  <a:pt x="3913853" y="3072637"/>
                </a:cubicBezTo>
                <a:lnTo>
                  <a:pt x="4046986" y="3072637"/>
                </a:lnTo>
                <a:lnTo>
                  <a:pt x="4046986" y="2838525"/>
                </a:lnTo>
                <a:lnTo>
                  <a:pt x="3892596" y="2684135"/>
                </a:lnTo>
                <a:lnTo>
                  <a:pt x="3762243" y="2684135"/>
                </a:lnTo>
                <a:cubicBezTo>
                  <a:pt x="3759621" y="2671318"/>
                  <a:pt x="3747113" y="2663045"/>
                  <a:pt x="3734290" y="2665664"/>
                </a:cubicBezTo>
                <a:cubicBezTo>
                  <a:pt x="3721466" y="2668279"/>
                  <a:pt x="3713191" y="2680793"/>
                  <a:pt x="3715812" y="2693611"/>
                </a:cubicBezTo>
                <a:cubicBezTo>
                  <a:pt x="3718434" y="2706428"/>
                  <a:pt x="3730942" y="2714700"/>
                  <a:pt x="3743765" y="2712082"/>
                </a:cubicBezTo>
                <a:cubicBezTo>
                  <a:pt x="3753083" y="2710184"/>
                  <a:pt x="3760348" y="2702913"/>
                  <a:pt x="3762243" y="2693611"/>
                </a:cubicBezTo>
                <a:lnTo>
                  <a:pt x="3888585" y="2693611"/>
                </a:lnTo>
                <a:lnTo>
                  <a:pt x="4037384" y="2842410"/>
                </a:lnTo>
                <a:lnTo>
                  <a:pt x="4037384" y="3063161"/>
                </a:lnTo>
                <a:lnTo>
                  <a:pt x="3913727" y="3063161"/>
                </a:lnTo>
                <a:cubicBezTo>
                  <a:pt x="3911105" y="3050344"/>
                  <a:pt x="3898598" y="3042075"/>
                  <a:pt x="3885774" y="3044696"/>
                </a:cubicBezTo>
                <a:cubicBezTo>
                  <a:pt x="3872950" y="3047315"/>
                  <a:pt x="3864675" y="3059832"/>
                  <a:pt x="3867296" y="3072649"/>
                </a:cubicBezTo>
                <a:cubicBezTo>
                  <a:pt x="3869223" y="3081948"/>
                  <a:pt x="3876488" y="3089213"/>
                  <a:pt x="3885774" y="3091114"/>
                </a:cubicBezTo>
                <a:close/>
                <a:moveTo>
                  <a:pt x="3739028" y="2703086"/>
                </a:moveTo>
                <a:cubicBezTo>
                  <a:pt x="3731163" y="2703086"/>
                  <a:pt x="3724814" y="2696722"/>
                  <a:pt x="3724814" y="2688873"/>
                </a:cubicBezTo>
                <a:cubicBezTo>
                  <a:pt x="3724814" y="2681024"/>
                  <a:pt x="3731163" y="2674659"/>
                  <a:pt x="3739028" y="2674659"/>
                </a:cubicBezTo>
                <a:cubicBezTo>
                  <a:pt x="3746892" y="2674659"/>
                  <a:pt x="3753241" y="2681024"/>
                  <a:pt x="3753241" y="2688873"/>
                </a:cubicBezTo>
                <a:cubicBezTo>
                  <a:pt x="3753209" y="2696716"/>
                  <a:pt x="3746861" y="2703067"/>
                  <a:pt x="3739028" y="2703086"/>
                </a:cubicBezTo>
                <a:close/>
                <a:moveTo>
                  <a:pt x="3890638" y="3053685"/>
                </a:moveTo>
                <a:cubicBezTo>
                  <a:pt x="3898503" y="3053685"/>
                  <a:pt x="3904851" y="3060050"/>
                  <a:pt x="3904851" y="3067899"/>
                </a:cubicBezTo>
                <a:cubicBezTo>
                  <a:pt x="3904851" y="3075748"/>
                  <a:pt x="3898503" y="3082112"/>
                  <a:pt x="3890638" y="3082112"/>
                </a:cubicBezTo>
                <a:cubicBezTo>
                  <a:pt x="3882773" y="3082112"/>
                  <a:pt x="3876425" y="3075748"/>
                  <a:pt x="3876425" y="3067899"/>
                </a:cubicBezTo>
                <a:cubicBezTo>
                  <a:pt x="3876393" y="3060066"/>
                  <a:pt x="3882742" y="3053704"/>
                  <a:pt x="3890575" y="3053685"/>
                </a:cubicBezTo>
                <a:cubicBezTo>
                  <a:pt x="3890606" y="3053685"/>
                  <a:pt x="3890606" y="3053685"/>
                  <a:pt x="3890638" y="3053685"/>
                </a:cubicBezTo>
                <a:close/>
                <a:moveTo>
                  <a:pt x="4871368" y="2939504"/>
                </a:moveTo>
                <a:cubicBezTo>
                  <a:pt x="4884191" y="2942122"/>
                  <a:pt x="4896699" y="2933853"/>
                  <a:pt x="4899321" y="2921036"/>
                </a:cubicBezTo>
                <a:cubicBezTo>
                  <a:pt x="4899321" y="2921033"/>
                  <a:pt x="4899321" y="2921030"/>
                  <a:pt x="4899321" y="2921026"/>
                </a:cubicBezTo>
                <a:lnTo>
                  <a:pt x="5307721" y="2921026"/>
                </a:lnTo>
                <a:cubicBezTo>
                  <a:pt x="5310343" y="2933844"/>
                  <a:pt x="5322850" y="2942116"/>
                  <a:pt x="5335674" y="2939498"/>
                </a:cubicBezTo>
                <a:cubicBezTo>
                  <a:pt x="5348498" y="2936882"/>
                  <a:pt x="5356773" y="2924368"/>
                  <a:pt x="5354152" y="2911551"/>
                </a:cubicBezTo>
                <a:cubicBezTo>
                  <a:pt x="5351530" y="2898733"/>
                  <a:pt x="5339022" y="2890461"/>
                  <a:pt x="5326199" y="2893080"/>
                </a:cubicBezTo>
                <a:cubicBezTo>
                  <a:pt x="5316881" y="2894978"/>
                  <a:pt x="5309616" y="2902249"/>
                  <a:pt x="5307721" y="2911551"/>
                </a:cubicBezTo>
                <a:lnTo>
                  <a:pt x="4899321" y="2911551"/>
                </a:lnTo>
                <a:cubicBezTo>
                  <a:pt x="4896699" y="2898733"/>
                  <a:pt x="4884191" y="2890464"/>
                  <a:pt x="4871368" y="2893086"/>
                </a:cubicBezTo>
                <a:cubicBezTo>
                  <a:pt x="4858544" y="2895704"/>
                  <a:pt x="4850268" y="2908221"/>
                  <a:pt x="4852890" y="2921039"/>
                </a:cubicBezTo>
                <a:cubicBezTo>
                  <a:pt x="4854817" y="2930338"/>
                  <a:pt x="4862081" y="2937602"/>
                  <a:pt x="4871368" y="2939504"/>
                </a:cubicBezTo>
                <a:close/>
                <a:moveTo>
                  <a:pt x="5330937" y="2902075"/>
                </a:moveTo>
                <a:cubicBezTo>
                  <a:pt x="5338801" y="2902075"/>
                  <a:pt x="5345150" y="2908439"/>
                  <a:pt x="5345150" y="2916288"/>
                </a:cubicBezTo>
                <a:cubicBezTo>
                  <a:pt x="5345150" y="2924137"/>
                  <a:pt x="5338801" y="2930502"/>
                  <a:pt x="5330937" y="2930502"/>
                </a:cubicBezTo>
                <a:cubicBezTo>
                  <a:pt x="5323072" y="2930502"/>
                  <a:pt x="5316723" y="2924137"/>
                  <a:pt x="5316723" y="2916288"/>
                </a:cubicBezTo>
                <a:cubicBezTo>
                  <a:pt x="5316691" y="2908455"/>
                  <a:pt x="5323040" y="2902094"/>
                  <a:pt x="5330873" y="2902075"/>
                </a:cubicBezTo>
                <a:cubicBezTo>
                  <a:pt x="5330905" y="2902075"/>
                  <a:pt x="5330905" y="2902075"/>
                  <a:pt x="5330937" y="2902075"/>
                </a:cubicBezTo>
                <a:close/>
                <a:moveTo>
                  <a:pt x="4876105" y="2902075"/>
                </a:moveTo>
                <a:cubicBezTo>
                  <a:pt x="4883970" y="2902075"/>
                  <a:pt x="4890319" y="2908439"/>
                  <a:pt x="4890319" y="2916288"/>
                </a:cubicBezTo>
                <a:cubicBezTo>
                  <a:pt x="4890319" y="2924137"/>
                  <a:pt x="4883970" y="2930502"/>
                  <a:pt x="4876105" y="2930502"/>
                </a:cubicBezTo>
                <a:cubicBezTo>
                  <a:pt x="4868241" y="2930502"/>
                  <a:pt x="4861892" y="2924137"/>
                  <a:pt x="4861892" y="2916288"/>
                </a:cubicBezTo>
                <a:cubicBezTo>
                  <a:pt x="4861860" y="2908455"/>
                  <a:pt x="4868209" y="2902094"/>
                  <a:pt x="4876042" y="2902075"/>
                </a:cubicBezTo>
                <a:cubicBezTo>
                  <a:pt x="4876074" y="2902075"/>
                  <a:pt x="4876074" y="2902075"/>
                  <a:pt x="4876105" y="2902075"/>
                </a:cubicBezTo>
                <a:close/>
                <a:moveTo>
                  <a:pt x="4871368" y="2560478"/>
                </a:moveTo>
                <a:cubicBezTo>
                  <a:pt x="4884191" y="2563096"/>
                  <a:pt x="4896699" y="2554827"/>
                  <a:pt x="4899321" y="2542010"/>
                </a:cubicBezTo>
                <a:cubicBezTo>
                  <a:pt x="4899321" y="2542007"/>
                  <a:pt x="4899321" y="2542004"/>
                  <a:pt x="4899321" y="2542000"/>
                </a:cubicBezTo>
                <a:lnTo>
                  <a:pt x="4947173" y="2542000"/>
                </a:lnTo>
                <a:lnTo>
                  <a:pt x="4947173" y="2741621"/>
                </a:lnTo>
                <a:cubicBezTo>
                  <a:pt x="4934349" y="2744236"/>
                  <a:pt x="4926074" y="2756750"/>
                  <a:pt x="4928695" y="2769568"/>
                </a:cubicBezTo>
                <a:cubicBezTo>
                  <a:pt x="4931317" y="2782388"/>
                  <a:pt x="4943825" y="2790657"/>
                  <a:pt x="4956648" y="2788042"/>
                </a:cubicBezTo>
                <a:cubicBezTo>
                  <a:pt x="4969472" y="2785423"/>
                  <a:pt x="4977747" y="2772912"/>
                  <a:pt x="4975126" y="2760092"/>
                </a:cubicBezTo>
                <a:cubicBezTo>
                  <a:pt x="4973231" y="2750790"/>
                  <a:pt x="4965966" y="2743519"/>
                  <a:pt x="4956648" y="2741621"/>
                </a:cubicBezTo>
                <a:lnTo>
                  <a:pt x="4956648" y="2532525"/>
                </a:lnTo>
                <a:lnTo>
                  <a:pt x="4899321" y="2532525"/>
                </a:lnTo>
                <a:cubicBezTo>
                  <a:pt x="4896699" y="2519707"/>
                  <a:pt x="4884191" y="2511438"/>
                  <a:pt x="4871368" y="2514060"/>
                </a:cubicBezTo>
                <a:cubicBezTo>
                  <a:pt x="4858544" y="2516678"/>
                  <a:pt x="4850268" y="2529196"/>
                  <a:pt x="4852890" y="2542013"/>
                </a:cubicBezTo>
                <a:cubicBezTo>
                  <a:pt x="4854817" y="2551312"/>
                  <a:pt x="4862081" y="2558576"/>
                  <a:pt x="4871368" y="2560478"/>
                </a:cubicBezTo>
                <a:close/>
                <a:moveTo>
                  <a:pt x="4966124" y="2764678"/>
                </a:moveTo>
                <a:cubicBezTo>
                  <a:pt x="4966124" y="2772527"/>
                  <a:pt x="4959775" y="2778892"/>
                  <a:pt x="4951911" y="2778892"/>
                </a:cubicBezTo>
                <a:cubicBezTo>
                  <a:pt x="4944046" y="2778892"/>
                  <a:pt x="4937697" y="2772527"/>
                  <a:pt x="4937697" y="2764678"/>
                </a:cubicBezTo>
                <a:cubicBezTo>
                  <a:pt x="4937697" y="2756829"/>
                  <a:pt x="4944046" y="2750465"/>
                  <a:pt x="4951911" y="2750465"/>
                </a:cubicBezTo>
                <a:cubicBezTo>
                  <a:pt x="4959775" y="2750465"/>
                  <a:pt x="4966124" y="2756829"/>
                  <a:pt x="4966124" y="2764678"/>
                </a:cubicBezTo>
                <a:close/>
                <a:moveTo>
                  <a:pt x="4876105" y="2523049"/>
                </a:moveTo>
                <a:cubicBezTo>
                  <a:pt x="4883970" y="2523049"/>
                  <a:pt x="4890319" y="2529414"/>
                  <a:pt x="4890319" y="2537263"/>
                </a:cubicBezTo>
                <a:cubicBezTo>
                  <a:pt x="4890319" y="2545112"/>
                  <a:pt x="4883970" y="2551476"/>
                  <a:pt x="4876105" y="2551476"/>
                </a:cubicBezTo>
                <a:cubicBezTo>
                  <a:pt x="4868241" y="2551476"/>
                  <a:pt x="4861892" y="2545112"/>
                  <a:pt x="4861892" y="2537263"/>
                </a:cubicBezTo>
                <a:cubicBezTo>
                  <a:pt x="4861860" y="2529429"/>
                  <a:pt x="4868209" y="2523068"/>
                  <a:pt x="4876042" y="2523049"/>
                </a:cubicBezTo>
                <a:cubicBezTo>
                  <a:pt x="4876074" y="2523049"/>
                  <a:pt x="4876074" y="2523049"/>
                  <a:pt x="4876105" y="2523049"/>
                </a:cubicBezTo>
                <a:close/>
                <a:moveTo>
                  <a:pt x="4852921" y="2835745"/>
                </a:moveTo>
                <a:cubicBezTo>
                  <a:pt x="4849921" y="2848481"/>
                  <a:pt x="4857817" y="2861235"/>
                  <a:pt x="4870546" y="2864239"/>
                </a:cubicBezTo>
                <a:cubicBezTo>
                  <a:pt x="4883275" y="2867242"/>
                  <a:pt x="4896036" y="2859352"/>
                  <a:pt x="4899037" y="2846617"/>
                </a:cubicBezTo>
                <a:cubicBezTo>
                  <a:pt x="4899131" y="2846156"/>
                  <a:pt x="4899226" y="2845689"/>
                  <a:pt x="4899321" y="2845221"/>
                </a:cubicBezTo>
                <a:lnTo>
                  <a:pt x="5032454" y="2845221"/>
                </a:lnTo>
                <a:lnTo>
                  <a:pt x="5032454" y="2501287"/>
                </a:lnTo>
                <a:lnTo>
                  <a:pt x="5259869" y="2273871"/>
                </a:lnTo>
                <a:lnTo>
                  <a:pt x="5259869" y="2181452"/>
                </a:lnTo>
                <a:cubicBezTo>
                  <a:pt x="5272693" y="2178837"/>
                  <a:pt x="5280968" y="2166323"/>
                  <a:pt x="5278347" y="2153505"/>
                </a:cubicBezTo>
                <a:cubicBezTo>
                  <a:pt x="5275725" y="2140685"/>
                  <a:pt x="5263217" y="2132416"/>
                  <a:pt x="5250394" y="2135031"/>
                </a:cubicBezTo>
                <a:cubicBezTo>
                  <a:pt x="5237570" y="2137649"/>
                  <a:pt x="5229294" y="2150160"/>
                  <a:pt x="5231916" y="2162981"/>
                </a:cubicBezTo>
                <a:cubicBezTo>
                  <a:pt x="5233811" y="2172283"/>
                  <a:pt x="5241076" y="2179554"/>
                  <a:pt x="5250394" y="2181452"/>
                </a:cubicBezTo>
                <a:lnTo>
                  <a:pt x="5250394" y="2269891"/>
                </a:lnTo>
                <a:lnTo>
                  <a:pt x="5022978" y="2497307"/>
                </a:lnTo>
                <a:lnTo>
                  <a:pt x="5022978" y="2835745"/>
                </a:lnTo>
                <a:lnTo>
                  <a:pt x="4899321" y="2835745"/>
                </a:lnTo>
                <a:cubicBezTo>
                  <a:pt x="4896668" y="2822931"/>
                  <a:pt x="4884128" y="2814691"/>
                  <a:pt x="4871336" y="2817337"/>
                </a:cubicBezTo>
                <a:cubicBezTo>
                  <a:pt x="4862081" y="2819248"/>
                  <a:pt x="4854848" y="2826485"/>
                  <a:pt x="4852921" y="2835745"/>
                </a:cubicBezTo>
                <a:close/>
                <a:moveTo>
                  <a:pt x="5240918" y="2158237"/>
                </a:moveTo>
                <a:cubicBezTo>
                  <a:pt x="5240918" y="2150388"/>
                  <a:pt x="5247267" y="2144023"/>
                  <a:pt x="5255131" y="2144023"/>
                </a:cubicBezTo>
                <a:cubicBezTo>
                  <a:pt x="5262996" y="2144023"/>
                  <a:pt x="5269345" y="2150388"/>
                  <a:pt x="5269345" y="2158237"/>
                </a:cubicBezTo>
                <a:cubicBezTo>
                  <a:pt x="5269345" y="2166086"/>
                  <a:pt x="5262996" y="2172450"/>
                  <a:pt x="5255131" y="2172450"/>
                </a:cubicBezTo>
                <a:cubicBezTo>
                  <a:pt x="5247267" y="2172450"/>
                  <a:pt x="5240918" y="2166086"/>
                  <a:pt x="5240918" y="2158237"/>
                </a:cubicBezTo>
                <a:close/>
                <a:moveTo>
                  <a:pt x="4890319" y="2840483"/>
                </a:moveTo>
                <a:cubicBezTo>
                  <a:pt x="4890319" y="2848332"/>
                  <a:pt x="4883970" y="2854697"/>
                  <a:pt x="4876105" y="2854697"/>
                </a:cubicBezTo>
                <a:cubicBezTo>
                  <a:pt x="4868241" y="2854697"/>
                  <a:pt x="4861892" y="2848332"/>
                  <a:pt x="4861892" y="2840483"/>
                </a:cubicBezTo>
                <a:cubicBezTo>
                  <a:pt x="4861892" y="2832634"/>
                  <a:pt x="4868241" y="2826270"/>
                  <a:pt x="4876105" y="2826270"/>
                </a:cubicBezTo>
                <a:cubicBezTo>
                  <a:pt x="4883970" y="2826270"/>
                  <a:pt x="4890319" y="2832634"/>
                  <a:pt x="4890319" y="2840483"/>
                </a:cubicBezTo>
                <a:close/>
                <a:moveTo>
                  <a:pt x="3288934" y="2532525"/>
                </a:moveTo>
                <a:lnTo>
                  <a:pt x="3079996" y="2532525"/>
                </a:lnTo>
                <a:cubicBezTo>
                  <a:pt x="3077381" y="2519707"/>
                  <a:pt x="3064867" y="2511435"/>
                  <a:pt x="3052049" y="2514054"/>
                </a:cubicBezTo>
                <a:cubicBezTo>
                  <a:pt x="3039229" y="2516669"/>
                  <a:pt x="3030960" y="2529183"/>
                  <a:pt x="3033575" y="2542000"/>
                </a:cubicBezTo>
                <a:cubicBezTo>
                  <a:pt x="3036194" y="2554818"/>
                  <a:pt x="3048705" y="2563090"/>
                  <a:pt x="3061525" y="2560472"/>
                </a:cubicBezTo>
                <a:cubicBezTo>
                  <a:pt x="3070827" y="2558573"/>
                  <a:pt x="3078098" y="2551302"/>
                  <a:pt x="3079996" y="2542000"/>
                </a:cubicBezTo>
                <a:lnTo>
                  <a:pt x="3279459" y="2542000"/>
                </a:lnTo>
                <a:lnTo>
                  <a:pt x="3279459" y="2608330"/>
                </a:lnTo>
                <a:lnTo>
                  <a:pt x="3203654" y="2608330"/>
                </a:lnTo>
                <a:lnTo>
                  <a:pt x="3203654" y="2987356"/>
                </a:lnTo>
                <a:lnTo>
                  <a:pt x="3155801" y="2987356"/>
                </a:lnTo>
                <a:cubicBezTo>
                  <a:pt x="3153186" y="2974538"/>
                  <a:pt x="3140672" y="2966266"/>
                  <a:pt x="3127855" y="2968885"/>
                </a:cubicBezTo>
                <a:cubicBezTo>
                  <a:pt x="3115034" y="2971500"/>
                  <a:pt x="3106765" y="2984014"/>
                  <a:pt x="3109380" y="2996831"/>
                </a:cubicBezTo>
                <a:cubicBezTo>
                  <a:pt x="3111999" y="3009649"/>
                  <a:pt x="3124510" y="3017921"/>
                  <a:pt x="3137330" y="3015303"/>
                </a:cubicBezTo>
                <a:cubicBezTo>
                  <a:pt x="3146632" y="3013404"/>
                  <a:pt x="3153903" y="3006133"/>
                  <a:pt x="3155801" y="2996831"/>
                </a:cubicBezTo>
                <a:lnTo>
                  <a:pt x="3213129" y="2996831"/>
                </a:lnTo>
                <a:lnTo>
                  <a:pt x="3213129" y="2617806"/>
                </a:lnTo>
                <a:lnTo>
                  <a:pt x="3288934" y="2617806"/>
                </a:lnTo>
                <a:close/>
                <a:moveTo>
                  <a:pt x="3056781" y="2551476"/>
                </a:moveTo>
                <a:cubicBezTo>
                  <a:pt x="3048932" y="2551476"/>
                  <a:pt x="3042568" y="2545112"/>
                  <a:pt x="3042568" y="2537263"/>
                </a:cubicBezTo>
                <a:cubicBezTo>
                  <a:pt x="3042568" y="2529414"/>
                  <a:pt x="3048932" y="2523049"/>
                  <a:pt x="3056781" y="2523049"/>
                </a:cubicBezTo>
                <a:cubicBezTo>
                  <a:pt x="3064630" y="2523049"/>
                  <a:pt x="3070994" y="2529414"/>
                  <a:pt x="3070994" y="2537263"/>
                </a:cubicBezTo>
                <a:cubicBezTo>
                  <a:pt x="3070979" y="2545105"/>
                  <a:pt x="3064624" y="2551457"/>
                  <a:pt x="3056781" y="2551476"/>
                </a:cubicBezTo>
                <a:close/>
                <a:moveTo>
                  <a:pt x="3132586" y="3006307"/>
                </a:moveTo>
                <a:cubicBezTo>
                  <a:pt x="3124737" y="3006307"/>
                  <a:pt x="3118373" y="2999943"/>
                  <a:pt x="3118373" y="2992094"/>
                </a:cubicBezTo>
                <a:cubicBezTo>
                  <a:pt x="3118373" y="2984245"/>
                  <a:pt x="3124737" y="2977880"/>
                  <a:pt x="3132586" y="2977880"/>
                </a:cubicBezTo>
                <a:cubicBezTo>
                  <a:pt x="3140435" y="2977880"/>
                  <a:pt x="3146800" y="2984245"/>
                  <a:pt x="3146800" y="2992094"/>
                </a:cubicBezTo>
                <a:cubicBezTo>
                  <a:pt x="3146784" y="2999936"/>
                  <a:pt x="3140429" y="3006288"/>
                  <a:pt x="3132586" y="3006307"/>
                </a:cubicBezTo>
                <a:close/>
                <a:moveTo>
                  <a:pt x="3431069" y="2939504"/>
                </a:moveTo>
                <a:cubicBezTo>
                  <a:pt x="3443893" y="2942122"/>
                  <a:pt x="3456401" y="2933853"/>
                  <a:pt x="3459022" y="2921036"/>
                </a:cubicBezTo>
                <a:cubicBezTo>
                  <a:pt x="3459022" y="2921033"/>
                  <a:pt x="3459022" y="2921030"/>
                  <a:pt x="3459022" y="2921026"/>
                </a:cubicBezTo>
                <a:lnTo>
                  <a:pt x="3867423" y="2921026"/>
                </a:lnTo>
                <a:cubicBezTo>
                  <a:pt x="3870044" y="2933844"/>
                  <a:pt x="3882552" y="2942116"/>
                  <a:pt x="3895376" y="2939498"/>
                </a:cubicBezTo>
                <a:cubicBezTo>
                  <a:pt x="3908199" y="2936882"/>
                  <a:pt x="3916475" y="2924368"/>
                  <a:pt x="3913853" y="2911551"/>
                </a:cubicBezTo>
                <a:cubicBezTo>
                  <a:pt x="3911232" y="2898733"/>
                  <a:pt x="3898724" y="2890461"/>
                  <a:pt x="3885900" y="2893080"/>
                </a:cubicBezTo>
                <a:cubicBezTo>
                  <a:pt x="3876582" y="2894978"/>
                  <a:pt x="3869318" y="2902249"/>
                  <a:pt x="3867423" y="2911551"/>
                </a:cubicBezTo>
                <a:lnTo>
                  <a:pt x="3459022" y="2911551"/>
                </a:lnTo>
                <a:cubicBezTo>
                  <a:pt x="3456401" y="2898733"/>
                  <a:pt x="3443893" y="2890464"/>
                  <a:pt x="3431069" y="2893086"/>
                </a:cubicBezTo>
                <a:cubicBezTo>
                  <a:pt x="3418245" y="2895704"/>
                  <a:pt x="3409970" y="2908221"/>
                  <a:pt x="3412592" y="2921039"/>
                </a:cubicBezTo>
                <a:cubicBezTo>
                  <a:pt x="3414518" y="2930338"/>
                  <a:pt x="3421783" y="2937602"/>
                  <a:pt x="3431069" y="2939504"/>
                </a:cubicBezTo>
                <a:close/>
                <a:moveTo>
                  <a:pt x="3890638" y="2902075"/>
                </a:moveTo>
                <a:cubicBezTo>
                  <a:pt x="3898503" y="2902075"/>
                  <a:pt x="3904851" y="2908439"/>
                  <a:pt x="3904851" y="2916288"/>
                </a:cubicBezTo>
                <a:cubicBezTo>
                  <a:pt x="3904851" y="2924137"/>
                  <a:pt x="3898503" y="2930502"/>
                  <a:pt x="3890638" y="2930502"/>
                </a:cubicBezTo>
                <a:cubicBezTo>
                  <a:pt x="3882773" y="2930502"/>
                  <a:pt x="3876425" y="2924137"/>
                  <a:pt x="3876425" y="2916288"/>
                </a:cubicBezTo>
                <a:cubicBezTo>
                  <a:pt x="3876393" y="2908455"/>
                  <a:pt x="3882742" y="2902094"/>
                  <a:pt x="3890575" y="2902075"/>
                </a:cubicBezTo>
                <a:cubicBezTo>
                  <a:pt x="3890606" y="2902075"/>
                  <a:pt x="3890606" y="2902075"/>
                  <a:pt x="3890638" y="2902075"/>
                </a:cubicBezTo>
                <a:close/>
                <a:moveTo>
                  <a:pt x="3435807" y="2902075"/>
                </a:moveTo>
                <a:cubicBezTo>
                  <a:pt x="3443672" y="2902075"/>
                  <a:pt x="3450020" y="2908439"/>
                  <a:pt x="3450020" y="2916288"/>
                </a:cubicBezTo>
                <a:cubicBezTo>
                  <a:pt x="3450020" y="2924137"/>
                  <a:pt x="3443672" y="2930502"/>
                  <a:pt x="3435807" y="2930502"/>
                </a:cubicBezTo>
                <a:cubicBezTo>
                  <a:pt x="3427942" y="2930502"/>
                  <a:pt x="3421593" y="2924137"/>
                  <a:pt x="3421593" y="2916288"/>
                </a:cubicBezTo>
                <a:cubicBezTo>
                  <a:pt x="3421562" y="2908455"/>
                  <a:pt x="3427911" y="2902094"/>
                  <a:pt x="3435744" y="2902075"/>
                </a:cubicBezTo>
                <a:cubicBezTo>
                  <a:pt x="3435775" y="2902075"/>
                  <a:pt x="3435775" y="2902075"/>
                  <a:pt x="3435807" y="2902075"/>
                </a:cubicBezTo>
                <a:close/>
                <a:moveTo>
                  <a:pt x="1990771" y="2939504"/>
                </a:moveTo>
                <a:cubicBezTo>
                  <a:pt x="2003588" y="2942122"/>
                  <a:pt x="2016102" y="2933853"/>
                  <a:pt x="2018721" y="2921036"/>
                </a:cubicBezTo>
                <a:cubicBezTo>
                  <a:pt x="2018724" y="2921033"/>
                  <a:pt x="2018724" y="2921030"/>
                  <a:pt x="2018724" y="2921026"/>
                </a:cubicBezTo>
                <a:lnTo>
                  <a:pt x="2427124" y="2921026"/>
                </a:lnTo>
                <a:cubicBezTo>
                  <a:pt x="2429739" y="2933844"/>
                  <a:pt x="2442253" y="2942116"/>
                  <a:pt x="2455071" y="2939498"/>
                </a:cubicBezTo>
                <a:cubicBezTo>
                  <a:pt x="2467891" y="2936882"/>
                  <a:pt x="2476161" y="2924368"/>
                  <a:pt x="2473545" y="2911551"/>
                </a:cubicBezTo>
                <a:cubicBezTo>
                  <a:pt x="2470927" y="2898733"/>
                  <a:pt x="2458416" y="2890461"/>
                  <a:pt x="2445595" y="2893080"/>
                </a:cubicBezTo>
                <a:cubicBezTo>
                  <a:pt x="2436293" y="2894978"/>
                  <a:pt x="2429022" y="2902249"/>
                  <a:pt x="2427124" y="2911551"/>
                </a:cubicBezTo>
                <a:lnTo>
                  <a:pt x="2018724" y="2911551"/>
                </a:lnTo>
                <a:cubicBezTo>
                  <a:pt x="2016105" y="2898733"/>
                  <a:pt x="2003588" y="2890464"/>
                  <a:pt x="1990771" y="2893086"/>
                </a:cubicBezTo>
                <a:cubicBezTo>
                  <a:pt x="1977953" y="2895704"/>
                  <a:pt x="1969684" y="2908221"/>
                  <a:pt x="1972306" y="2921039"/>
                </a:cubicBezTo>
                <a:cubicBezTo>
                  <a:pt x="1974207" y="2930338"/>
                  <a:pt x="1981472" y="2937602"/>
                  <a:pt x="1990771" y="2939504"/>
                </a:cubicBezTo>
                <a:close/>
                <a:moveTo>
                  <a:pt x="2450340" y="2902075"/>
                </a:moveTo>
                <a:cubicBezTo>
                  <a:pt x="2458188" y="2902075"/>
                  <a:pt x="2464553" y="2908439"/>
                  <a:pt x="2464553" y="2916288"/>
                </a:cubicBezTo>
                <a:cubicBezTo>
                  <a:pt x="2464553" y="2924137"/>
                  <a:pt x="2458188" y="2930502"/>
                  <a:pt x="2450340" y="2930502"/>
                </a:cubicBezTo>
                <a:cubicBezTo>
                  <a:pt x="2442490" y="2930502"/>
                  <a:pt x="2436126" y="2924137"/>
                  <a:pt x="2436126" y="2916288"/>
                </a:cubicBezTo>
                <a:cubicBezTo>
                  <a:pt x="2436107" y="2908455"/>
                  <a:pt x="2442443" y="2902094"/>
                  <a:pt x="2450276" y="2902075"/>
                </a:cubicBezTo>
                <a:cubicBezTo>
                  <a:pt x="2450298" y="2902075"/>
                  <a:pt x="2450317" y="2902075"/>
                  <a:pt x="2450340" y="2902075"/>
                </a:cubicBezTo>
                <a:close/>
                <a:moveTo>
                  <a:pt x="1995508" y="2902075"/>
                </a:moveTo>
                <a:cubicBezTo>
                  <a:pt x="2003357" y="2902075"/>
                  <a:pt x="2009722" y="2908439"/>
                  <a:pt x="2009722" y="2916288"/>
                </a:cubicBezTo>
                <a:cubicBezTo>
                  <a:pt x="2009722" y="2924137"/>
                  <a:pt x="2003357" y="2930502"/>
                  <a:pt x="1995508" y="2930502"/>
                </a:cubicBezTo>
                <a:cubicBezTo>
                  <a:pt x="1987659" y="2930502"/>
                  <a:pt x="1981295" y="2924137"/>
                  <a:pt x="1981295" y="2916288"/>
                </a:cubicBezTo>
                <a:cubicBezTo>
                  <a:pt x="1981276" y="2908455"/>
                  <a:pt x="1987612" y="2902094"/>
                  <a:pt x="1995445" y="2902075"/>
                </a:cubicBezTo>
                <a:cubicBezTo>
                  <a:pt x="1995467" y="2902075"/>
                  <a:pt x="1995486" y="2902075"/>
                  <a:pt x="1995508" y="2902075"/>
                </a:cubicBezTo>
                <a:close/>
                <a:moveTo>
                  <a:pt x="2445602" y="3091114"/>
                </a:moveTo>
                <a:cubicBezTo>
                  <a:pt x="2458419" y="3093733"/>
                  <a:pt x="2470933" y="3085464"/>
                  <a:pt x="2473552" y="3072646"/>
                </a:cubicBezTo>
                <a:cubicBezTo>
                  <a:pt x="2473555" y="3072643"/>
                  <a:pt x="2473555" y="3072640"/>
                  <a:pt x="2473555" y="3072637"/>
                </a:cubicBezTo>
                <a:lnTo>
                  <a:pt x="2606688" y="3072637"/>
                </a:lnTo>
                <a:lnTo>
                  <a:pt x="2606688" y="2838525"/>
                </a:lnTo>
                <a:lnTo>
                  <a:pt x="2452298" y="2684135"/>
                </a:lnTo>
                <a:lnTo>
                  <a:pt x="2321944" y="2684135"/>
                </a:lnTo>
                <a:cubicBezTo>
                  <a:pt x="2319329" y="2671318"/>
                  <a:pt x="2306815" y="2663045"/>
                  <a:pt x="2293998" y="2665664"/>
                </a:cubicBezTo>
                <a:cubicBezTo>
                  <a:pt x="2281177" y="2668279"/>
                  <a:pt x="2272908" y="2680793"/>
                  <a:pt x="2275523" y="2693611"/>
                </a:cubicBezTo>
                <a:cubicBezTo>
                  <a:pt x="2278142" y="2706428"/>
                  <a:pt x="2290653" y="2714700"/>
                  <a:pt x="2303473" y="2712082"/>
                </a:cubicBezTo>
                <a:cubicBezTo>
                  <a:pt x="2312775" y="2710184"/>
                  <a:pt x="2320046" y="2702913"/>
                  <a:pt x="2321944" y="2693611"/>
                </a:cubicBezTo>
                <a:lnTo>
                  <a:pt x="2448286" y="2693611"/>
                </a:lnTo>
                <a:lnTo>
                  <a:pt x="2597086" y="2842410"/>
                </a:lnTo>
                <a:lnTo>
                  <a:pt x="2597086" y="3063161"/>
                </a:lnTo>
                <a:lnTo>
                  <a:pt x="2473555" y="3063161"/>
                </a:lnTo>
                <a:cubicBezTo>
                  <a:pt x="2470936" y="3050344"/>
                  <a:pt x="2458419" y="3042075"/>
                  <a:pt x="2445602" y="3044696"/>
                </a:cubicBezTo>
                <a:cubicBezTo>
                  <a:pt x="2432784" y="3047315"/>
                  <a:pt x="2424515" y="3059832"/>
                  <a:pt x="2427137" y="3072649"/>
                </a:cubicBezTo>
                <a:cubicBezTo>
                  <a:pt x="2429038" y="3081948"/>
                  <a:pt x="2436303" y="3089213"/>
                  <a:pt x="2445602" y="3091114"/>
                </a:cubicBezTo>
                <a:close/>
                <a:moveTo>
                  <a:pt x="2298729" y="2703086"/>
                </a:moveTo>
                <a:cubicBezTo>
                  <a:pt x="2290880" y="2703086"/>
                  <a:pt x="2284516" y="2696722"/>
                  <a:pt x="2284516" y="2688873"/>
                </a:cubicBezTo>
                <a:cubicBezTo>
                  <a:pt x="2284516" y="2681024"/>
                  <a:pt x="2290880" y="2674659"/>
                  <a:pt x="2298729" y="2674659"/>
                </a:cubicBezTo>
                <a:cubicBezTo>
                  <a:pt x="2306578" y="2674659"/>
                  <a:pt x="2312943" y="2681024"/>
                  <a:pt x="2312943" y="2688873"/>
                </a:cubicBezTo>
                <a:cubicBezTo>
                  <a:pt x="2312927" y="2696716"/>
                  <a:pt x="2306572" y="2703067"/>
                  <a:pt x="2298729" y="2703086"/>
                </a:cubicBezTo>
                <a:close/>
                <a:moveTo>
                  <a:pt x="2450340" y="3053685"/>
                </a:moveTo>
                <a:cubicBezTo>
                  <a:pt x="2458188" y="3053685"/>
                  <a:pt x="2464553" y="3060050"/>
                  <a:pt x="2464553" y="3067899"/>
                </a:cubicBezTo>
                <a:cubicBezTo>
                  <a:pt x="2464553" y="3075748"/>
                  <a:pt x="2458188" y="3082112"/>
                  <a:pt x="2450340" y="3082112"/>
                </a:cubicBezTo>
                <a:cubicBezTo>
                  <a:pt x="2442490" y="3082112"/>
                  <a:pt x="2436126" y="3075748"/>
                  <a:pt x="2436126" y="3067899"/>
                </a:cubicBezTo>
                <a:cubicBezTo>
                  <a:pt x="2436107" y="3060066"/>
                  <a:pt x="2442443" y="3053704"/>
                  <a:pt x="2450276" y="3053685"/>
                </a:cubicBezTo>
                <a:cubicBezTo>
                  <a:pt x="2450298" y="3053685"/>
                  <a:pt x="2450317" y="3053685"/>
                  <a:pt x="2450340" y="3053685"/>
                </a:cubicBezTo>
                <a:close/>
                <a:moveTo>
                  <a:pt x="3109371" y="2911551"/>
                </a:moveTo>
                <a:cubicBezTo>
                  <a:pt x="3106759" y="2924371"/>
                  <a:pt x="3115031" y="2936882"/>
                  <a:pt x="3127851" y="2939494"/>
                </a:cubicBezTo>
                <a:cubicBezTo>
                  <a:pt x="3140669" y="2942106"/>
                  <a:pt x="3153180" y="2933834"/>
                  <a:pt x="3155795" y="2921014"/>
                </a:cubicBezTo>
                <a:cubicBezTo>
                  <a:pt x="3158407" y="2908199"/>
                  <a:pt x="3150138" y="2895692"/>
                  <a:pt x="3137324" y="2893073"/>
                </a:cubicBezTo>
                <a:lnTo>
                  <a:pt x="3137324" y="2636283"/>
                </a:lnTo>
                <a:cubicBezTo>
                  <a:pt x="3150144" y="2633668"/>
                  <a:pt x="3158413" y="2621154"/>
                  <a:pt x="3155795" y="2608336"/>
                </a:cubicBezTo>
                <a:cubicBezTo>
                  <a:pt x="3153180" y="2595516"/>
                  <a:pt x="3140666" y="2587247"/>
                  <a:pt x="3127848" y="2589862"/>
                </a:cubicBezTo>
                <a:cubicBezTo>
                  <a:pt x="3115031" y="2592480"/>
                  <a:pt x="3106759" y="2604991"/>
                  <a:pt x="3109377" y="2617812"/>
                </a:cubicBezTo>
                <a:cubicBezTo>
                  <a:pt x="3111275" y="2627114"/>
                  <a:pt x="3118546" y="2634385"/>
                  <a:pt x="3127848" y="2636283"/>
                </a:cubicBezTo>
                <a:lnTo>
                  <a:pt x="3127848" y="2893231"/>
                </a:lnTo>
                <a:cubicBezTo>
                  <a:pt x="3118587" y="2895107"/>
                  <a:pt x="3111326" y="2902306"/>
                  <a:pt x="3109371" y="2911551"/>
                </a:cubicBezTo>
                <a:close/>
                <a:moveTo>
                  <a:pt x="3118373" y="2613068"/>
                </a:moveTo>
                <a:cubicBezTo>
                  <a:pt x="3118373" y="2605219"/>
                  <a:pt x="3124737" y="2598854"/>
                  <a:pt x="3132586" y="2598854"/>
                </a:cubicBezTo>
                <a:cubicBezTo>
                  <a:pt x="3140435" y="2598854"/>
                  <a:pt x="3146800" y="2605219"/>
                  <a:pt x="3146800" y="2613068"/>
                </a:cubicBezTo>
                <a:cubicBezTo>
                  <a:pt x="3146800" y="2620917"/>
                  <a:pt x="3140435" y="2627281"/>
                  <a:pt x="3132586" y="2627281"/>
                </a:cubicBezTo>
                <a:cubicBezTo>
                  <a:pt x="3124737" y="2627281"/>
                  <a:pt x="3118373" y="2620917"/>
                  <a:pt x="3118373" y="2613068"/>
                </a:cubicBezTo>
                <a:close/>
                <a:moveTo>
                  <a:pt x="3132586" y="2902075"/>
                </a:moveTo>
                <a:cubicBezTo>
                  <a:pt x="3140435" y="2902075"/>
                  <a:pt x="3146800" y="2908439"/>
                  <a:pt x="3146800" y="2916288"/>
                </a:cubicBezTo>
                <a:cubicBezTo>
                  <a:pt x="3146800" y="2924137"/>
                  <a:pt x="3140435" y="2930502"/>
                  <a:pt x="3132586" y="2930502"/>
                </a:cubicBezTo>
                <a:cubicBezTo>
                  <a:pt x="3124737" y="2930502"/>
                  <a:pt x="3118373" y="2924137"/>
                  <a:pt x="3118373" y="2916288"/>
                </a:cubicBezTo>
                <a:cubicBezTo>
                  <a:pt x="3118354" y="2908455"/>
                  <a:pt x="3124690" y="2902094"/>
                  <a:pt x="3132523" y="2902075"/>
                </a:cubicBezTo>
                <a:cubicBezTo>
                  <a:pt x="3132545" y="2902075"/>
                  <a:pt x="3132564" y="2902075"/>
                  <a:pt x="3132586" y="2902075"/>
                </a:cubicBezTo>
                <a:close/>
                <a:moveTo>
                  <a:pt x="3412623" y="2835745"/>
                </a:moveTo>
                <a:cubicBezTo>
                  <a:pt x="3409622" y="2848481"/>
                  <a:pt x="3417519" y="2861235"/>
                  <a:pt x="3430248" y="2864239"/>
                </a:cubicBezTo>
                <a:cubicBezTo>
                  <a:pt x="3442977" y="2867242"/>
                  <a:pt x="3455737" y="2859352"/>
                  <a:pt x="3458738" y="2846617"/>
                </a:cubicBezTo>
                <a:cubicBezTo>
                  <a:pt x="3458832" y="2846156"/>
                  <a:pt x="3458927" y="2845689"/>
                  <a:pt x="3459022" y="2845221"/>
                </a:cubicBezTo>
                <a:lnTo>
                  <a:pt x="3592155" y="2845221"/>
                </a:lnTo>
                <a:lnTo>
                  <a:pt x="3592155" y="2501287"/>
                </a:lnTo>
                <a:lnTo>
                  <a:pt x="3819571" y="2273871"/>
                </a:lnTo>
                <a:lnTo>
                  <a:pt x="3819571" y="2181452"/>
                </a:lnTo>
                <a:cubicBezTo>
                  <a:pt x="3832394" y="2178837"/>
                  <a:pt x="3840670" y="2166323"/>
                  <a:pt x="3838048" y="2153505"/>
                </a:cubicBezTo>
                <a:cubicBezTo>
                  <a:pt x="3835427" y="2140685"/>
                  <a:pt x="3822918" y="2132416"/>
                  <a:pt x="3810095" y="2135031"/>
                </a:cubicBezTo>
                <a:cubicBezTo>
                  <a:pt x="3797271" y="2137649"/>
                  <a:pt x="3788996" y="2150160"/>
                  <a:pt x="3791618" y="2162981"/>
                </a:cubicBezTo>
                <a:cubicBezTo>
                  <a:pt x="3793513" y="2172283"/>
                  <a:pt x="3800777" y="2179554"/>
                  <a:pt x="3810095" y="2181452"/>
                </a:cubicBezTo>
                <a:lnTo>
                  <a:pt x="3810095" y="2269891"/>
                </a:lnTo>
                <a:lnTo>
                  <a:pt x="3582679" y="2497307"/>
                </a:lnTo>
                <a:lnTo>
                  <a:pt x="3582679" y="2835745"/>
                </a:lnTo>
                <a:lnTo>
                  <a:pt x="3459022" y="2835745"/>
                </a:lnTo>
                <a:cubicBezTo>
                  <a:pt x="3456369" y="2822931"/>
                  <a:pt x="3443829" y="2814691"/>
                  <a:pt x="3431037" y="2817337"/>
                </a:cubicBezTo>
                <a:cubicBezTo>
                  <a:pt x="3421783" y="2819248"/>
                  <a:pt x="3414550" y="2826485"/>
                  <a:pt x="3412623" y="2835745"/>
                </a:cubicBezTo>
                <a:close/>
                <a:moveTo>
                  <a:pt x="3800619" y="2158237"/>
                </a:moveTo>
                <a:cubicBezTo>
                  <a:pt x="3800619" y="2150388"/>
                  <a:pt x="3806968" y="2144023"/>
                  <a:pt x="3814833" y="2144023"/>
                </a:cubicBezTo>
                <a:cubicBezTo>
                  <a:pt x="3822698" y="2144023"/>
                  <a:pt x="3829046" y="2150388"/>
                  <a:pt x="3829046" y="2158237"/>
                </a:cubicBezTo>
                <a:cubicBezTo>
                  <a:pt x="3829046" y="2166086"/>
                  <a:pt x="3822698" y="2172450"/>
                  <a:pt x="3814833" y="2172450"/>
                </a:cubicBezTo>
                <a:cubicBezTo>
                  <a:pt x="3806968" y="2172450"/>
                  <a:pt x="3800619" y="2166086"/>
                  <a:pt x="3800619" y="2158237"/>
                </a:cubicBezTo>
                <a:close/>
                <a:moveTo>
                  <a:pt x="3450020" y="2840483"/>
                </a:moveTo>
                <a:cubicBezTo>
                  <a:pt x="3450020" y="2848332"/>
                  <a:pt x="3443672" y="2854697"/>
                  <a:pt x="3435807" y="2854697"/>
                </a:cubicBezTo>
                <a:cubicBezTo>
                  <a:pt x="3427942" y="2854697"/>
                  <a:pt x="3421593" y="2848332"/>
                  <a:pt x="3421593" y="2840483"/>
                </a:cubicBezTo>
                <a:cubicBezTo>
                  <a:pt x="3421593" y="2832634"/>
                  <a:pt x="3427942" y="2826270"/>
                  <a:pt x="3435807" y="2826270"/>
                </a:cubicBezTo>
                <a:cubicBezTo>
                  <a:pt x="3443672" y="2826270"/>
                  <a:pt x="3450020" y="2832634"/>
                  <a:pt x="3450020" y="2840483"/>
                </a:cubicBezTo>
                <a:close/>
                <a:moveTo>
                  <a:pt x="3431069" y="2560478"/>
                </a:moveTo>
                <a:cubicBezTo>
                  <a:pt x="3443893" y="2563096"/>
                  <a:pt x="3456401" y="2554827"/>
                  <a:pt x="3459022" y="2542010"/>
                </a:cubicBezTo>
                <a:cubicBezTo>
                  <a:pt x="3459022" y="2542007"/>
                  <a:pt x="3459022" y="2542004"/>
                  <a:pt x="3459022" y="2542000"/>
                </a:cubicBezTo>
                <a:lnTo>
                  <a:pt x="3506874" y="2542000"/>
                </a:lnTo>
                <a:lnTo>
                  <a:pt x="3506874" y="2741621"/>
                </a:lnTo>
                <a:cubicBezTo>
                  <a:pt x="3494050" y="2744236"/>
                  <a:pt x="3485775" y="2756750"/>
                  <a:pt x="3488397" y="2769568"/>
                </a:cubicBezTo>
                <a:cubicBezTo>
                  <a:pt x="3491018" y="2782388"/>
                  <a:pt x="3503526" y="2790657"/>
                  <a:pt x="3516350" y="2788042"/>
                </a:cubicBezTo>
                <a:cubicBezTo>
                  <a:pt x="3529173" y="2785423"/>
                  <a:pt x="3537449" y="2772912"/>
                  <a:pt x="3534827" y="2760092"/>
                </a:cubicBezTo>
                <a:cubicBezTo>
                  <a:pt x="3532932" y="2750790"/>
                  <a:pt x="3525667" y="2743519"/>
                  <a:pt x="3516350" y="2741621"/>
                </a:cubicBezTo>
                <a:lnTo>
                  <a:pt x="3516350" y="2532525"/>
                </a:lnTo>
                <a:lnTo>
                  <a:pt x="3459022" y="2532525"/>
                </a:lnTo>
                <a:cubicBezTo>
                  <a:pt x="3456401" y="2519707"/>
                  <a:pt x="3443893" y="2511438"/>
                  <a:pt x="3431069" y="2514060"/>
                </a:cubicBezTo>
                <a:cubicBezTo>
                  <a:pt x="3418245" y="2516678"/>
                  <a:pt x="3409970" y="2529196"/>
                  <a:pt x="3412592" y="2542013"/>
                </a:cubicBezTo>
                <a:cubicBezTo>
                  <a:pt x="3414518" y="2551312"/>
                  <a:pt x="3421783" y="2558576"/>
                  <a:pt x="3431069" y="2560478"/>
                </a:cubicBezTo>
                <a:close/>
                <a:moveTo>
                  <a:pt x="3525826" y="2764678"/>
                </a:moveTo>
                <a:cubicBezTo>
                  <a:pt x="3525826" y="2772527"/>
                  <a:pt x="3519477" y="2778892"/>
                  <a:pt x="3511612" y="2778892"/>
                </a:cubicBezTo>
                <a:cubicBezTo>
                  <a:pt x="3503747" y="2778892"/>
                  <a:pt x="3497399" y="2772527"/>
                  <a:pt x="3497399" y="2764678"/>
                </a:cubicBezTo>
                <a:cubicBezTo>
                  <a:pt x="3497399" y="2756829"/>
                  <a:pt x="3503747" y="2750465"/>
                  <a:pt x="3511612" y="2750465"/>
                </a:cubicBezTo>
                <a:cubicBezTo>
                  <a:pt x="3519477" y="2750465"/>
                  <a:pt x="3525826" y="2756829"/>
                  <a:pt x="3525826" y="2764678"/>
                </a:cubicBezTo>
                <a:close/>
                <a:moveTo>
                  <a:pt x="3435807" y="2523049"/>
                </a:moveTo>
                <a:cubicBezTo>
                  <a:pt x="3443672" y="2523049"/>
                  <a:pt x="3450020" y="2529414"/>
                  <a:pt x="3450020" y="2537263"/>
                </a:cubicBezTo>
                <a:cubicBezTo>
                  <a:pt x="3450020" y="2545112"/>
                  <a:pt x="3443672" y="2551476"/>
                  <a:pt x="3435807" y="2551476"/>
                </a:cubicBezTo>
                <a:cubicBezTo>
                  <a:pt x="3427942" y="2551476"/>
                  <a:pt x="3421593" y="2545112"/>
                  <a:pt x="3421593" y="2537263"/>
                </a:cubicBezTo>
                <a:cubicBezTo>
                  <a:pt x="3421562" y="2529429"/>
                  <a:pt x="3427911" y="2523068"/>
                  <a:pt x="3435744" y="2523049"/>
                </a:cubicBezTo>
                <a:cubicBezTo>
                  <a:pt x="3435775" y="2523049"/>
                  <a:pt x="3435775" y="2523049"/>
                  <a:pt x="3435807" y="2523049"/>
                </a:cubicBezTo>
                <a:close/>
                <a:moveTo>
                  <a:pt x="3506874" y="2484673"/>
                </a:moveTo>
                <a:cubicBezTo>
                  <a:pt x="3519698" y="2487285"/>
                  <a:pt x="3532206" y="2479013"/>
                  <a:pt x="3534827" y="2466192"/>
                </a:cubicBezTo>
                <a:cubicBezTo>
                  <a:pt x="3537417" y="2453375"/>
                  <a:pt x="3529173" y="2440864"/>
                  <a:pt x="3516350" y="2438248"/>
                </a:cubicBezTo>
                <a:cubicBezTo>
                  <a:pt x="3503526" y="2435636"/>
                  <a:pt x="3491018" y="2443905"/>
                  <a:pt x="3488397" y="2456720"/>
                </a:cubicBezTo>
                <a:lnTo>
                  <a:pt x="3079996" y="2456720"/>
                </a:lnTo>
                <a:cubicBezTo>
                  <a:pt x="3077381" y="2443902"/>
                  <a:pt x="3064867" y="2435630"/>
                  <a:pt x="3052049" y="2438248"/>
                </a:cubicBezTo>
                <a:cubicBezTo>
                  <a:pt x="3039229" y="2440864"/>
                  <a:pt x="3030960" y="2453378"/>
                  <a:pt x="3033575" y="2466195"/>
                </a:cubicBezTo>
                <a:cubicBezTo>
                  <a:pt x="3036194" y="2479013"/>
                  <a:pt x="3048705" y="2487285"/>
                  <a:pt x="3061525" y="2484666"/>
                </a:cubicBezTo>
                <a:cubicBezTo>
                  <a:pt x="3070827" y="2482768"/>
                  <a:pt x="3078098" y="2475497"/>
                  <a:pt x="3079996" y="2466195"/>
                </a:cubicBezTo>
                <a:lnTo>
                  <a:pt x="3488397" y="2466195"/>
                </a:lnTo>
                <a:cubicBezTo>
                  <a:pt x="3490292" y="2475500"/>
                  <a:pt x="3497556" y="2482775"/>
                  <a:pt x="3506874" y="2484673"/>
                </a:cubicBezTo>
                <a:close/>
                <a:moveTo>
                  <a:pt x="3511612" y="2447244"/>
                </a:moveTo>
                <a:cubicBezTo>
                  <a:pt x="3519477" y="2447244"/>
                  <a:pt x="3525826" y="2453608"/>
                  <a:pt x="3525826" y="2461457"/>
                </a:cubicBezTo>
                <a:cubicBezTo>
                  <a:pt x="3525826" y="2469306"/>
                  <a:pt x="3519477" y="2475671"/>
                  <a:pt x="3511612" y="2475671"/>
                </a:cubicBezTo>
                <a:cubicBezTo>
                  <a:pt x="3503747" y="2475671"/>
                  <a:pt x="3497399" y="2469306"/>
                  <a:pt x="3497399" y="2461457"/>
                </a:cubicBezTo>
                <a:cubicBezTo>
                  <a:pt x="3497367" y="2453624"/>
                  <a:pt x="3503716" y="2447263"/>
                  <a:pt x="3511549" y="2447244"/>
                </a:cubicBezTo>
                <a:cubicBezTo>
                  <a:pt x="3511580" y="2447244"/>
                  <a:pt x="3511580" y="2447244"/>
                  <a:pt x="3511612" y="2447244"/>
                </a:cubicBezTo>
                <a:close/>
                <a:moveTo>
                  <a:pt x="3056781" y="2475671"/>
                </a:moveTo>
                <a:cubicBezTo>
                  <a:pt x="3048932" y="2475671"/>
                  <a:pt x="3042568" y="2469306"/>
                  <a:pt x="3042568" y="2461457"/>
                </a:cubicBezTo>
                <a:cubicBezTo>
                  <a:pt x="3042568" y="2453608"/>
                  <a:pt x="3048932" y="2447244"/>
                  <a:pt x="3056781" y="2447244"/>
                </a:cubicBezTo>
                <a:cubicBezTo>
                  <a:pt x="3064630" y="2447244"/>
                  <a:pt x="3070994" y="2453608"/>
                  <a:pt x="3070994" y="2461457"/>
                </a:cubicBezTo>
                <a:cubicBezTo>
                  <a:pt x="3070979" y="2469300"/>
                  <a:pt x="3064624" y="2475652"/>
                  <a:pt x="3056781" y="2475671"/>
                </a:cubicBezTo>
                <a:close/>
              </a:path>
            </a:pathLst>
          </a:custGeom>
          <a:solidFill>
            <a:srgbClr val="00226D">
              <a:alpha val="1006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chemeClr val="lt1"/>
        </a:solidFill>
        <a:effectLst/>
      </p:bgPr>
    </p:bg>
    <p:spTree>
      <p:nvGrpSpPr>
        <p:cNvPr id="1" name="Shape 95"/>
        <p:cNvGrpSpPr/>
        <p:nvPr/>
      </p:nvGrpSpPr>
      <p:grpSpPr>
        <a:xfrm>
          <a:off x="0" y="0"/>
          <a:ext cx="0" cy="0"/>
          <a:chOff x="0" y="0"/>
          <a:chExt cx="0" cy="0"/>
        </a:xfrm>
      </p:grpSpPr>
      <p:sp>
        <p:nvSpPr>
          <p:cNvPr id="96" name="Google Shape;96;p13"/>
          <p:cNvSpPr txBox="1">
            <a:spLocks noGrp="1"/>
          </p:cNvSpPr>
          <p:nvPr>
            <p:ph type="ctrTitle"/>
          </p:nvPr>
        </p:nvSpPr>
        <p:spPr>
          <a:xfrm>
            <a:off x="727963" y="1466000"/>
            <a:ext cx="7688100" cy="1664700"/>
          </a:xfrm>
          <a:prstGeom prst="rect">
            <a:avLst/>
          </a:prstGeom>
        </p:spPr>
        <p:txBody>
          <a:bodyPr spcFirstLastPara="1" wrap="square" lIns="91425" tIns="91425" rIns="91425" bIns="91425" anchor="t" anchorCtr="0">
            <a:normAutofit/>
          </a:bodyPr>
          <a:lstStyle>
            <a:lvl1pPr lvl="0" algn="ctr" rtl="0">
              <a:spcBef>
                <a:spcPts val="0"/>
              </a:spcBef>
              <a:spcAft>
                <a:spcPts val="0"/>
              </a:spcAft>
              <a:buSzPts val="4000"/>
              <a:buFont typeface="Open Sans"/>
              <a:buNone/>
              <a:defRPr sz="4000">
                <a:latin typeface="Open Sans"/>
                <a:ea typeface="Open Sans"/>
                <a:cs typeface="Open Sans"/>
                <a:sym typeface="Open Sans"/>
              </a:defRPr>
            </a:lvl1pPr>
            <a:lvl2pPr lvl="1" rtl="0">
              <a:spcBef>
                <a:spcPts val="0"/>
              </a:spcBef>
              <a:spcAft>
                <a:spcPts val="0"/>
              </a:spcAft>
              <a:buSzPts val="4200"/>
              <a:buNone/>
              <a:defRPr sz="4200"/>
            </a:lvl2pPr>
            <a:lvl3pPr lvl="2" rtl="0">
              <a:spcBef>
                <a:spcPts val="0"/>
              </a:spcBef>
              <a:spcAft>
                <a:spcPts val="0"/>
              </a:spcAft>
              <a:buSzPts val="4200"/>
              <a:buNone/>
              <a:defRPr sz="4200"/>
            </a:lvl3pPr>
            <a:lvl4pPr lvl="3" rtl="0">
              <a:spcBef>
                <a:spcPts val="0"/>
              </a:spcBef>
              <a:spcAft>
                <a:spcPts val="0"/>
              </a:spcAft>
              <a:buSzPts val="4200"/>
              <a:buNone/>
              <a:defRPr sz="4200"/>
            </a:lvl4pPr>
            <a:lvl5pPr lvl="4" rtl="0">
              <a:spcBef>
                <a:spcPts val="0"/>
              </a:spcBef>
              <a:spcAft>
                <a:spcPts val="0"/>
              </a:spcAft>
              <a:buSzPts val="4200"/>
              <a:buNone/>
              <a:defRPr sz="4200"/>
            </a:lvl5pPr>
            <a:lvl6pPr lvl="5" rtl="0">
              <a:spcBef>
                <a:spcPts val="0"/>
              </a:spcBef>
              <a:spcAft>
                <a:spcPts val="0"/>
              </a:spcAft>
              <a:buSzPts val="4200"/>
              <a:buNone/>
              <a:defRPr sz="4200"/>
            </a:lvl6pPr>
            <a:lvl7pPr lvl="6" rtl="0">
              <a:spcBef>
                <a:spcPts val="0"/>
              </a:spcBef>
              <a:spcAft>
                <a:spcPts val="0"/>
              </a:spcAft>
              <a:buSzPts val="4200"/>
              <a:buNone/>
              <a:defRPr sz="4200"/>
            </a:lvl7pPr>
            <a:lvl8pPr lvl="7" rtl="0">
              <a:spcBef>
                <a:spcPts val="0"/>
              </a:spcBef>
              <a:spcAft>
                <a:spcPts val="0"/>
              </a:spcAft>
              <a:buSzPts val="4200"/>
              <a:buNone/>
              <a:defRPr sz="4200"/>
            </a:lvl8pPr>
            <a:lvl9pPr lvl="8" rtl="0">
              <a:spcBef>
                <a:spcPts val="0"/>
              </a:spcBef>
              <a:spcAft>
                <a:spcPts val="0"/>
              </a:spcAft>
              <a:buSzPts val="4200"/>
              <a:buNone/>
              <a:defRPr sz="4200"/>
            </a:lvl9pPr>
          </a:lstStyle>
          <a:p>
            <a:endParaRPr/>
          </a:p>
        </p:txBody>
      </p:sp>
      <p:sp>
        <p:nvSpPr>
          <p:cNvPr id="97" name="Google Shape;97;p13"/>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pic>
        <p:nvPicPr>
          <p:cNvPr id="98" name="Google Shape;98;p13"/>
          <p:cNvPicPr preferRelativeResize="0"/>
          <p:nvPr/>
        </p:nvPicPr>
        <p:blipFill rotWithShape="1">
          <a:blip r:embed="rId2">
            <a:alphaModFix/>
          </a:blip>
          <a:srcRect/>
          <a:stretch/>
        </p:blipFill>
        <p:spPr>
          <a:xfrm>
            <a:off x="4162049" y="246300"/>
            <a:ext cx="819900" cy="614925"/>
          </a:xfrm>
          <a:prstGeom prst="rect">
            <a:avLst/>
          </a:prstGeom>
          <a:noFill/>
          <a:ln>
            <a:noFill/>
          </a:ln>
        </p:spPr>
      </p:pic>
      <p:sp>
        <p:nvSpPr>
          <p:cNvPr id="99" name="Google Shape;99;p13"/>
          <p:cNvSpPr txBox="1"/>
          <p:nvPr/>
        </p:nvSpPr>
        <p:spPr>
          <a:xfrm>
            <a:off x="1086300" y="968687"/>
            <a:ext cx="6971400" cy="5604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 sz="1600" b="0" i="0" u="none" strike="noStrike" cap="none">
                <a:solidFill>
                  <a:schemeClr val="dk2"/>
                </a:solidFill>
                <a:latin typeface="Open Sans Light"/>
                <a:ea typeface="Open Sans Light"/>
                <a:cs typeface="Open Sans Light"/>
                <a:sym typeface="Open Sans Light"/>
              </a:rPr>
              <a:t>Security and Privacy in the Lifecycle of IoT for Consumer Environments</a:t>
            </a:r>
            <a:endParaRPr sz="1600" b="0" i="0" u="none" strike="noStrike" cap="none">
              <a:solidFill>
                <a:schemeClr val="dk2"/>
              </a:solidFill>
              <a:latin typeface="Open Sans Light"/>
              <a:ea typeface="Open Sans Light"/>
              <a:cs typeface="Open Sans Light"/>
              <a:sym typeface="Open Sans Light"/>
            </a:endParaRPr>
          </a:p>
          <a:p>
            <a:pPr marL="0" marR="0" lvl="0" indent="0" algn="ctr" rtl="0">
              <a:lnSpc>
                <a:spcPct val="140000"/>
              </a:lnSpc>
              <a:spcBef>
                <a:spcPts val="0"/>
              </a:spcBef>
              <a:spcAft>
                <a:spcPts val="0"/>
              </a:spcAft>
              <a:buNone/>
            </a:pPr>
            <a:r>
              <a:rPr lang="en">
                <a:solidFill>
                  <a:schemeClr val="dk2"/>
                </a:solidFill>
                <a:latin typeface="Open Sans Light"/>
                <a:ea typeface="Open Sans Light"/>
                <a:cs typeface="Open Sans Light"/>
                <a:sym typeface="Open Sans Light"/>
              </a:rPr>
              <a:t>(SPLICE)</a:t>
            </a:r>
            <a:endParaRPr>
              <a:solidFill>
                <a:schemeClr val="dk2"/>
              </a:solidFill>
              <a:latin typeface="Open Sans Light"/>
              <a:ea typeface="Open Sans Light"/>
              <a:cs typeface="Open Sans Light"/>
              <a:sym typeface="Open Sans Light"/>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ubject and one column" type="tx">
  <p:cSld name="TITLE_AND_BODY">
    <p:bg>
      <p:bgPr>
        <a:solidFill>
          <a:schemeClr val="lt1"/>
        </a:solidFill>
        <a:effectLst/>
      </p:bgPr>
    </p:bg>
    <p:spTree>
      <p:nvGrpSpPr>
        <p:cNvPr id="1" name="Shape 100"/>
        <p:cNvGrpSpPr/>
        <p:nvPr/>
      </p:nvGrpSpPr>
      <p:grpSpPr>
        <a:xfrm>
          <a:off x="0" y="0"/>
          <a:ext cx="0" cy="0"/>
          <a:chOff x="0" y="0"/>
          <a:chExt cx="0" cy="0"/>
        </a:xfrm>
      </p:grpSpPr>
      <p:sp>
        <p:nvSpPr>
          <p:cNvPr id="101" name="Google Shape;101;p14"/>
          <p:cNvSpPr txBox="1">
            <a:spLocks noGrp="1"/>
          </p:cNvSpPr>
          <p:nvPr>
            <p:ph type="title"/>
          </p:nvPr>
        </p:nvSpPr>
        <p:spPr>
          <a:xfrm>
            <a:off x="1005975" y="237988"/>
            <a:ext cx="7688700" cy="535200"/>
          </a:xfrm>
          <a:prstGeom prst="rect">
            <a:avLst/>
          </a:prstGeom>
        </p:spPr>
        <p:txBody>
          <a:bodyPr spcFirstLastPara="1" wrap="square" lIns="91425" tIns="91425" rIns="91425" bIns="91425" anchor="t" anchorCtr="0">
            <a:normAutofit/>
          </a:bodyPr>
          <a:lstStyle>
            <a:lvl1pPr lvl="0" rtl="0">
              <a:spcBef>
                <a:spcPts val="0"/>
              </a:spcBef>
              <a:spcAft>
                <a:spcPts val="0"/>
              </a:spcAft>
              <a:buSzPts val="2600"/>
              <a:buNone/>
              <a:defRPr sz="2600"/>
            </a:lvl1pPr>
            <a:lvl2pPr lvl="1" rtl="0">
              <a:spcBef>
                <a:spcPts val="0"/>
              </a:spcBef>
              <a:spcAft>
                <a:spcPts val="0"/>
              </a:spcAft>
              <a:buSzPts val="2600"/>
              <a:buNone/>
              <a:defRPr sz="2600"/>
            </a:lvl2pPr>
            <a:lvl3pPr lvl="2" rtl="0">
              <a:spcBef>
                <a:spcPts val="0"/>
              </a:spcBef>
              <a:spcAft>
                <a:spcPts val="0"/>
              </a:spcAft>
              <a:buSzPts val="2600"/>
              <a:buNone/>
              <a:defRPr sz="2600"/>
            </a:lvl3pPr>
            <a:lvl4pPr lvl="3" rtl="0">
              <a:spcBef>
                <a:spcPts val="0"/>
              </a:spcBef>
              <a:spcAft>
                <a:spcPts val="0"/>
              </a:spcAft>
              <a:buSzPts val="2600"/>
              <a:buNone/>
              <a:defRPr sz="2600"/>
            </a:lvl4pPr>
            <a:lvl5pPr lvl="4" rtl="0">
              <a:spcBef>
                <a:spcPts val="0"/>
              </a:spcBef>
              <a:spcAft>
                <a:spcPts val="0"/>
              </a:spcAft>
              <a:buSzPts val="2600"/>
              <a:buNone/>
              <a:defRPr sz="2600"/>
            </a:lvl5pPr>
            <a:lvl6pPr lvl="5" rtl="0">
              <a:spcBef>
                <a:spcPts val="0"/>
              </a:spcBef>
              <a:spcAft>
                <a:spcPts val="0"/>
              </a:spcAft>
              <a:buSzPts val="2600"/>
              <a:buNone/>
              <a:defRPr sz="2600"/>
            </a:lvl6pPr>
            <a:lvl7pPr lvl="6" rtl="0">
              <a:spcBef>
                <a:spcPts val="0"/>
              </a:spcBef>
              <a:spcAft>
                <a:spcPts val="0"/>
              </a:spcAft>
              <a:buSzPts val="2600"/>
              <a:buNone/>
              <a:defRPr sz="2600"/>
            </a:lvl7pPr>
            <a:lvl8pPr lvl="7" rtl="0">
              <a:spcBef>
                <a:spcPts val="0"/>
              </a:spcBef>
              <a:spcAft>
                <a:spcPts val="0"/>
              </a:spcAft>
              <a:buSzPts val="2600"/>
              <a:buNone/>
              <a:defRPr sz="2600"/>
            </a:lvl8pPr>
            <a:lvl9pPr lvl="8" rtl="0">
              <a:spcBef>
                <a:spcPts val="0"/>
              </a:spcBef>
              <a:spcAft>
                <a:spcPts val="0"/>
              </a:spcAft>
              <a:buSzPts val="2600"/>
              <a:buNone/>
              <a:defRPr sz="2600"/>
            </a:lvl9pPr>
          </a:lstStyle>
          <a:p>
            <a:endParaRPr/>
          </a:p>
        </p:txBody>
      </p:sp>
      <p:sp>
        <p:nvSpPr>
          <p:cNvPr id="102" name="Google Shape;102;p14"/>
          <p:cNvSpPr txBox="1">
            <a:spLocks noGrp="1"/>
          </p:cNvSpPr>
          <p:nvPr>
            <p:ph type="body" idx="1"/>
          </p:nvPr>
        </p:nvSpPr>
        <p:spPr>
          <a:xfrm>
            <a:off x="727650" y="1116800"/>
            <a:ext cx="7688700" cy="3331500"/>
          </a:xfrm>
          <a:prstGeom prst="rect">
            <a:avLst/>
          </a:prstGeom>
        </p:spPr>
        <p:txBody>
          <a:bodyPr spcFirstLastPara="1" wrap="square" lIns="91425" tIns="91425" rIns="91425" bIns="91425" anchor="t" anchorCtr="0">
            <a:normAutofit/>
          </a:bodyPr>
          <a:lstStyle>
            <a:lvl1pPr marL="457200" lvl="0" indent="-330200" rtl="0">
              <a:spcBef>
                <a:spcPts val="0"/>
              </a:spcBef>
              <a:spcAft>
                <a:spcPts val="0"/>
              </a:spcAft>
              <a:buClr>
                <a:schemeClr val="dk2"/>
              </a:buClr>
              <a:buSzPts val="1600"/>
              <a:buChar char="●"/>
              <a:defRPr sz="1600">
                <a:solidFill>
                  <a:schemeClr val="dk2"/>
                </a:solidFill>
              </a:defRPr>
            </a:lvl1pPr>
            <a:lvl2pPr marL="914400" lvl="1" indent="-317500" rtl="0">
              <a:spcBef>
                <a:spcPts val="0"/>
              </a:spcBef>
              <a:spcAft>
                <a:spcPts val="0"/>
              </a:spcAft>
              <a:buClr>
                <a:schemeClr val="dk2"/>
              </a:buClr>
              <a:buSzPts val="1400"/>
              <a:buChar char="○"/>
              <a:defRPr sz="1400">
                <a:solidFill>
                  <a:schemeClr val="dk2"/>
                </a:solidFill>
              </a:defRPr>
            </a:lvl2pPr>
            <a:lvl3pPr marL="1371600" lvl="2" indent="-317500" rtl="0">
              <a:spcBef>
                <a:spcPts val="0"/>
              </a:spcBef>
              <a:spcAft>
                <a:spcPts val="0"/>
              </a:spcAft>
              <a:buClr>
                <a:schemeClr val="dk2"/>
              </a:buClr>
              <a:buSzPts val="1400"/>
              <a:buChar char="■"/>
              <a:defRPr sz="1400">
                <a:solidFill>
                  <a:schemeClr val="dk2"/>
                </a:solidFill>
              </a:defRPr>
            </a:lvl3pPr>
            <a:lvl4pPr marL="1828800" lvl="3" indent="-317500" rtl="0">
              <a:spcBef>
                <a:spcPts val="0"/>
              </a:spcBef>
              <a:spcAft>
                <a:spcPts val="0"/>
              </a:spcAft>
              <a:buClr>
                <a:schemeClr val="dk2"/>
              </a:buClr>
              <a:buSzPts val="1400"/>
              <a:buChar char="●"/>
              <a:defRPr sz="1400">
                <a:solidFill>
                  <a:schemeClr val="dk2"/>
                </a:solidFill>
              </a:defRPr>
            </a:lvl4pPr>
            <a:lvl5pPr marL="2286000" lvl="4" indent="-317500" rtl="0">
              <a:spcBef>
                <a:spcPts val="0"/>
              </a:spcBef>
              <a:spcAft>
                <a:spcPts val="0"/>
              </a:spcAft>
              <a:buClr>
                <a:schemeClr val="dk2"/>
              </a:buClr>
              <a:buSzPts val="1400"/>
              <a:buChar char="○"/>
              <a:defRPr sz="1400">
                <a:solidFill>
                  <a:schemeClr val="dk2"/>
                </a:solidFill>
              </a:defRPr>
            </a:lvl5pPr>
            <a:lvl6pPr marL="2743200" lvl="5" indent="-317500" rtl="0">
              <a:spcBef>
                <a:spcPts val="0"/>
              </a:spcBef>
              <a:spcAft>
                <a:spcPts val="0"/>
              </a:spcAft>
              <a:buClr>
                <a:schemeClr val="dk2"/>
              </a:buClr>
              <a:buSzPts val="1400"/>
              <a:buChar char="■"/>
              <a:defRPr sz="1400">
                <a:solidFill>
                  <a:schemeClr val="dk2"/>
                </a:solidFill>
              </a:defRPr>
            </a:lvl6pPr>
            <a:lvl7pPr marL="3200400" lvl="6" indent="-317500" rtl="0">
              <a:spcBef>
                <a:spcPts val="0"/>
              </a:spcBef>
              <a:spcAft>
                <a:spcPts val="0"/>
              </a:spcAft>
              <a:buClr>
                <a:schemeClr val="dk2"/>
              </a:buClr>
              <a:buSzPts val="1400"/>
              <a:buChar char="●"/>
              <a:defRPr sz="1400">
                <a:solidFill>
                  <a:schemeClr val="dk2"/>
                </a:solidFill>
              </a:defRPr>
            </a:lvl7pPr>
            <a:lvl8pPr marL="3657600" lvl="7" indent="-317500" rtl="0">
              <a:spcBef>
                <a:spcPts val="0"/>
              </a:spcBef>
              <a:spcAft>
                <a:spcPts val="0"/>
              </a:spcAft>
              <a:buClr>
                <a:schemeClr val="dk2"/>
              </a:buClr>
              <a:buSzPts val="1400"/>
              <a:buChar char="○"/>
              <a:defRPr sz="1400">
                <a:solidFill>
                  <a:schemeClr val="dk2"/>
                </a:solidFill>
              </a:defRPr>
            </a:lvl8pPr>
            <a:lvl9pPr marL="4114800" lvl="8" indent="-317500" rtl="0">
              <a:spcBef>
                <a:spcPts val="0"/>
              </a:spcBef>
              <a:spcAft>
                <a:spcPts val="0"/>
              </a:spcAft>
              <a:buClr>
                <a:schemeClr val="dk2"/>
              </a:buClr>
              <a:buSzPts val="1400"/>
              <a:buChar char="■"/>
              <a:defRPr sz="1400">
                <a:solidFill>
                  <a:schemeClr val="dk2"/>
                </a:solidFill>
              </a:defRPr>
            </a:lvl9pPr>
          </a:lstStyle>
          <a:p>
            <a:endParaRPr/>
          </a:p>
        </p:txBody>
      </p:sp>
      <p:sp>
        <p:nvSpPr>
          <p:cNvPr id="103" name="Google Shape;103;p14"/>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pic>
        <p:nvPicPr>
          <p:cNvPr id="104" name="Google Shape;104;p14"/>
          <p:cNvPicPr preferRelativeResize="0"/>
          <p:nvPr/>
        </p:nvPicPr>
        <p:blipFill rotWithShape="1">
          <a:blip r:embed="rId2">
            <a:alphaModFix/>
          </a:blip>
          <a:srcRect/>
          <a:stretch/>
        </p:blipFill>
        <p:spPr>
          <a:xfrm>
            <a:off x="201798" y="227801"/>
            <a:ext cx="740750" cy="55557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ubject and two columns" type="twoColTx">
  <p:cSld name="TITLE_AND_TWO_COLUMNS">
    <p:bg>
      <p:bgPr>
        <a:solidFill>
          <a:schemeClr val="lt1"/>
        </a:solidFill>
        <a:effectLst/>
      </p:bgPr>
    </p:bg>
    <p:spTree>
      <p:nvGrpSpPr>
        <p:cNvPr id="1" name="Shape 105"/>
        <p:cNvGrpSpPr/>
        <p:nvPr/>
      </p:nvGrpSpPr>
      <p:grpSpPr>
        <a:xfrm>
          <a:off x="0" y="0"/>
          <a:ext cx="0" cy="0"/>
          <a:chOff x="0" y="0"/>
          <a:chExt cx="0" cy="0"/>
        </a:xfrm>
      </p:grpSpPr>
      <p:sp>
        <p:nvSpPr>
          <p:cNvPr id="106" name="Google Shape;106;p15"/>
          <p:cNvSpPr txBox="1">
            <a:spLocks noGrp="1"/>
          </p:cNvSpPr>
          <p:nvPr>
            <p:ph type="title"/>
          </p:nvPr>
        </p:nvSpPr>
        <p:spPr>
          <a:xfrm>
            <a:off x="1003050" y="237988"/>
            <a:ext cx="7688400" cy="535200"/>
          </a:xfrm>
          <a:prstGeom prst="rect">
            <a:avLst/>
          </a:prstGeom>
        </p:spPr>
        <p:txBody>
          <a:bodyPr spcFirstLastPara="1" wrap="square" lIns="91425" tIns="91425" rIns="91425" bIns="91425" anchor="t" anchorCtr="0">
            <a:normAutofit/>
          </a:bodyPr>
          <a:lstStyle>
            <a:lvl1pPr lvl="0" rtl="0">
              <a:spcBef>
                <a:spcPts val="0"/>
              </a:spcBef>
              <a:spcAft>
                <a:spcPts val="0"/>
              </a:spcAft>
              <a:buSzPts val="2600"/>
              <a:buNone/>
              <a:defRPr sz="2600"/>
            </a:lvl1pPr>
            <a:lvl2pPr lvl="1" rtl="0">
              <a:spcBef>
                <a:spcPts val="0"/>
              </a:spcBef>
              <a:spcAft>
                <a:spcPts val="0"/>
              </a:spcAft>
              <a:buSzPts val="2600"/>
              <a:buNone/>
              <a:defRPr sz="2600"/>
            </a:lvl2pPr>
            <a:lvl3pPr lvl="2" rtl="0">
              <a:spcBef>
                <a:spcPts val="0"/>
              </a:spcBef>
              <a:spcAft>
                <a:spcPts val="0"/>
              </a:spcAft>
              <a:buSzPts val="2600"/>
              <a:buNone/>
              <a:defRPr sz="2600"/>
            </a:lvl3pPr>
            <a:lvl4pPr lvl="3" rtl="0">
              <a:spcBef>
                <a:spcPts val="0"/>
              </a:spcBef>
              <a:spcAft>
                <a:spcPts val="0"/>
              </a:spcAft>
              <a:buSzPts val="2600"/>
              <a:buNone/>
              <a:defRPr sz="2600"/>
            </a:lvl4pPr>
            <a:lvl5pPr lvl="4" rtl="0">
              <a:spcBef>
                <a:spcPts val="0"/>
              </a:spcBef>
              <a:spcAft>
                <a:spcPts val="0"/>
              </a:spcAft>
              <a:buSzPts val="2600"/>
              <a:buNone/>
              <a:defRPr sz="2600"/>
            </a:lvl5pPr>
            <a:lvl6pPr lvl="5" rtl="0">
              <a:spcBef>
                <a:spcPts val="0"/>
              </a:spcBef>
              <a:spcAft>
                <a:spcPts val="0"/>
              </a:spcAft>
              <a:buSzPts val="2600"/>
              <a:buNone/>
              <a:defRPr sz="2600"/>
            </a:lvl6pPr>
            <a:lvl7pPr lvl="6" rtl="0">
              <a:spcBef>
                <a:spcPts val="0"/>
              </a:spcBef>
              <a:spcAft>
                <a:spcPts val="0"/>
              </a:spcAft>
              <a:buSzPts val="2600"/>
              <a:buNone/>
              <a:defRPr sz="2600"/>
            </a:lvl7pPr>
            <a:lvl8pPr lvl="7" rtl="0">
              <a:spcBef>
                <a:spcPts val="0"/>
              </a:spcBef>
              <a:spcAft>
                <a:spcPts val="0"/>
              </a:spcAft>
              <a:buSzPts val="2600"/>
              <a:buNone/>
              <a:defRPr sz="2600"/>
            </a:lvl8pPr>
            <a:lvl9pPr lvl="8" rtl="0">
              <a:spcBef>
                <a:spcPts val="0"/>
              </a:spcBef>
              <a:spcAft>
                <a:spcPts val="0"/>
              </a:spcAft>
              <a:buSzPts val="2600"/>
              <a:buNone/>
              <a:defRPr sz="2600"/>
            </a:lvl9pPr>
          </a:lstStyle>
          <a:p>
            <a:endParaRPr/>
          </a:p>
        </p:txBody>
      </p:sp>
      <p:sp>
        <p:nvSpPr>
          <p:cNvPr id="107" name="Google Shape;107;p15"/>
          <p:cNvSpPr txBox="1">
            <a:spLocks noGrp="1"/>
          </p:cNvSpPr>
          <p:nvPr>
            <p:ph type="body" idx="1"/>
          </p:nvPr>
        </p:nvSpPr>
        <p:spPr>
          <a:xfrm>
            <a:off x="746975" y="1134475"/>
            <a:ext cx="3774300" cy="2261100"/>
          </a:xfrm>
          <a:prstGeom prst="rect">
            <a:avLst/>
          </a:prstGeom>
        </p:spPr>
        <p:txBody>
          <a:bodyPr spcFirstLastPara="1" wrap="square" lIns="91425" tIns="91425" rIns="91425" bIns="91425" anchor="t" anchorCtr="0">
            <a:normAutofit/>
          </a:bodyPr>
          <a:lstStyle>
            <a:lvl1pPr marL="457200" lvl="0" indent="-330200" rtl="0">
              <a:spcBef>
                <a:spcPts val="0"/>
              </a:spcBef>
              <a:spcAft>
                <a:spcPts val="0"/>
              </a:spcAft>
              <a:buClr>
                <a:schemeClr val="dk2"/>
              </a:buClr>
              <a:buSzPts val="1600"/>
              <a:buChar char="●"/>
              <a:defRPr sz="1600">
                <a:solidFill>
                  <a:schemeClr val="dk2"/>
                </a:solidFill>
              </a:defRPr>
            </a:lvl1pPr>
            <a:lvl2pPr marL="914400" lvl="1" indent="-317500" rtl="0">
              <a:spcBef>
                <a:spcPts val="0"/>
              </a:spcBef>
              <a:spcAft>
                <a:spcPts val="0"/>
              </a:spcAft>
              <a:buClr>
                <a:schemeClr val="dk2"/>
              </a:buClr>
              <a:buSzPts val="1400"/>
              <a:buChar char="○"/>
              <a:defRPr sz="1400">
                <a:solidFill>
                  <a:schemeClr val="dk2"/>
                </a:solidFill>
              </a:defRPr>
            </a:lvl2pPr>
            <a:lvl3pPr marL="1371600" lvl="2" indent="-317500" rtl="0">
              <a:spcBef>
                <a:spcPts val="0"/>
              </a:spcBef>
              <a:spcAft>
                <a:spcPts val="0"/>
              </a:spcAft>
              <a:buClr>
                <a:schemeClr val="dk2"/>
              </a:buClr>
              <a:buSzPts val="1400"/>
              <a:buChar char="■"/>
              <a:defRPr sz="1400">
                <a:solidFill>
                  <a:schemeClr val="dk2"/>
                </a:solidFill>
              </a:defRPr>
            </a:lvl3pPr>
            <a:lvl4pPr marL="1828800" lvl="3" indent="-317500" rtl="0">
              <a:spcBef>
                <a:spcPts val="0"/>
              </a:spcBef>
              <a:spcAft>
                <a:spcPts val="0"/>
              </a:spcAft>
              <a:buClr>
                <a:schemeClr val="dk2"/>
              </a:buClr>
              <a:buSzPts val="1400"/>
              <a:buChar char="●"/>
              <a:defRPr sz="1400">
                <a:solidFill>
                  <a:schemeClr val="dk2"/>
                </a:solidFill>
              </a:defRPr>
            </a:lvl4pPr>
            <a:lvl5pPr marL="2286000" lvl="4" indent="-317500" rtl="0">
              <a:spcBef>
                <a:spcPts val="0"/>
              </a:spcBef>
              <a:spcAft>
                <a:spcPts val="0"/>
              </a:spcAft>
              <a:buClr>
                <a:schemeClr val="dk2"/>
              </a:buClr>
              <a:buSzPts val="1400"/>
              <a:buChar char="○"/>
              <a:defRPr sz="1400">
                <a:solidFill>
                  <a:schemeClr val="dk2"/>
                </a:solidFill>
              </a:defRPr>
            </a:lvl5pPr>
            <a:lvl6pPr marL="2743200" lvl="5" indent="-317500" rtl="0">
              <a:spcBef>
                <a:spcPts val="0"/>
              </a:spcBef>
              <a:spcAft>
                <a:spcPts val="0"/>
              </a:spcAft>
              <a:buClr>
                <a:schemeClr val="dk2"/>
              </a:buClr>
              <a:buSzPts val="1400"/>
              <a:buChar char="■"/>
              <a:defRPr sz="1400">
                <a:solidFill>
                  <a:schemeClr val="dk2"/>
                </a:solidFill>
              </a:defRPr>
            </a:lvl6pPr>
            <a:lvl7pPr marL="3200400" lvl="6" indent="-317500" rtl="0">
              <a:spcBef>
                <a:spcPts val="0"/>
              </a:spcBef>
              <a:spcAft>
                <a:spcPts val="0"/>
              </a:spcAft>
              <a:buClr>
                <a:schemeClr val="dk2"/>
              </a:buClr>
              <a:buSzPts val="1400"/>
              <a:buChar char="●"/>
              <a:defRPr sz="1400">
                <a:solidFill>
                  <a:schemeClr val="dk2"/>
                </a:solidFill>
              </a:defRPr>
            </a:lvl7pPr>
            <a:lvl8pPr marL="3657600" lvl="7" indent="-317500" rtl="0">
              <a:spcBef>
                <a:spcPts val="0"/>
              </a:spcBef>
              <a:spcAft>
                <a:spcPts val="0"/>
              </a:spcAft>
              <a:buClr>
                <a:schemeClr val="dk2"/>
              </a:buClr>
              <a:buSzPts val="1400"/>
              <a:buChar char="○"/>
              <a:defRPr sz="1400">
                <a:solidFill>
                  <a:schemeClr val="dk2"/>
                </a:solidFill>
              </a:defRPr>
            </a:lvl8pPr>
            <a:lvl9pPr marL="4114800" lvl="8" indent="-317500" rtl="0">
              <a:spcBef>
                <a:spcPts val="0"/>
              </a:spcBef>
              <a:spcAft>
                <a:spcPts val="0"/>
              </a:spcAft>
              <a:buClr>
                <a:schemeClr val="dk2"/>
              </a:buClr>
              <a:buSzPts val="1400"/>
              <a:buChar char="■"/>
              <a:defRPr sz="1400">
                <a:solidFill>
                  <a:schemeClr val="dk2"/>
                </a:solidFill>
              </a:defRPr>
            </a:lvl9pPr>
          </a:lstStyle>
          <a:p>
            <a:endParaRPr/>
          </a:p>
        </p:txBody>
      </p:sp>
      <p:sp>
        <p:nvSpPr>
          <p:cNvPr id="108" name="Google Shape;108;p15"/>
          <p:cNvSpPr txBox="1">
            <a:spLocks noGrp="1"/>
          </p:cNvSpPr>
          <p:nvPr>
            <p:ph type="body" idx="2"/>
          </p:nvPr>
        </p:nvSpPr>
        <p:spPr>
          <a:xfrm>
            <a:off x="4634779" y="1134475"/>
            <a:ext cx="3774300" cy="2261100"/>
          </a:xfrm>
          <a:prstGeom prst="rect">
            <a:avLst/>
          </a:prstGeom>
        </p:spPr>
        <p:txBody>
          <a:bodyPr spcFirstLastPara="1" wrap="square" lIns="91425" tIns="91425" rIns="91425" bIns="91425" anchor="t" anchorCtr="0">
            <a:normAutofit/>
          </a:bodyPr>
          <a:lstStyle>
            <a:lvl1pPr marL="457200" lvl="0" indent="-330200" rtl="0">
              <a:spcBef>
                <a:spcPts val="0"/>
              </a:spcBef>
              <a:spcAft>
                <a:spcPts val="0"/>
              </a:spcAft>
              <a:buClr>
                <a:schemeClr val="dk2"/>
              </a:buClr>
              <a:buSzPts val="1600"/>
              <a:buChar char="●"/>
              <a:defRPr sz="1600">
                <a:solidFill>
                  <a:schemeClr val="dk2"/>
                </a:solidFill>
              </a:defRPr>
            </a:lvl1pPr>
            <a:lvl2pPr marL="914400" lvl="1" indent="-317500" rtl="0">
              <a:spcBef>
                <a:spcPts val="0"/>
              </a:spcBef>
              <a:spcAft>
                <a:spcPts val="0"/>
              </a:spcAft>
              <a:buClr>
                <a:schemeClr val="dk2"/>
              </a:buClr>
              <a:buSzPts val="1400"/>
              <a:buChar char="○"/>
              <a:defRPr sz="1400">
                <a:solidFill>
                  <a:schemeClr val="dk2"/>
                </a:solidFill>
              </a:defRPr>
            </a:lvl2pPr>
            <a:lvl3pPr marL="1371600" lvl="2" indent="-317500" rtl="0">
              <a:spcBef>
                <a:spcPts val="0"/>
              </a:spcBef>
              <a:spcAft>
                <a:spcPts val="0"/>
              </a:spcAft>
              <a:buClr>
                <a:schemeClr val="dk2"/>
              </a:buClr>
              <a:buSzPts val="1400"/>
              <a:buChar char="■"/>
              <a:defRPr sz="1400">
                <a:solidFill>
                  <a:schemeClr val="dk2"/>
                </a:solidFill>
              </a:defRPr>
            </a:lvl3pPr>
            <a:lvl4pPr marL="1828800" lvl="3" indent="-317500" rtl="0">
              <a:spcBef>
                <a:spcPts val="0"/>
              </a:spcBef>
              <a:spcAft>
                <a:spcPts val="0"/>
              </a:spcAft>
              <a:buClr>
                <a:schemeClr val="dk2"/>
              </a:buClr>
              <a:buSzPts val="1400"/>
              <a:buChar char="●"/>
              <a:defRPr sz="1400">
                <a:solidFill>
                  <a:schemeClr val="dk2"/>
                </a:solidFill>
              </a:defRPr>
            </a:lvl4pPr>
            <a:lvl5pPr marL="2286000" lvl="4" indent="-317500" rtl="0">
              <a:spcBef>
                <a:spcPts val="0"/>
              </a:spcBef>
              <a:spcAft>
                <a:spcPts val="0"/>
              </a:spcAft>
              <a:buClr>
                <a:schemeClr val="dk2"/>
              </a:buClr>
              <a:buSzPts val="1400"/>
              <a:buChar char="○"/>
              <a:defRPr sz="1400">
                <a:solidFill>
                  <a:schemeClr val="dk2"/>
                </a:solidFill>
              </a:defRPr>
            </a:lvl5pPr>
            <a:lvl6pPr marL="2743200" lvl="5" indent="-317500" rtl="0">
              <a:spcBef>
                <a:spcPts val="0"/>
              </a:spcBef>
              <a:spcAft>
                <a:spcPts val="0"/>
              </a:spcAft>
              <a:buClr>
                <a:schemeClr val="dk2"/>
              </a:buClr>
              <a:buSzPts val="1400"/>
              <a:buChar char="■"/>
              <a:defRPr sz="1400">
                <a:solidFill>
                  <a:schemeClr val="dk2"/>
                </a:solidFill>
              </a:defRPr>
            </a:lvl6pPr>
            <a:lvl7pPr marL="3200400" lvl="6" indent="-317500" rtl="0">
              <a:spcBef>
                <a:spcPts val="0"/>
              </a:spcBef>
              <a:spcAft>
                <a:spcPts val="0"/>
              </a:spcAft>
              <a:buClr>
                <a:schemeClr val="dk2"/>
              </a:buClr>
              <a:buSzPts val="1400"/>
              <a:buChar char="●"/>
              <a:defRPr sz="1400">
                <a:solidFill>
                  <a:schemeClr val="dk2"/>
                </a:solidFill>
              </a:defRPr>
            </a:lvl7pPr>
            <a:lvl8pPr marL="3657600" lvl="7" indent="-317500" rtl="0">
              <a:spcBef>
                <a:spcPts val="0"/>
              </a:spcBef>
              <a:spcAft>
                <a:spcPts val="0"/>
              </a:spcAft>
              <a:buClr>
                <a:schemeClr val="dk2"/>
              </a:buClr>
              <a:buSzPts val="1400"/>
              <a:buChar char="○"/>
              <a:defRPr sz="1400">
                <a:solidFill>
                  <a:schemeClr val="dk2"/>
                </a:solidFill>
              </a:defRPr>
            </a:lvl8pPr>
            <a:lvl9pPr marL="4114800" lvl="8" indent="-317500" rtl="0">
              <a:spcBef>
                <a:spcPts val="0"/>
              </a:spcBef>
              <a:spcAft>
                <a:spcPts val="0"/>
              </a:spcAft>
              <a:buClr>
                <a:schemeClr val="dk2"/>
              </a:buClr>
              <a:buSzPts val="1400"/>
              <a:buChar char="■"/>
              <a:defRPr sz="1400">
                <a:solidFill>
                  <a:schemeClr val="dk2"/>
                </a:solidFill>
              </a:defRPr>
            </a:lvl9pPr>
          </a:lstStyle>
          <a:p>
            <a:endParaRPr/>
          </a:p>
        </p:txBody>
      </p:sp>
      <p:sp>
        <p:nvSpPr>
          <p:cNvPr id="109" name="Google Shape;109;p15"/>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pic>
        <p:nvPicPr>
          <p:cNvPr id="110" name="Google Shape;110;p15"/>
          <p:cNvPicPr preferRelativeResize="0"/>
          <p:nvPr/>
        </p:nvPicPr>
        <p:blipFill rotWithShape="1">
          <a:blip r:embed="rId2">
            <a:alphaModFix/>
          </a:blip>
          <a:srcRect/>
          <a:stretch/>
        </p:blipFill>
        <p:spPr>
          <a:xfrm>
            <a:off x="201798" y="227801"/>
            <a:ext cx="740750" cy="555575"/>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ubject only" type="titleOnly">
  <p:cSld name="TITLE_ONLY">
    <p:bg>
      <p:bgPr>
        <a:solidFill>
          <a:schemeClr val="lt1"/>
        </a:solidFill>
        <a:effectLst/>
      </p:bgPr>
    </p:bg>
    <p:spTree>
      <p:nvGrpSpPr>
        <p:cNvPr id="1" name="Shape 111"/>
        <p:cNvGrpSpPr/>
        <p:nvPr/>
      </p:nvGrpSpPr>
      <p:grpSpPr>
        <a:xfrm>
          <a:off x="0" y="0"/>
          <a:ext cx="0" cy="0"/>
          <a:chOff x="0" y="0"/>
          <a:chExt cx="0" cy="0"/>
        </a:xfrm>
      </p:grpSpPr>
      <p:sp>
        <p:nvSpPr>
          <p:cNvPr id="112" name="Google Shape;112;p16"/>
          <p:cNvSpPr txBox="1">
            <a:spLocks noGrp="1"/>
          </p:cNvSpPr>
          <p:nvPr>
            <p:ph type="title"/>
          </p:nvPr>
        </p:nvSpPr>
        <p:spPr>
          <a:xfrm>
            <a:off x="1006875" y="237975"/>
            <a:ext cx="7688400" cy="535200"/>
          </a:xfrm>
          <a:prstGeom prst="rect">
            <a:avLst/>
          </a:prstGeom>
        </p:spPr>
        <p:txBody>
          <a:bodyPr spcFirstLastPara="1" wrap="square" lIns="91425" tIns="91425" rIns="91425" bIns="91425" anchor="t" anchorCtr="0">
            <a:normAutofit/>
          </a:bodyPr>
          <a:lstStyle>
            <a:lvl1pPr lvl="0" rtl="0">
              <a:spcBef>
                <a:spcPts val="0"/>
              </a:spcBef>
              <a:spcAft>
                <a:spcPts val="0"/>
              </a:spcAft>
              <a:buSzPts val="2600"/>
              <a:buNone/>
              <a:defRPr sz="2600"/>
            </a:lvl1pPr>
            <a:lvl2pPr lvl="1" rtl="0">
              <a:spcBef>
                <a:spcPts val="0"/>
              </a:spcBef>
              <a:spcAft>
                <a:spcPts val="0"/>
              </a:spcAft>
              <a:buSzPts val="2600"/>
              <a:buNone/>
              <a:defRPr sz="2600"/>
            </a:lvl2pPr>
            <a:lvl3pPr lvl="2" rtl="0">
              <a:spcBef>
                <a:spcPts val="0"/>
              </a:spcBef>
              <a:spcAft>
                <a:spcPts val="0"/>
              </a:spcAft>
              <a:buSzPts val="2600"/>
              <a:buNone/>
              <a:defRPr sz="2600"/>
            </a:lvl3pPr>
            <a:lvl4pPr lvl="3" rtl="0">
              <a:spcBef>
                <a:spcPts val="0"/>
              </a:spcBef>
              <a:spcAft>
                <a:spcPts val="0"/>
              </a:spcAft>
              <a:buSzPts val="2600"/>
              <a:buNone/>
              <a:defRPr sz="2600"/>
            </a:lvl4pPr>
            <a:lvl5pPr lvl="4" rtl="0">
              <a:spcBef>
                <a:spcPts val="0"/>
              </a:spcBef>
              <a:spcAft>
                <a:spcPts val="0"/>
              </a:spcAft>
              <a:buSzPts val="2600"/>
              <a:buNone/>
              <a:defRPr sz="2600"/>
            </a:lvl5pPr>
            <a:lvl6pPr lvl="5" rtl="0">
              <a:spcBef>
                <a:spcPts val="0"/>
              </a:spcBef>
              <a:spcAft>
                <a:spcPts val="0"/>
              </a:spcAft>
              <a:buSzPts val="2600"/>
              <a:buNone/>
              <a:defRPr sz="2600"/>
            </a:lvl6pPr>
            <a:lvl7pPr lvl="6" rtl="0">
              <a:spcBef>
                <a:spcPts val="0"/>
              </a:spcBef>
              <a:spcAft>
                <a:spcPts val="0"/>
              </a:spcAft>
              <a:buSzPts val="2600"/>
              <a:buNone/>
              <a:defRPr sz="2600"/>
            </a:lvl7pPr>
            <a:lvl8pPr lvl="7" rtl="0">
              <a:spcBef>
                <a:spcPts val="0"/>
              </a:spcBef>
              <a:spcAft>
                <a:spcPts val="0"/>
              </a:spcAft>
              <a:buSzPts val="2600"/>
              <a:buNone/>
              <a:defRPr sz="2600"/>
            </a:lvl8pPr>
            <a:lvl9pPr lvl="8" rtl="0">
              <a:spcBef>
                <a:spcPts val="0"/>
              </a:spcBef>
              <a:spcAft>
                <a:spcPts val="0"/>
              </a:spcAft>
              <a:buSzPts val="2600"/>
              <a:buNone/>
              <a:defRPr sz="2600"/>
            </a:lvl9pPr>
          </a:lstStyle>
          <a:p>
            <a:endParaRPr/>
          </a:p>
        </p:txBody>
      </p:sp>
      <p:sp>
        <p:nvSpPr>
          <p:cNvPr id="113" name="Google Shape;113;p16"/>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pic>
        <p:nvPicPr>
          <p:cNvPr id="114" name="Google Shape;114;p16"/>
          <p:cNvPicPr preferRelativeResize="0"/>
          <p:nvPr/>
        </p:nvPicPr>
        <p:blipFill rotWithShape="1">
          <a:blip r:embed="rId2">
            <a:alphaModFix/>
          </a:blip>
          <a:srcRect/>
          <a:stretch/>
        </p:blipFill>
        <p:spPr>
          <a:xfrm>
            <a:off x="201798" y="227801"/>
            <a:ext cx="740750" cy="555575"/>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ubject and one column text">
  <p:cSld name="ONE_COLUMN_TEXT">
    <p:bg>
      <p:bgPr>
        <a:solidFill>
          <a:schemeClr val="lt1"/>
        </a:solidFill>
        <a:effectLst/>
      </p:bgPr>
    </p:bg>
    <p:spTree>
      <p:nvGrpSpPr>
        <p:cNvPr id="1" name="Shape 115"/>
        <p:cNvGrpSpPr/>
        <p:nvPr/>
      </p:nvGrpSpPr>
      <p:grpSpPr>
        <a:xfrm>
          <a:off x="0" y="0"/>
          <a:ext cx="0" cy="0"/>
          <a:chOff x="0" y="0"/>
          <a:chExt cx="0" cy="0"/>
        </a:xfrm>
      </p:grpSpPr>
      <p:sp>
        <p:nvSpPr>
          <p:cNvPr id="116" name="Google Shape;116;p17"/>
          <p:cNvSpPr txBox="1">
            <a:spLocks noGrp="1"/>
          </p:cNvSpPr>
          <p:nvPr>
            <p:ph type="title"/>
          </p:nvPr>
        </p:nvSpPr>
        <p:spPr>
          <a:xfrm>
            <a:off x="993925" y="227800"/>
            <a:ext cx="3300900" cy="1381500"/>
          </a:xfrm>
          <a:prstGeom prst="rect">
            <a:avLst/>
          </a:prstGeom>
        </p:spPr>
        <p:txBody>
          <a:bodyPr spcFirstLastPara="1" wrap="square" lIns="91425" tIns="91425" rIns="91425" bIns="91425" anchor="t" anchorCtr="0">
            <a:normAutofit/>
          </a:bodyPr>
          <a:lstStyle>
            <a:lvl1pPr lvl="0" rtl="0">
              <a:spcBef>
                <a:spcPts val="0"/>
              </a:spcBef>
              <a:spcAft>
                <a:spcPts val="0"/>
              </a:spcAft>
              <a:buSzPts val="2600"/>
              <a:buNone/>
              <a:defRPr sz="2600"/>
            </a:lvl1pPr>
            <a:lvl2pPr lvl="1" rtl="0">
              <a:spcBef>
                <a:spcPts val="0"/>
              </a:spcBef>
              <a:spcAft>
                <a:spcPts val="0"/>
              </a:spcAft>
              <a:buSzPts val="2600"/>
              <a:buNone/>
              <a:defRPr sz="2600"/>
            </a:lvl2pPr>
            <a:lvl3pPr lvl="2" rtl="0">
              <a:spcBef>
                <a:spcPts val="0"/>
              </a:spcBef>
              <a:spcAft>
                <a:spcPts val="0"/>
              </a:spcAft>
              <a:buSzPts val="2600"/>
              <a:buNone/>
              <a:defRPr sz="2600"/>
            </a:lvl3pPr>
            <a:lvl4pPr lvl="3" rtl="0">
              <a:spcBef>
                <a:spcPts val="0"/>
              </a:spcBef>
              <a:spcAft>
                <a:spcPts val="0"/>
              </a:spcAft>
              <a:buSzPts val="2600"/>
              <a:buNone/>
              <a:defRPr sz="2600"/>
            </a:lvl4pPr>
            <a:lvl5pPr lvl="4" rtl="0">
              <a:spcBef>
                <a:spcPts val="0"/>
              </a:spcBef>
              <a:spcAft>
                <a:spcPts val="0"/>
              </a:spcAft>
              <a:buSzPts val="2600"/>
              <a:buNone/>
              <a:defRPr sz="2600"/>
            </a:lvl5pPr>
            <a:lvl6pPr lvl="5" rtl="0">
              <a:spcBef>
                <a:spcPts val="0"/>
              </a:spcBef>
              <a:spcAft>
                <a:spcPts val="0"/>
              </a:spcAft>
              <a:buSzPts val="2600"/>
              <a:buNone/>
              <a:defRPr sz="2600"/>
            </a:lvl6pPr>
            <a:lvl7pPr lvl="6" rtl="0">
              <a:spcBef>
                <a:spcPts val="0"/>
              </a:spcBef>
              <a:spcAft>
                <a:spcPts val="0"/>
              </a:spcAft>
              <a:buSzPts val="2600"/>
              <a:buNone/>
              <a:defRPr sz="2600"/>
            </a:lvl7pPr>
            <a:lvl8pPr lvl="7" rtl="0">
              <a:spcBef>
                <a:spcPts val="0"/>
              </a:spcBef>
              <a:spcAft>
                <a:spcPts val="0"/>
              </a:spcAft>
              <a:buSzPts val="2600"/>
              <a:buNone/>
              <a:defRPr sz="2600"/>
            </a:lvl8pPr>
            <a:lvl9pPr lvl="8" rtl="0">
              <a:spcBef>
                <a:spcPts val="0"/>
              </a:spcBef>
              <a:spcAft>
                <a:spcPts val="0"/>
              </a:spcAft>
              <a:buSzPts val="2600"/>
              <a:buNone/>
              <a:defRPr sz="2600"/>
            </a:lvl9pPr>
          </a:lstStyle>
          <a:p>
            <a:endParaRPr/>
          </a:p>
        </p:txBody>
      </p:sp>
      <p:sp>
        <p:nvSpPr>
          <p:cNvPr id="117" name="Google Shape;117;p17"/>
          <p:cNvSpPr txBox="1">
            <a:spLocks noGrp="1"/>
          </p:cNvSpPr>
          <p:nvPr>
            <p:ph type="body" idx="1"/>
          </p:nvPr>
        </p:nvSpPr>
        <p:spPr>
          <a:xfrm>
            <a:off x="721225" y="1245950"/>
            <a:ext cx="3300900" cy="1597500"/>
          </a:xfrm>
          <a:prstGeom prst="rect">
            <a:avLst/>
          </a:prstGeom>
        </p:spPr>
        <p:txBody>
          <a:bodyPr spcFirstLastPara="1" wrap="square" lIns="91425" tIns="91425" rIns="91425" bIns="91425" anchor="t" anchorCtr="0">
            <a:normAutofit/>
          </a:bodyPr>
          <a:lstStyle>
            <a:lvl1pPr marL="457200" lvl="0" indent="-330200" rtl="0">
              <a:spcBef>
                <a:spcPts val="0"/>
              </a:spcBef>
              <a:spcAft>
                <a:spcPts val="0"/>
              </a:spcAft>
              <a:buClr>
                <a:schemeClr val="dk2"/>
              </a:buClr>
              <a:buSzPts val="1600"/>
              <a:buChar char="●"/>
              <a:defRPr sz="1600">
                <a:solidFill>
                  <a:schemeClr val="dk2"/>
                </a:solidFill>
              </a:defRPr>
            </a:lvl1pPr>
            <a:lvl2pPr marL="914400" lvl="1" indent="-317500" rtl="0">
              <a:spcBef>
                <a:spcPts val="0"/>
              </a:spcBef>
              <a:spcAft>
                <a:spcPts val="0"/>
              </a:spcAft>
              <a:buClr>
                <a:schemeClr val="dk2"/>
              </a:buClr>
              <a:buSzPts val="1400"/>
              <a:buChar char="○"/>
              <a:defRPr sz="1400">
                <a:solidFill>
                  <a:schemeClr val="dk2"/>
                </a:solidFill>
              </a:defRPr>
            </a:lvl2pPr>
            <a:lvl3pPr marL="1371600" lvl="2" indent="-317500" rtl="0">
              <a:spcBef>
                <a:spcPts val="0"/>
              </a:spcBef>
              <a:spcAft>
                <a:spcPts val="0"/>
              </a:spcAft>
              <a:buClr>
                <a:schemeClr val="dk2"/>
              </a:buClr>
              <a:buSzPts val="1400"/>
              <a:buChar char="■"/>
              <a:defRPr sz="1400">
                <a:solidFill>
                  <a:schemeClr val="dk2"/>
                </a:solidFill>
              </a:defRPr>
            </a:lvl3pPr>
            <a:lvl4pPr marL="1828800" lvl="3" indent="-317500" rtl="0">
              <a:spcBef>
                <a:spcPts val="0"/>
              </a:spcBef>
              <a:spcAft>
                <a:spcPts val="0"/>
              </a:spcAft>
              <a:buClr>
                <a:schemeClr val="dk2"/>
              </a:buClr>
              <a:buSzPts val="1400"/>
              <a:buChar char="●"/>
              <a:defRPr sz="1400">
                <a:solidFill>
                  <a:schemeClr val="dk2"/>
                </a:solidFill>
              </a:defRPr>
            </a:lvl4pPr>
            <a:lvl5pPr marL="2286000" lvl="4" indent="-317500" rtl="0">
              <a:spcBef>
                <a:spcPts val="0"/>
              </a:spcBef>
              <a:spcAft>
                <a:spcPts val="0"/>
              </a:spcAft>
              <a:buClr>
                <a:schemeClr val="dk2"/>
              </a:buClr>
              <a:buSzPts val="1400"/>
              <a:buChar char="○"/>
              <a:defRPr sz="1400">
                <a:solidFill>
                  <a:schemeClr val="dk2"/>
                </a:solidFill>
              </a:defRPr>
            </a:lvl5pPr>
            <a:lvl6pPr marL="2743200" lvl="5" indent="-317500" rtl="0">
              <a:spcBef>
                <a:spcPts val="0"/>
              </a:spcBef>
              <a:spcAft>
                <a:spcPts val="0"/>
              </a:spcAft>
              <a:buClr>
                <a:schemeClr val="dk2"/>
              </a:buClr>
              <a:buSzPts val="1400"/>
              <a:buChar char="■"/>
              <a:defRPr sz="1400">
                <a:solidFill>
                  <a:schemeClr val="dk2"/>
                </a:solidFill>
              </a:defRPr>
            </a:lvl6pPr>
            <a:lvl7pPr marL="3200400" lvl="6" indent="-317500" rtl="0">
              <a:spcBef>
                <a:spcPts val="0"/>
              </a:spcBef>
              <a:spcAft>
                <a:spcPts val="0"/>
              </a:spcAft>
              <a:buClr>
                <a:schemeClr val="dk2"/>
              </a:buClr>
              <a:buSzPts val="1400"/>
              <a:buChar char="●"/>
              <a:defRPr sz="1400">
                <a:solidFill>
                  <a:schemeClr val="dk2"/>
                </a:solidFill>
              </a:defRPr>
            </a:lvl7pPr>
            <a:lvl8pPr marL="3657600" lvl="7" indent="-317500" rtl="0">
              <a:spcBef>
                <a:spcPts val="0"/>
              </a:spcBef>
              <a:spcAft>
                <a:spcPts val="0"/>
              </a:spcAft>
              <a:buClr>
                <a:schemeClr val="dk2"/>
              </a:buClr>
              <a:buSzPts val="1400"/>
              <a:buChar char="○"/>
              <a:defRPr sz="1400">
                <a:solidFill>
                  <a:schemeClr val="dk2"/>
                </a:solidFill>
              </a:defRPr>
            </a:lvl8pPr>
            <a:lvl9pPr marL="4114800" lvl="8" indent="-317500" rtl="0">
              <a:spcBef>
                <a:spcPts val="0"/>
              </a:spcBef>
              <a:spcAft>
                <a:spcPts val="0"/>
              </a:spcAft>
              <a:buClr>
                <a:schemeClr val="dk2"/>
              </a:buClr>
              <a:buSzPts val="1400"/>
              <a:buChar char="■"/>
              <a:defRPr sz="1400">
                <a:solidFill>
                  <a:schemeClr val="dk2"/>
                </a:solidFill>
              </a:defRPr>
            </a:lvl9pPr>
          </a:lstStyle>
          <a:p>
            <a:endParaRPr/>
          </a:p>
        </p:txBody>
      </p:sp>
      <p:sp>
        <p:nvSpPr>
          <p:cNvPr id="118" name="Google Shape;118;p17"/>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pic>
        <p:nvPicPr>
          <p:cNvPr id="119" name="Google Shape;119;p17"/>
          <p:cNvPicPr preferRelativeResize="0"/>
          <p:nvPr/>
        </p:nvPicPr>
        <p:blipFill rotWithShape="1">
          <a:blip r:embed="rId2">
            <a:alphaModFix/>
          </a:blip>
          <a:srcRect/>
          <a:stretch/>
        </p:blipFill>
        <p:spPr>
          <a:xfrm>
            <a:off x="201798" y="227801"/>
            <a:ext cx="740750" cy="555575"/>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ubject, subtitle and one column">
  <p:cSld name="SECTION_TITLE_AND_DESCRIPTION">
    <p:bg>
      <p:bgPr>
        <a:solidFill>
          <a:schemeClr val="lt1"/>
        </a:solidFill>
        <a:effectLst/>
      </p:bgPr>
    </p:bg>
    <p:spTree>
      <p:nvGrpSpPr>
        <p:cNvPr id="1" name="Shape 120"/>
        <p:cNvGrpSpPr/>
        <p:nvPr/>
      </p:nvGrpSpPr>
      <p:grpSpPr>
        <a:xfrm>
          <a:off x="0" y="0"/>
          <a:ext cx="0" cy="0"/>
          <a:chOff x="0" y="0"/>
          <a:chExt cx="0" cy="0"/>
        </a:xfrm>
      </p:grpSpPr>
      <p:sp>
        <p:nvSpPr>
          <p:cNvPr id="121" name="Google Shape;121;p18"/>
          <p:cNvSpPr/>
          <p:nvPr/>
        </p:nvSpPr>
        <p:spPr>
          <a:xfrm>
            <a:off x="0" y="0"/>
            <a:ext cx="4572000" cy="5143500"/>
          </a:xfrm>
          <a:prstGeom prst="rect">
            <a:avLst/>
          </a:prstGeom>
          <a:solidFill>
            <a:srgbClr val="1B1A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18"/>
          <p:cNvSpPr txBox="1">
            <a:spLocks noGrp="1"/>
          </p:cNvSpPr>
          <p:nvPr>
            <p:ph type="title"/>
          </p:nvPr>
        </p:nvSpPr>
        <p:spPr>
          <a:xfrm>
            <a:off x="1027950" y="227800"/>
            <a:ext cx="2814600" cy="1687200"/>
          </a:xfrm>
          <a:prstGeom prst="rect">
            <a:avLst/>
          </a:prstGeom>
        </p:spPr>
        <p:txBody>
          <a:bodyPr spcFirstLastPara="1" wrap="square" lIns="91425" tIns="91425" rIns="91425" bIns="91425" anchor="t" anchorCtr="0">
            <a:normAutofit/>
          </a:bodyPr>
          <a:lstStyle>
            <a:lvl1pPr lvl="0" rtl="0">
              <a:spcBef>
                <a:spcPts val="0"/>
              </a:spcBef>
              <a:spcAft>
                <a:spcPts val="0"/>
              </a:spcAft>
              <a:buClr>
                <a:schemeClr val="lt1"/>
              </a:buClr>
              <a:buSzPts val="2600"/>
              <a:buNone/>
              <a:defRPr sz="2600">
                <a:solidFill>
                  <a:schemeClr val="lt1"/>
                </a:solidFill>
              </a:defRPr>
            </a:lvl1pPr>
            <a:lvl2pPr lvl="1" rtl="0">
              <a:spcBef>
                <a:spcPts val="0"/>
              </a:spcBef>
              <a:spcAft>
                <a:spcPts val="0"/>
              </a:spcAft>
              <a:buSzPts val="2600"/>
              <a:buNone/>
              <a:defRPr sz="2600"/>
            </a:lvl2pPr>
            <a:lvl3pPr lvl="2" rtl="0">
              <a:spcBef>
                <a:spcPts val="0"/>
              </a:spcBef>
              <a:spcAft>
                <a:spcPts val="0"/>
              </a:spcAft>
              <a:buSzPts val="2600"/>
              <a:buNone/>
              <a:defRPr sz="2600"/>
            </a:lvl3pPr>
            <a:lvl4pPr lvl="3" rtl="0">
              <a:spcBef>
                <a:spcPts val="0"/>
              </a:spcBef>
              <a:spcAft>
                <a:spcPts val="0"/>
              </a:spcAft>
              <a:buSzPts val="2600"/>
              <a:buNone/>
              <a:defRPr sz="2600"/>
            </a:lvl4pPr>
            <a:lvl5pPr lvl="4" rtl="0">
              <a:spcBef>
                <a:spcPts val="0"/>
              </a:spcBef>
              <a:spcAft>
                <a:spcPts val="0"/>
              </a:spcAft>
              <a:buSzPts val="2600"/>
              <a:buNone/>
              <a:defRPr sz="2600"/>
            </a:lvl5pPr>
            <a:lvl6pPr lvl="5" rtl="0">
              <a:spcBef>
                <a:spcPts val="0"/>
              </a:spcBef>
              <a:spcAft>
                <a:spcPts val="0"/>
              </a:spcAft>
              <a:buSzPts val="2600"/>
              <a:buNone/>
              <a:defRPr sz="2600"/>
            </a:lvl6pPr>
            <a:lvl7pPr lvl="6" rtl="0">
              <a:spcBef>
                <a:spcPts val="0"/>
              </a:spcBef>
              <a:spcAft>
                <a:spcPts val="0"/>
              </a:spcAft>
              <a:buSzPts val="2600"/>
              <a:buNone/>
              <a:defRPr sz="2600"/>
            </a:lvl7pPr>
            <a:lvl8pPr lvl="7" rtl="0">
              <a:spcBef>
                <a:spcPts val="0"/>
              </a:spcBef>
              <a:spcAft>
                <a:spcPts val="0"/>
              </a:spcAft>
              <a:buSzPts val="2600"/>
              <a:buNone/>
              <a:defRPr sz="2600"/>
            </a:lvl8pPr>
            <a:lvl9pPr lvl="8" rtl="0">
              <a:spcBef>
                <a:spcPts val="0"/>
              </a:spcBef>
              <a:spcAft>
                <a:spcPts val="0"/>
              </a:spcAft>
              <a:buSzPts val="2600"/>
              <a:buNone/>
              <a:defRPr sz="2600"/>
            </a:lvl9pPr>
          </a:lstStyle>
          <a:p>
            <a:endParaRPr/>
          </a:p>
        </p:txBody>
      </p:sp>
      <p:sp>
        <p:nvSpPr>
          <p:cNvPr id="123" name="Google Shape;123;p18"/>
          <p:cNvSpPr txBox="1">
            <a:spLocks noGrp="1"/>
          </p:cNvSpPr>
          <p:nvPr>
            <p:ph type="subTitle" idx="1"/>
          </p:nvPr>
        </p:nvSpPr>
        <p:spPr>
          <a:xfrm>
            <a:off x="635550" y="1435450"/>
            <a:ext cx="3300900" cy="759000"/>
          </a:xfrm>
          <a:prstGeom prst="rect">
            <a:avLst/>
          </a:prstGeom>
        </p:spPr>
        <p:txBody>
          <a:bodyPr spcFirstLastPara="1" wrap="square" lIns="91425" tIns="91425" rIns="91425" bIns="91425" anchor="t" anchorCtr="0">
            <a:normAutofit/>
          </a:bodyPr>
          <a:lstStyle>
            <a:lvl1pPr lvl="0" rtl="0">
              <a:lnSpc>
                <a:spcPct val="100000"/>
              </a:lnSpc>
              <a:spcBef>
                <a:spcPts val="0"/>
              </a:spcBef>
              <a:spcAft>
                <a:spcPts val="0"/>
              </a:spcAft>
              <a:buClr>
                <a:schemeClr val="lt1"/>
              </a:buClr>
              <a:buSzPts val="1600"/>
              <a:buNone/>
              <a:defRPr sz="1600">
                <a:solidFill>
                  <a:schemeClr val="lt1"/>
                </a:solidFill>
              </a:defRPr>
            </a:lvl1pPr>
            <a:lvl2pPr lvl="1" rtl="0">
              <a:lnSpc>
                <a:spcPct val="100000"/>
              </a:lnSpc>
              <a:spcBef>
                <a:spcPts val="0"/>
              </a:spcBef>
              <a:spcAft>
                <a:spcPts val="0"/>
              </a:spcAft>
              <a:buSzPts val="1600"/>
              <a:buNone/>
              <a:defRPr sz="1600"/>
            </a:lvl2pPr>
            <a:lvl3pPr lvl="2" rtl="0">
              <a:lnSpc>
                <a:spcPct val="100000"/>
              </a:lnSpc>
              <a:spcBef>
                <a:spcPts val="0"/>
              </a:spcBef>
              <a:spcAft>
                <a:spcPts val="0"/>
              </a:spcAft>
              <a:buSzPts val="1600"/>
              <a:buNone/>
              <a:defRPr sz="1600"/>
            </a:lvl3pPr>
            <a:lvl4pPr lvl="3" rtl="0">
              <a:lnSpc>
                <a:spcPct val="100000"/>
              </a:lnSpc>
              <a:spcBef>
                <a:spcPts val="0"/>
              </a:spcBef>
              <a:spcAft>
                <a:spcPts val="0"/>
              </a:spcAft>
              <a:buSzPts val="1600"/>
              <a:buNone/>
              <a:defRPr sz="1600"/>
            </a:lvl4pPr>
            <a:lvl5pPr lvl="4" rtl="0">
              <a:lnSpc>
                <a:spcPct val="100000"/>
              </a:lnSpc>
              <a:spcBef>
                <a:spcPts val="0"/>
              </a:spcBef>
              <a:spcAft>
                <a:spcPts val="0"/>
              </a:spcAft>
              <a:buSzPts val="1600"/>
              <a:buNone/>
              <a:defRPr sz="1600"/>
            </a:lvl5pPr>
            <a:lvl6pPr lvl="5" rtl="0">
              <a:lnSpc>
                <a:spcPct val="100000"/>
              </a:lnSpc>
              <a:spcBef>
                <a:spcPts val="0"/>
              </a:spcBef>
              <a:spcAft>
                <a:spcPts val="0"/>
              </a:spcAft>
              <a:buSzPts val="1600"/>
              <a:buNone/>
              <a:defRPr sz="1600"/>
            </a:lvl6pPr>
            <a:lvl7pPr lvl="6" rtl="0">
              <a:lnSpc>
                <a:spcPct val="100000"/>
              </a:lnSpc>
              <a:spcBef>
                <a:spcPts val="0"/>
              </a:spcBef>
              <a:spcAft>
                <a:spcPts val="0"/>
              </a:spcAft>
              <a:buSzPts val="1600"/>
              <a:buNone/>
              <a:defRPr sz="1600"/>
            </a:lvl7pPr>
            <a:lvl8pPr lvl="7" rtl="0">
              <a:lnSpc>
                <a:spcPct val="100000"/>
              </a:lnSpc>
              <a:spcBef>
                <a:spcPts val="0"/>
              </a:spcBef>
              <a:spcAft>
                <a:spcPts val="0"/>
              </a:spcAft>
              <a:buSzPts val="1600"/>
              <a:buNone/>
              <a:defRPr sz="1600"/>
            </a:lvl8pPr>
            <a:lvl9pPr lvl="8" rtl="0">
              <a:lnSpc>
                <a:spcPct val="100000"/>
              </a:lnSpc>
              <a:spcBef>
                <a:spcPts val="0"/>
              </a:spcBef>
              <a:spcAft>
                <a:spcPts val="0"/>
              </a:spcAft>
              <a:buSzPts val="1600"/>
              <a:buNone/>
              <a:defRPr sz="1600"/>
            </a:lvl9pPr>
          </a:lstStyle>
          <a:p>
            <a:endParaRPr/>
          </a:p>
        </p:txBody>
      </p:sp>
      <p:sp>
        <p:nvSpPr>
          <p:cNvPr id="124" name="Google Shape;124;p18"/>
          <p:cNvSpPr txBox="1">
            <a:spLocks noGrp="1"/>
          </p:cNvSpPr>
          <p:nvPr>
            <p:ph type="body" idx="2"/>
          </p:nvPr>
        </p:nvSpPr>
        <p:spPr>
          <a:xfrm>
            <a:off x="5174225" y="1352625"/>
            <a:ext cx="3374400" cy="3025500"/>
          </a:xfrm>
          <a:prstGeom prst="rect">
            <a:avLst/>
          </a:prstGeom>
        </p:spPr>
        <p:txBody>
          <a:bodyPr spcFirstLastPara="1" wrap="square" lIns="91425" tIns="91425" rIns="91425" bIns="91425" anchor="t" anchorCtr="0">
            <a:normAutofit/>
          </a:bodyPr>
          <a:lstStyle>
            <a:lvl1pPr marL="457200" lvl="0" indent="-330200" rtl="0">
              <a:spcBef>
                <a:spcPts val="0"/>
              </a:spcBef>
              <a:spcAft>
                <a:spcPts val="0"/>
              </a:spcAft>
              <a:buClr>
                <a:schemeClr val="dk2"/>
              </a:buClr>
              <a:buSzPts val="1600"/>
              <a:buChar char="●"/>
              <a:defRPr sz="1600">
                <a:solidFill>
                  <a:schemeClr val="dk2"/>
                </a:solidFill>
              </a:defRPr>
            </a:lvl1pPr>
            <a:lvl2pPr marL="914400" lvl="1" indent="-317500" rtl="0">
              <a:spcBef>
                <a:spcPts val="0"/>
              </a:spcBef>
              <a:spcAft>
                <a:spcPts val="0"/>
              </a:spcAft>
              <a:buClr>
                <a:schemeClr val="dk2"/>
              </a:buClr>
              <a:buSzPts val="1400"/>
              <a:buChar char="○"/>
              <a:defRPr sz="1400">
                <a:solidFill>
                  <a:schemeClr val="dk2"/>
                </a:solidFill>
              </a:defRPr>
            </a:lvl2pPr>
            <a:lvl3pPr marL="1371600" lvl="2" indent="-317500" rtl="0">
              <a:spcBef>
                <a:spcPts val="0"/>
              </a:spcBef>
              <a:spcAft>
                <a:spcPts val="0"/>
              </a:spcAft>
              <a:buClr>
                <a:schemeClr val="dk2"/>
              </a:buClr>
              <a:buSzPts val="1400"/>
              <a:buChar char="■"/>
              <a:defRPr sz="1400">
                <a:solidFill>
                  <a:schemeClr val="dk2"/>
                </a:solidFill>
              </a:defRPr>
            </a:lvl3pPr>
            <a:lvl4pPr marL="1828800" lvl="3" indent="-317500" rtl="0">
              <a:spcBef>
                <a:spcPts val="0"/>
              </a:spcBef>
              <a:spcAft>
                <a:spcPts val="0"/>
              </a:spcAft>
              <a:buClr>
                <a:schemeClr val="dk2"/>
              </a:buClr>
              <a:buSzPts val="1400"/>
              <a:buChar char="●"/>
              <a:defRPr sz="1400">
                <a:solidFill>
                  <a:schemeClr val="dk2"/>
                </a:solidFill>
              </a:defRPr>
            </a:lvl4pPr>
            <a:lvl5pPr marL="2286000" lvl="4" indent="-317500" rtl="0">
              <a:spcBef>
                <a:spcPts val="0"/>
              </a:spcBef>
              <a:spcAft>
                <a:spcPts val="0"/>
              </a:spcAft>
              <a:buClr>
                <a:schemeClr val="dk2"/>
              </a:buClr>
              <a:buSzPts val="1400"/>
              <a:buChar char="○"/>
              <a:defRPr sz="1400">
                <a:solidFill>
                  <a:schemeClr val="dk2"/>
                </a:solidFill>
              </a:defRPr>
            </a:lvl5pPr>
            <a:lvl6pPr marL="2743200" lvl="5" indent="-317500" rtl="0">
              <a:spcBef>
                <a:spcPts val="0"/>
              </a:spcBef>
              <a:spcAft>
                <a:spcPts val="0"/>
              </a:spcAft>
              <a:buClr>
                <a:schemeClr val="dk2"/>
              </a:buClr>
              <a:buSzPts val="1400"/>
              <a:buChar char="■"/>
              <a:defRPr sz="1400">
                <a:solidFill>
                  <a:schemeClr val="dk2"/>
                </a:solidFill>
              </a:defRPr>
            </a:lvl6pPr>
            <a:lvl7pPr marL="3200400" lvl="6" indent="-317500" rtl="0">
              <a:spcBef>
                <a:spcPts val="0"/>
              </a:spcBef>
              <a:spcAft>
                <a:spcPts val="0"/>
              </a:spcAft>
              <a:buClr>
                <a:schemeClr val="dk2"/>
              </a:buClr>
              <a:buSzPts val="1400"/>
              <a:buChar char="●"/>
              <a:defRPr sz="1400">
                <a:solidFill>
                  <a:schemeClr val="dk2"/>
                </a:solidFill>
              </a:defRPr>
            </a:lvl7pPr>
            <a:lvl8pPr marL="3657600" lvl="7" indent="-317500" rtl="0">
              <a:spcBef>
                <a:spcPts val="0"/>
              </a:spcBef>
              <a:spcAft>
                <a:spcPts val="0"/>
              </a:spcAft>
              <a:buClr>
                <a:schemeClr val="dk2"/>
              </a:buClr>
              <a:buSzPts val="1400"/>
              <a:buChar char="○"/>
              <a:defRPr sz="1400">
                <a:solidFill>
                  <a:schemeClr val="dk2"/>
                </a:solidFill>
              </a:defRPr>
            </a:lvl8pPr>
            <a:lvl9pPr marL="4114800" lvl="8" indent="-317500" rtl="0">
              <a:spcBef>
                <a:spcPts val="0"/>
              </a:spcBef>
              <a:spcAft>
                <a:spcPts val="0"/>
              </a:spcAft>
              <a:buClr>
                <a:schemeClr val="dk2"/>
              </a:buClr>
              <a:buSzPts val="1400"/>
              <a:buChar char="■"/>
              <a:defRPr sz="1400">
                <a:solidFill>
                  <a:schemeClr val="dk2"/>
                </a:solidFill>
              </a:defRPr>
            </a:lvl9pPr>
          </a:lstStyle>
          <a:p>
            <a:endParaRPr/>
          </a:p>
        </p:txBody>
      </p:sp>
      <p:sp>
        <p:nvSpPr>
          <p:cNvPr id="125" name="Google Shape;125;p18"/>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pic>
        <p:nvPicPr>
          <p:cNvPr id="126" name="Google Shape;126;p18"/>
          <p:cNvPicPr preferRelativeResize="0"/>
          <p:nvPr/>
        </p:nvPicPr>
        <p:blipFill rotWithShape="1">
          <a:blip r:embed="rId2">
            <a:alphaModFix/>
          </a:blip>
          <a:srcRect/>
          <a:stretch/>
        </p:blipFill>
        <p:spPr>
          <a:xfrm>
            <a:off x="201798" y="227801"/>
            <a:ext cx="740750" cy="555575"/>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ubject, subtitle, and one column">
  <p:cSld name="TITLE_AND_BODY_2">
    <p:bg>
      <p:bgPr>
        <a:solidFill>
          <a:schemeClr val="lt1"/>
        </a:solidFill>
        <a:effectLst/>
      </p:bgPr>
    </p:bg>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361071" y="1924852"/>
            <a:ext cx="2304900" cy="1797300"/>
          </a:xfrm>
          <a:prstGeom prst="rect">
            <a:avLst/>
          </a:prstGeom>
        </p:spPr>
        <p:txBody>
          <a:bodyPr spcFirstLastPara="1" wrap="square" lIns="91425" tIns="91425" rIns="91425" bIns="91425" anchor="t" anchorCtr="0">
            <a:normAutofit/>
          </a:bodyPr>
          <a:lstStyle>
            <a:lvl1pPr lvl="0" rtl="0">
              <a:spcBef>
                <a:spcPts val="0"/>
              </a:spcBef>
              <a:spcAft>
                <a:spcPts val="0"/>
              </a:spcAft>
              <a:buSzPts val="1800"/>
              <a:buNone/>
              <a:defRPr sz="1800"/>
            </a:lvl1pPr>
            <a:lvl2pPr lvl="1" rtl="0">
              <a:spcBef>
                <a:spcPts val="0"/>
              </a:spcBef>
              <a:spcAft>
                <a:spcPts val="0"/>
              </a:spcAft>
              <a:buSzPts val="1800"/>
              <a:buNone/>
              <a:defRPr sz="1800"/>
            </a:lvl2pPr>
            <a:lvl3pPr lvl="2" rtl="0">
              <a:spcBef>
                <a:spcPts val="0"/>
              </a:spcBef>
              <a:spcAft>
                <a:spcPts val="0"/>
              </a:spcAft>
              <a:buSzPts val="1800"/>
              <a:buNone/>
              <a:defRPr sz="1800"/>
            </a:lvl3pPr>
            <a:lvl4pPr lvl="3" rtl="0">
              <a:spcBef>
                <a:spcPts val="0"/>
              </a:spcBef>
              <a:spcAft>
                <a:spcPts val="0"/>
              </a:spcAft>
              <a:buSzPts val="1800"/>
              <a:buNone/>
              <a:defRPr sz="1800"/>
            </a:lvl4pPr>
            <a:lvl5pPr lvl="4" rtl="0">
              <a:spcBef>
                <a:spcPts val="0"/>
              </a:spcBef>
              <a:spcAft>
                <a:spcPts val="0"/>
              </a:spcAft>
              <a:buSzPts val="1800"/>
              <a:buNone/>
              <a:defRPr sz="1800"/>
            </a:lvl5pPr>
            <a:lvl6pPr lvl="5" rtl="0">
              <a:spcBef>
                <a:spcPts val="0"/>
              </a:spcBef>
              <a:spcAft>
                <a:spcPts val="0"/>
              </a:spcAft>
              <a:buSzPts val="1800"/>
              <a:buNone/>
              <a:defRPr sz="1800"/>
            </a:lvl6pPr>
            <a:lvl7pPr lvl="6" rtl="0">
              <a:spcBef>
                <a:spcPts val="0"/>
              </a:spcBef>
              <a:spcAft>
                <a:spcPts val="0"/>
              </a:spcAft>
              <a:buSzPts val="1800"/>
              <a:buNone/>
              <a:defRPr sz="1800"/>
            </a:lvl7pPr>
            <a:lvl8pPr lvl="7" rtl="0">
              <a:spcBef>
                <a:spcPts val="0"/>
              </a:spcBef>
              <a:spcAft>
                <a:spcPts val="0"/>
              </a:spcAft>
              <a:buSzPts val="1800"/>
              <a:buNone/>
              <a:defRPr sz="1800"/>
            </a:lvl8pPr>
            <a:lvl9pPr lvl="8" rtl="0">
              <a:spcBef>
                <a:spcPts val="0"/>
              </a:spcBef>
              <a:spcAft>
                <a:spcPts val="0"/>
              </a:spcAft>
              <a:buSzPts val="1800"/>
              <a:buNone/>
              <a:defRPr sz="1800"/>
            </a:lvl9pPr>
          </a:lstStyle>
          <a:p>
            <a:endParaRPr/>
          </a:p>
        </p:txBody>
      </p:sp>
      <p:sp>
        <p:nvSpPr>
          <p:cNvPr id="129" name="Google Shape;129;p19"/>
          <p:cNvSpPr/>
          <p:nvPr/>
        </p:nvSpPr>
        <p:spPr>
          <a:xfrm>
            <a:off x="4564200" y="0"/>
            <a:ext cx="4579800" cy="5143500"/>
          </a:xfrm>
          <a:prstGeom prst="rect">
            <a:avLst/>
          </a:prstGeom>
          <a:solidFill>
            <a:srgbClr val="1B1A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2"/>
              </a:solidFill>
            </a:endParaRPr>
          </a:p>
        </p:txBody>
      </p:sp>
      <p:sp>
        <p:nvSpPr>
          <p:cNvPr id="130" name="Google Shape;130;p19"/>
          <p:cNvSpPr txBox="1">
            <a:spLocks noGrp="1"/>
          </p:cNvSpPr>
          <p:nvPr>
            <p:ph type="body" idx="1"/>
          </p:nvPr>
        </p:nvSpPr>
        <p:spPr>
          <a:xfrm>
            <a:off x="4943178" y="1924850"/>
            <a:ext cx="3813000" cy="1797300"/>
          </a:xfrm>
          <a:prstGeom prst="rect">
            <a:avLst/>
          </a:prstGeom>
        </p:spPr>
        <p:txBody>
          <a:bodyPr spcFirstLastPara="1" wrap="square" lIns="91425" tIns="91425" rIns="91425" bIns="91425" anchor="t" anchorCtr="0">
            <a:norm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0"/>
              </a:spcBef>
              <a:spcAft>
                <a:spcPts val="0"/>
              </a:spcAft>
              <a:buClr>
                <a:schemeClr val="lt1"/>
              </a:buClr>
              <a:buSzPts val="1400"/>
              <a:buChar char="○"/>
              <a:defRPr sz="1400">
                <a:solidFill>
                  <a:schemeClr val="lt1"/>
                </a:solidFill>
              </a:defRPr>
            </a:lvl2pPr>
            <a:lvl3pPr marL="1371600" lvl="2" indent="-317500" rtl="0">
              <a:spcBef>
                <a:spcPts val="0"/>
              </a:spcBef>
              <a:spcAft>
                <a:spcPts val="0"/>
              </a:spcAft>
              <a:buClr>
                <a:schemeClr val="lt1"/>
              </a:buClr>
              <a:buSzPts val="1400"/>
              <a:buChar char="■"/>
              <a:defRPr sz="1400">
                <a:solidFill>
                  <a:schemeClr val="lt1"/>
                </a:solidFill>
              </a:defRPr>
            </a:lvl3pPr>
            <a:lvl4pPr marL="1828800" lvl="3" indent="-317500" rtl="0">
              <a:spcBef>
                <a:spcPts val="0"/>
              </a:spcBef>
              <a:spcAft>
                <a:spcPts val="0"/>
              </a:spcAft>
              <a:buClr>
                <a:schemeClr val="lt1"/>
              </a:buClr>
              <a:buSzPts val="1400"/>
              <a:buChar char="●"/>
              <a:defRPr sz="1400">
                <a:solidFill>
                  <a:schemeClr val="lt1"/>
                </a:solidFill>
              </a:defRPr>
            </a:lvl4pPr>
            <a:lvl5pPr marL="2286000" lvl="4" indent="-317500" rtl="0">
              <a:spcBef>
                <a:spcPts val="0"/>
              </a:spcBef>
              <a:spcAft>
                <a:spcPts val="0"/>
              </a:spcAft>
              <a:buClr>
                <a:schemeClr val="lt1"/>
              </a:buClr>
              <a:buSzPts val="1400"/>
              <a:buChar char="○"/>
              <a:defRPr sz="1400">
                <a:solidFill>
                  <a:schemeClr val="lt1"/>
                </a:solidFill>
              </a:defRPr>
            </a:lvl5pPr>
            <a:lvl6pPr marL="2743200" lvl="5" indent="-317500" rtl="0">
              <a:spcBef>
                <a:spcPts val="0"/>
              </a:spcBef>
              <a:spcAft>
                <a:spcPts val="0"/>
              </a:spcAft>
              <a:buClr>
                <a:schemeClr val="lt1"/>
              </a:buClr>
              <a:buSzPts val="1400"/>
              <a:buChar char="■"/>
              <a:defRPr sz="1400">
                <a:solidFill>
                  <a:schemeClr val="lt1"/>
                </a:solidFill>
              </a:defRPr>
            </a:lvl6pPr>
            <a:lvl7pPr marL="3200400" lvl="6" indent="-317500" rtl="0">
              <a:spcBef>
                <a:spcPts val="0"/>
              </a:spcBef>
              <a:spcAft>
                <a:spcPts val="0"/>
              </a:spcAft>
              <a:buClr>
                <a:schemeClr val="lt1"/>
              </a:buClr>
              <a:buSzPts val="1400"/>
              <a:buChar char="●"/>
              <a:defRPr sz="1400">
                <a:solidFill>
                  <a:schemeClr val="lt1"/>
                </a:solidFill>
              </a:defRPr>
            </a:lvl7pPr>
            <a:lvl8pPr marL="3657600" lvl="7" indent="-317500" rtl="0">
              <a:spcBef>
                <a:spcPts val="0"/>
              </a:spcBef>
              <a:spcAft>
                <a:spcPts val="0"/>
              </a:spcAft>
              <a:buClr>
                <a:schemeClr val="lt1"/>
              </a:buClr>
              <a:buSzPts val="1400"/>
              <a:buChar char="○"/>
              <a:defRPr sz="1400">
                <a:solidFill>
                  <a:schemeClr val="lt1"/>
                </a:solidFill>
              </a:defRPr>
            </a:lvl8pPr>
            <a:lvl9pPr marL="4114800" lvl="8" indent="-317500" rtl="0">
              <a:spcBef>
                <a:spcPts val="0"/>
              </a:spcBef>
              <a:spcAft>
                <a:spcPts val="0"/>
              </a:spcAft>
              <a:buClr>
                <a:schemeClr val="lt1"/>
              </a:buClr>
              <a:buSzPts val="1400"/>
              <a:buChar char="■"/>
              <a:defRPr sz="1400">
                <a:solidFill>
                  <a:schemeClr val="lt1"/>
                </a:solidFill>
              </a:defRPr>
            </a:lvl9pPr>
          </a:lstStyle>
          <a:p>
            <a:endParaRPr/>
          </a:p>
        </p:txBody>
      </p:sp>
      <p:sp>
        <p:nvSpPr>
          <p:cNvPr id="131" name="Google Shape;131;p19"/>
          <p:cNvSpPr txBox="1">
            <a:spLocks noGrp="1"/>
          </p:cNvSpPr>
          <p:nvPr>
            <p:ph type="title" idx="2"/>
          </p:nvPr>
        </p:nvSpPr>
        <p:spPr>
          <a:xfrm>
            <a:off x="1009825" y="227803"/>
            <a:ext cx="3005700" cy="510900"/>
          </a:xfrm>
          <a:prstGeom prst="rect">
            <a:avLst/>
          </a:prstGeom>
        </p:spPr>
        <p:txBody>
          <a:bodyPr spcFirstLastPara="1" wrap="square" lIns="91425" tIns="91425" rIns="91425" bIns="91425" anchor="t" anchorCtr="0">
            <a:normAutofit/>
          </a:bodyPr>
          <a:lstStyle>
            <a:lvl1pPr lvl="0" rtl="0">
              <a:spcBef>
                <a:spcPts val="0"/>
              </a:spcBef>
              <a:spcAft>
                <a:spcPts val="0"/>
              </a:spcAft>
              <a:buSzPts val="2600"/>
              <a:buNone/>
              <a:defRPr sz="2600"/>
            </a:lvl1pPr>
            <a:lvl2pPr lvl="1" rtl="0">
              <a:spcBef>
                <a:spcPts val="0"/>
              </a:spcBef>
              <a:spcAft>
                <a:spcPts val="0"/>
              </a:spcAft>
              <a:buSzPts val="2300"/>
              <a:buNone/>
              <a:defRPr sz="2300"/>
            </a:lvl2pPr>
            <a:lvl3pPr lvl="2" rtl="0">
              <a:spcBef>
                <a:spcPts val="0"/>
              </a:spcBef>
              <a:spcAft>
                <a:spcPts val="0"/>
              </a:spcAft>
              <a:buSzPts val="2300"/>
              <a:buNone/>
              <a:defRPr sz="2300"/>
            </a:lvl3pPr>
            <a:lvl4pPr lvl="3" rtl="0">
              <a:spcBef>
                <a:spcPts val="0"/>
              </a:spcBef>
              <a:spcAft>
                <a:spcPts val="0"/>
              </a:spcAft>
              <a:buSzPts val="2300"/>
              <a:buNone/>
              <a:defRPr sz="2300"/>
            </a:lvl4pPr>
            <a:lvl5pPr lvl="4" rtl="0">
              <a:spcBef>
                <a:spcPts val="0"/>
              </a:spcBef>
              <a:spcAft>
                <a:spcPts val="0"/>
              </a:spcAft>
              <a:buSzPts val="2300"/>
              <a:buNone/>
              <a:defRPr sz="2300"/>
            </a:lvl5pPr>
            <a:lvl6pPr lvl="5" rtl="0">
              <a:spcBef>
                <a:spcPts val="0"/>
              </a:spcBef>
              <a:spcAft>
                <a:spcPts val="0"/>
              </a:spcAft>
              <a:buSzPts val="2300"/>
              <a:buNone/>
              <a:defRPr sz="2300"/>
            </a:lvl6pPr>
            <a:lvl7pPr lvl="6" rtl="0">
              <a:spcBef>
                <a:spcPts val="0"/>
              </a:spcBef>
              <a:spcAft>
                <a:spcPts val="0"/>
              </a:spcAft>
              <a:buSzPts val="2300"/>
              <a:buNone/>
              <a:defRPr sz="2300"/>
            </a:lvl7pPr>
            <a:lvl8pPr lvl="7" rtl="0">
              <a:spcBef>
                <a:spcPts val="0"/>
              </a:spcBef>
              <a:spcAft>
                <a:spcPts val="0"/>
              </a:spcAft>
              <a:buSzPts val="2300"/>
              <a:buNone/>
              <a:defRPr sz="2300"/>
            </a:lvl8pPr>
            <a:lvl9pPr lvl="8" rtl="0">
              <a:spcBef>
                <a:spcPts val="0"/>
              </a:spcBef>
              <a:spcAft>
                <a:spcPts val="0"/>
              </a:spcAft>
              <a:buSzPts val="2300"/>
              <a:buNone/>
              <a:defRPr sz="2300"/>
            </a:lvl9pPr>
          </a:lstStyle>
          <a:p>
            <a:endParaRPr/>
          </a:p>
        </p:txBody>
      </p:sp>
      <p:sp>
        <p:nvSpPr>
          <p:cNvPr id="132" name="Google Shape;132;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pic>
        <p:nvPicPr>
          <p:cNvPr id="133" name="Google Shape;133;p19"/>
          <p:cNvPicPr preferRelativeResize="0"/>
          <p:nvPr/>
        </p:nvPicPr>
        <p:blipFill rotWithShape="1">
          <a:blip r:embed="rId2">
            <a:alphaModFix/>
          </a:blip>
          <a:srcRect/>
          <a:stretch/>
        </p:blipFill>
        <p:spPr>
          <a:xfrm>
            <a:off x="201798" y="227801"/>
            <a:ext cx="740750" cy="555575"/>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4"/>
        <p:cNvGrpSpPr/>
        <p:nvPr/>
      </p:nvGrpSpPr>
      <p:grpSpPr>
        <a:xfrm>
          <a:off x="0" y="0"/>
          <a:ext cx="0" cy="0"/>
          <a:chOff x="0" y="0"/>
          <a:chExt cx="0" cy="0"/>
        </a:xfrm>
      </p:grpSpPr>
      <p:sp>
        <p:nvSpPr>
          <p:cNvPr id="135" name="Google Shape;135;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ubtitle">
  <p:cSld name="TITLE_1">
    <p:bg>
      <p:bgPr>
        <a:gradFill>
          <a:gsLst>
            <a:gs pos="0">
              <a:schemeClr val="accent2"/>
            </a:gs>
            <a:gs pos="37000">
              <a:schemeClr val="accent1"/>
            </a:gs>
            <a:gs pos="100000">
              <a:schemeClr val="dk1"/>
            </a:gs>
          </a:gsLst>
          <a:lin ang="3600008" scaled="0"/>
        </a:gradFill>
        <a:effectLst/>
      </p:bgPr>
    </p:bg>
    <p:spTree>
      <p:nvGrpSpPr>
        <p:cNvPr id="1" name="Shape 14"/>
        <p:cNvGrpSpPr/>
        <p:nvPr/>
      </p:nvGrpSpPr>
      <p:grpSpPr>
        <a:xfrm>
          <a:off x="0" y="0"/>
          <a:ext cx="0" cy="0"/>
          <a:chOff x="0" y="0"/>
          <a:chExt cx="0" cy="0"/>
        </a:xfrm>
      </p:grpSpPr>
      <p:sp>
        <p:nvSpPr>
          <p:cNvPr id="15" name="Google Shape;15;p3"/>
          <p:cNvSpPr txBox="1">
            <a:spLocks noGrp="1"/>
          </p:cNvSpPr>
          <p:nvPr>
            <p:ph type="ctrTitle"/>
          </p:nvPr>
        </p:nvSpPr>
        <p:spPr>
          <a:xfrm>
            <a:off x="855300" y="2726350"/>
            <a:ext cx="5969100" cy="1159800"/>
          </a:xfrm>
          <a:prstGeom prst="rect">
            <a:avLst/>
          </a:prstGeom>
          <a:effectLst>
            <a:outerShdw blurRad="14288" dist="9525" dir="5400000" algn="bl" rotWithShape="0">
              <a:schemeClr val="dk1">
                <a:alpha val="35000"/>
              </a:schemeClr>
            </a:outerShdw>
          </a:effectLst>
        </p:spPr>
        <p:txBody>
          <a:bodyPr spcFirstLastPara="1" wrap="square" lIns="0" tIns="0" rIns="0" bIns="0" anchor="b" anchorCtr="0">
            <a:noAutofit/>
          </a:bodyPr>
          <a:lstStyle>
            <a:lvl1pPr lvl="0" rtl="0">
              <a:spcBef>
                <a:spcPts val="0"/>
              </a:spcBef>
              <a:spcAft>
                <a:spcPts val="0"/>
              </a:spcAft>
              <a:buClr>
                <a:schemeClr val="accent3"/>
              </a:buClr>
              <a:buSzPts val="4800"/>
              <a:buNone/>
              <a:defRPr sz="4800">
                <a:solidFill>
                  <a:schemeClr val="accent3"/>
                </a:solidFill>
              </a:defRPr>
            </a:lvl1pPr>
            <a:lvl2pPr lvl="1" rtl="0">
              <a:spcBef>
                <a:spcPts val="0"/>
              </a:spcBef>
              <a:spcAft>
                <a:spcPts val="0"/>
              </a:spcAft>
              <a:buClr>
                <a:schemeClr val="accent3"/>
              </a:buClr>
              <a:buSzPts val="4800"/>
              <a:buNone/>
              <a:defRPr sz="4800">
                <a:solidFill>
                  <a:schemeClr val="accent3"/>
                </a:solidFill>
              </a:defRPr>
            </a:lvl2pPr>
            <a:lvl3pPr lvl="2" rtl="0">
              <a:spcBef>
                <a:spcPts val="0"/>
              </a:spcBef>
              <a:spcAft>
                <a:spcPts val="0"/>
              </a:spcAft>
              <a:buClr>
                <a:schemeClr val="accent3"/>
              </a:buClr>
              <a:buSzPts val="4800"/>
              <a:buNone/>
              <a:defRPr sz="4800">
                <a:solidFill>
                  <a:schemeClr val="accent3"/>
                </a:solidFill>
              </a:defRPr>
            </a:lvl3pPr>
            <a:lvl4pPr lvl="3" rtl="0">
              <a:spcBef>
                <a:spcPts val="0"/>
              </a:spcBef>
              <a:spcAft>
                <a:spcPts val="0"/>
              </a:spcAft>
              <a:buClr>
                <a:schemeClr val="accent3"/>
              </a:buClr>
              <a:buSzPts val="4800"/>
              <a:buNone/>
              <a:defRPr sz="4800">
                <a:solidFill>
                  <a:schemeClr val="accent3"/>
                </a:solidFill>
              </a:defRPr>
            </a:lvl4pPr>
            <a:lvl5pPr lvl="4" rtl="0">
              <a:spcBef>
                <a:spcPts val="0"/>
              </a:spcBef>
              <a:spcAft>
                <a:spcPts val="0"/>
              </a:spcAft>
              <a:buClr>
                <a:schemeClr val="accent3"/>
              </a:buClr>
              <a:buSzPts val="4800"/>
              <a:buNone/>
              <a:defRPr sz="4800">
                <a:solidFill>
                  <a:schemeClr val="accent3"/>
                </a:solidFill>
              </a:defRPr>
            </a:lvl5pPr>
            <a:lvl6pPr lvl="5" rtl="0">
              <a:spcBef>
                <a:spcPts val="0"/>
              </a:spcBef>
              <a:spcAft>
                <a:spcPts val="0"/>
              </a:spcAft>
              <a:buClr>
                <a:schemeClr val="accent3"/>
              </a:buClr>
              <a:buSzPts val="4800"/>
              <a:buNone/>
              <a:defRPr sz="4800">
                <a:solidFill>
                  <a:schemeClr val="accent3"/>
                </a:solidFill>
              </a:defRPr>
            </a:lvl6pPr>
            <a:lvl7pPr lvl="6" rtl="0">
              <a:spcBef>
                <a:spcPts val="0"/>
              </a:spcBef>
              <a:spcAft>
                <a:spcPts val="0"/>
              </a:spcAft>
              <a:buClr>
                <a:schemeClr val="accent3"/>
              </a:buClr>
              <a:buSzPts val="4800"/>
              <a:buNone/>
              <a:defRPr sz="4800">
                <a:solidFill>
                  <a:schemeClr val="accent3"/>
                </a:solidFill>
              </a:defRPr>
            </a:lvl7pPr>
            <a:lvl8pPr lvl="7" rtl="0">
              <a:spcBef>
                <a:spcPts val="0"/>
              </a:spcBef>
              <a:spcAft>
                <a:spcPts val="0"/>
              </a:spcAft>
              <a:buClr>
                <a:schemeClr val="accent3"/>
              </a:buClr>
              <a:buSzPts val="4800"/>
              <a:buNone/>
              <a:defRPr sz="4800">
                <a:solidFill>
                  <a:schemeClr val="accent3"/>
                </a:solidFill>
              </a:defRPr>
            </a:lvl8pPr>
            <a:lvl9pPr lvl="8" rtl="0">
              <a:spcBef>
                <a:spcPts val="0"/>
              </a:spcBef>
              <a:spcAft>
                <a:spcPts val="0"/>
              </a:spcAft>
              <a:buClr>
                <a:schemeClr val="accent3"/>
              </a:buClr>
              <a:buSzPts val="4800"/>
              <a:buNone/>
              <a:defRPr sz="4800">
                <a:solidFill>
                  <a:schemeClr val="accent3"/>
                </a:solidFill>
              </a:defRPr>
            </a:lvl9pPr>
          </a:lstStyle>
          <a:p>
            <a:endParaRPr/>
          </a:p>
        </p:txBody>
      </p:sp>
      <p:sp>
        <p:nvSpPr>
          <p:cNvPr id="16" name="Google Shape;16;p3"/>
          <p:cNvSpPr txBox="1">
            <a:spLocks noGrp="1"/>
          </p:cNvSpPr>
          <p:nvPr>
            <p:ph type="subTitle" idx="1"/>
          </p:nvPr>
        </p:nvSpPr>
        <p:spPr>
          <a:xfrm>
            <a:off x="855300" y="3983051"/>
            <a:ext cx="5969100" cy="428100"/>
          </a:xfrm>
          <a:prstGeom prst="rect">
            <a:avLst/>
          </a:prstGeom>
        </p:spPr>
        <p:txBody>
          <a:bodyPr spcFirstLastPara="1" wrap="square" lIns="0" tIns="0" rIns="0" bIns="0" anchor="t" anchorCtr="0">
            <a:noAutofit/>
          </a:bodyPr>
          <a:lstStyle>
            <a:lvl1pPr lvl="0" rtl="0">
              <a:spcBef>
                <a:spcPts val="0"/>
              </a:spcBef>
              <a:spcAft>
                <a:spcPts val="0"/>
              </a:spcAft>
              <a:buClr>
                <a:schemeClr val="lt2"/>
              </a:buClr>
              <a:buSzPts val="2200"/>
              <a:buNone/>
              <a:defRPr sz="2200">
                <a:solidFill>
                  <a:schemeClr val="lt2"/>
                </a:solidFill>
              </a:defRPr>
            </a:lvl1pPr>
            <a:lvl2pPr lvl="1" rtl="0">
              <a:spcBef>
                <a:spcPts val="1000"/>
              </a:spcBef>
              <a:spcAft>
                <a:spcPts val="0"/>
              </a:spcAft>
              <a:buClr>
                <a:schemeClr val="lt2"/>
              </a:buClr>
              <a:buSzPts val="2800"/>
              <a:buNone/>
              <a:defRPr sz="2800">
                <a:solidFill>
                  <a:schemeClr val="lt2"/>
                </a:solidFill>
              </a:defRPr>
            </a:lvl2pPr>
            <a:lvl3pPr lvl="2" rtl="0">
              <a:spcBef>
                <a:spcPts val="1000"/>
              </a:spcBef>
              <a:spcAft>
                <a:spcPts val="0"/>
              </a:spcAft>
              <a:buClr>
                <a:schemeClr val="lt2"/>
              </a:buClr>
              <a:buSzPts val="2800"/>
              <a:buNone/>
              <a:defRPr sz="2800">
                <a:solidFill>
                  <a:schemeClr val="lt2"/>
                </a:solidFill>
              </a:defRPr>
            </a:lvl3pPr>
            <a:lvl4pPr lvl="3" rtl="0">
              <a:spcBef>
                <a:spcPts val="1000"/>
              </a:spcBef>
              <a:spcAft>
                <a:spcPts val="0"/>
              </a:spcAft>
              <a:buClr>
                <a:schemeClr val="lt2"/>
              </a:buClr>
              <a:buSzPts val="2800"/>
              <a:buNone/>
              <a:defRPr sz="2800">
                <a:solidFill>
                  <a:schemeClr val="lt2"/>
                </a:solidFill>
              </a:defRPr>
            </a:lvl4pPr>
            <a:lvl5pPr lvl="4" rtl="0">
              <a:spcBef>
                <a:spcPts val="1000"/>
              </a:spcBef>
              <a:spcAft>
                <a:spcPts val="0"/>
              </a:spcAft>
              <a:buClr>
                <a:schemeClr val="lt2"/>
              </a:buClr>
              <a:buSzPts val="2800"/>
              <a:buNone/>
              <a:defRPr sz="2800">
                <a:solidFill>
                  <a:schemeClr val="lt2"/>
                </a:solidFill>
              </a:defRPr>
            </a:lvl5pPr>
            <a:lvl6pPr lvl="5" rtl="0">
              <a:spcBef>
                <a:spcPts val="1000"/>
              </a:spcBef>
              <a:spcAft>
                <a:spcPts val="0"/>
              </a:spcAft>
              <a:buClr>
                <a:schemeClr val="lt2"/>
              </a:buClr>
              <a:buSzPts val="2800"/>
              <a:buNone/>
              <a:defRPr sz="2800">
                <a:solidFill>
                  <a:schemeClr val="lt2"/>
                </a:solidFill>
              </a:defRPr>
            </a:lvl6pPr>
            <a:lvl7pPr lvl="6" rtl="0">
              <a:spcBef>
                <a:spcPts val="1000"/>
              </a:spcBef>
              <a:spcAft>
                <a:spcPts val="0"/>
              </a:spcAft>
              <a:buClr>
                <a:schemeClr val="lt2"/>
              </a:buClr>
              <a:buSzPts val="2800"/>
              <a:buNone/>
              <a:defRPr sz="2800">
                <a:solidFill>
                  <a:schemeClr val="lt2"/>
                </a:solidFill>
              </a:defRPr>
            </a:lvl7pPr>
            <a:lvl8pPr lvl="7" rtl="0">
              <a:spcBef>
                <a:spcPts val="1000"/>
              </a:spcBef>
              <a:spcAft>
                <a:spcPts val="0"/>
              </a:spcAft>
              <a:buClr>
                <a:schemeClr val="lt2"/>
              </a:buClr>
              <a:buSzPts val="2800"/>
              <a:buNone/>
              <a:defRPr sz="2800">
                <a:solidFill>
                  <a:schemeClr val="lt2"/>
                </a:solidFill>
              </a:defRPr>
            </a:lvl8pPr>
            <a:lvl9pPr lvl="8" rtl="0">
              <a:spcBef>
                <a:spcPts val="1000"/>
              </a:spcBef>
              <a:spcAft>
                <a:spcPts val="1000"/>
              </a:spcAft>
              <a:buClr>
                <a:schemeClr val="lt2"/>
              </a:buClr>
              <a:buSzPts val="2800"/>
              <a:buNone/>
              <a:defRPr sz="2800">
                <a:solidFill>
                  <a:schemeClr val="lt2"/>
                </a:solidFill>
              </a:defRPr>
            </a:lvl9pPr>
          </a:lstStyle>
          <a:p>
            <a:endParaRPr/>
          </a:p>
        </p:txBody>
      </p:sp>
      <p:grpSp>
        <p:nvGrpSpPr>
          <p:cNvPr id="17" name="Google Shape;17;p3"/>
          <p:cNvGrpSpPr/>
          <p:nvPr/>
        </p:nvGrpSpPr>
        <p:grpSpPr>
          <a:xfrm>
            <a:off x="-5" y="-4"/>
            <a:ext cx="3882108" cy="2241339"/>
            <a:chOff x="-5" y="-4"/>
            <a:chExt cx="3882108" cy="2241339"/>
          </a:xfrm>
        </p:grpSpPr>
        <p:sp>
          <p:nvSpPr>
            <p:cNvPr id="18" name="Google Shape;18;p3"/>
            <p:cNvSpPr/>
            <p:nvPr/>
          </p:nvSpPr>
          <p:spPr>
            <a:xfrm>
              <a:off x="-5" y="-4"/>
              <a:ext cx="3882108" cy="2241339"/>
            </a:xfrm>
            <a:custGeom>
              <a:avLst/>
              <a:gdLst/>
              <a:ahLst/>
              <a:cxnLst/>
              <a:rect l="l" t="t" r="r" b="b"/>
              <a:pathLst>
                <a:path w="2575196" h="1486792" extrusionOk="0">
                  <a:moveTo>
                    <a:pt x="0" y="0"/>
                  </a:moveTo>
                  <a:lnTo>
                    <a:pt x="0" y="1486792"/>
                  </a:lnTo>
                  <a:lnTo>
                    <a:pt x="2575197" y="0"/>
                  </a:lnTo>
                  <a:lnTo>
                    <a:pt x="0" y="0"/>
                  </a:lnTo>
                  <a:close/>
                </a:path>
              </a:pathLst>
            </a:custGeom>
            <a:gradFill>
              <a:gsLst>
                <a:gs pos="0">
                  <a:schemeClr val="accent4"/>
                </a:gs>
                <a:gs pos="27000">
                  <a:schemeClr val="accent3"/>
                </a:gs>
                <a:gs pos="84000">
                  <a:schemeClr val="accent2"/>
                </a:gs>
                <a:gs pos="100000">
                  <a:schemeClr val="accent2"/>
                </a:gs>
              </a:gsLst>
              <a:lin ang="3600008"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 name="Google Shape;19;p3"/>
            <p:cNvSpPr/>
            <p:nvPr/>
          </p:nvSpPr>
          <p:spPr>
            <a:xfrm>
              <a:off x="-5" y="-4"/>
              <a:ext cx="3767261" cy="2205056"/>
            </a:xfrm>
            <a:custGeom>
              <a:avLst/>
              <a:gdLst/>
              <a:ahLst/>
              <a:cxnLst/>
              <a:rect l="l" t="t" r="r" b="b"/>
              <a:pathLst>
                <a:path w="2499012" h="1462724" extrusionOk="0">
                  <a:moveTo>
                    <a:pt x="951608" y="223467"/>
                  </a:moveTo>
                  <a:cubicBezTo>
                    <a:pt x="964432" y="226086"/>
                    <a:pt x="976939" y="217818"/>
                    <a:pt x="979561" y="204999"/>
                  </a:cubicBezTo>
                  <a:cubicBezTo>
                    <a:pt x="979561" y="204996"/>
                    <a:pt x="979561" y="204993"/>
                    <a:pt x="979561" y="204990"/>
                  </a:cubicBezTo>
                  <a:lnTo>
                    <a:pt x="1072011" y="204990"/>
                  </a:lnTo>
                  <a:lnTo>
                    <a:pt x="1147817" y="129185"/>
                  </a:lnTo>
                  <a:lnTo>
                    <a:pt x="1160451" y="129185"/>
                  </a:lnTo>
                  <a:cubicBezTo>
                    <a:pt x="1163073" y="142004"/>
                    <a:pt x="1175580" y="150274"/>
                    <a:pt x="1188404" y="147657"/>
                  </a:cubicBezTo>
                  <a:cubicBezTo>
                    <a:pt x="1201228" y="145041"/>
                    <a:pt x="1209503" y="132528"/>
                    <a:pt x="1206882" y="119709"/>
                  </a:cubicBezTo>
                  <a:cubicBezTo>
                    <a:pt x="1204260" y="106890"/>
                    <a:pt x="1191752" y="98620"/>
                    <a:pt x="1178929" y="101236"/>
                  </a:cubicBezTo>
                  <a:cubicBezTo>
                    <a:pt x="1169611" y="103135"/>
                    <a:pt x="1162346" y="110406"/>
                    <a:pt x="1160451" y="119709"/>
                  </a:cubicBezTo>
                  <a:lnTo>
                    <a:pt x="1143837" y="119709"/>
                  </a:lnTo>
                  <a:lnTo>
                    <a:pt x="1103123" y="160454"/>
                  </a:lnTo>
                  <a:lnTo>
                    <a:pt x="1103123" y="160454"/>
                  </a:lnTo>
                  <a:lnTo>
                    <a:pt x="1068126" y="195514"/>
                  </a:lnTo>
                  <a:lnTo>
                    <a:pt x="979687" y="195514"/>
                  </a:lnTo>
                  <a:cubicBezTo>
                    <a:pt x="977066" y="182696"/>
                    <a:pt x="964557" y="174429"/>
                    <a:pt x="951734" y="177049"/>
                  </a:cubicBezTo>
                  <a:cubicBezTo>
                    <a:pt x="938910" y="179669"/>
                    <a:pt x="930635" y="192184"/>
                    <a:pt x="933256" y="205002"/>
                  </a:cubicBezTo>
                  <a:cubicBezTo>
                    <a:pt x="935184" y="214300"/>
                    <a:pt x="942448" y="221567"/>
                    <a:pt x="951734" y="223467"/>
                  </a:cubicBezTo>
                  <a:close/>
                  <a:moveTo>
                    <a:pt x="1183761" y="110233"/>
                  </a:moveTo>
                  <a:cubicBezTo>
                    <a:pt x="1191626" y="110233"/>
                    <a:pt x="1197975" y="116597"/>
                    <a:pt x="1197975" y="124447"/>
                  </a:cubicBezTo>
                  <a:cubicBezTo>
                    <a:pt x="1197975" y="132297"/>
                    <a:pt x="1191626" y="138660"/>
                    <a:pt x="1183761" y="138660"/>
                  </a:cubicBezTo>
                  <a:cubicBezTo>
                    <a:pt x="1175896" y="138660"/>
                    <a:pt x="1169548" y="132297"/>
                    <a:pt x="1169548" y="124447"/>
                  </a:cubicBezTo>
                  <a:cubicBezTo>
                    <a:pt x="1169516" y="116614"/>
                    <a:pt x="1175865" y="110251"/>
                    <a:pt x="1183698" y="110233"/>
                  </a:cubicBezTo>
                  <a:cubicBezTo>
                    <a:pt x="1183730" y="110233"/>
                    <a:pt x="1183730" y="110233"/>
                    <a:pt x="1183761" y="110233"/>
                  </a:cubicBezTo>
                  <a:close/>
                  <a:moveTo>
                    <a:pt x="956346" y="186039"/>
                  </a:moveTo>
                  <a:cubicBezTo>
                    <a:pt x="964210" y="186039"/>
                    <a:pt x="970559" y="192402"/>
                    <a:pt x="970559" y="200252"/>
                  </a:cubicBezTo>
                  <a:cubicBezTo>
                    <a:pt x="970559" y="208102"/>
                    <a:pt x="964210" y="214465"/>
                    <a:pt x="956346" y="214465"/>
                  </a:cubicBezTo>
                  <a:cubicBezTo>
                    <a:pt x="948481" y="214465"/>
                    <a:pt x="942132" y="208102"/>
                    <a:pt x="942132" y="200252"/>
                  </a:cubicBezTo>
                  <a:cubicBezTo>
                    <a:pt x="942101" y="192419"/>
                    <a:pt x="948449" y="186056"/>
                    <a:pt x="956282" y="186039"/>
                  </a:cubicBezTo>
                  <a:cubicBezTo>
                    <a:pt x="956314" y="186039"/>
                    <a:pt x="956314" y="186039"/>
                    <a:pt x="956346" y="186039"/>
                  </a:cubicBezTo>
                  <a:close/>
                  <a:moveTo>
                    <a:pt x="2098161" y="25426"/>
                  </a:moveTo>
                  <a:cubicBezTo>
                    <a:pt x="2085337" y="22810"/>
                    <a:pt x="2072830" y="31082"/>
                    <a:pt x="2070208" y="43904"/>
                  </a:cubicBezTo>
                  <a:cubicBezTo>
                    <a:pt x="2067587" y="56725"/>
                    <a:pt x="2075862" y="69240"/>
                    <a:pt x="2088686" y="71857"/>
                  </a:cubicBezTo>
                  <a:lnTo>
                    <a:pt x="2088686" y="271319"/>
                  </a:lnTo>
                  <a:lnTo>
                    <a:pt x="1903910" y="271319"/>
                  </a:lnTo>
                  <a:lnTo>
                    <a:pt x="1752300" y="422930"/>
                  </a:lnTo>
                  <a:lnTo>
                    <a:pt x="1661807" y="422930"/>
                  </a:lnTo>
                  <a:cubicBezTo>
                    <a:pt x="1659186" y="410112"/>
                    <a:pt x="1646678" y="401840"/>
                    <a:pt x="1633854" y="404459"/>
                  </a:cubicBezTo>
                  <a:cubicBezTo>
                    <a:pt x="1621031" y="407074"/>
                    <a:pt x="1612756" y="419588"/>
                    <a:pt x="1615377" y="432405"/>
                  </a:cubicBezTo>
                  <a:cubicBezTo>
                    <a:pt x="1617999" y="445223"/>
                    <a:pt x="1630506" y="453495"/>
                    <a:pt x="1643330" y="450877"/>
                  </a:cubicBezTo>
                  <a:cubicBezTo>
                    <a:pt x="1652648" y="448978"/>
                    <a:pt x="1659913" y="441707"/>
                    <a:pt x="1661807" y="432405"/>
                  </a:cubicBezTo>
                  <a:lnTo>
                    <a:pt x="1756153" y="432405"/>
                  </a:lnTo>
                  <a:lnTo>
                    <a:pt x="1907764" y="280795"/>
                  </a:lnTo>
                  <a:lnTo>
                    <a:pt x="2088780" y="280795"/>
                  </a:lnTo>
                  <a:lnTo>
                    <a:pt x="2098256" y="275425"/>
                  </a:lnTo>
                  <a:lnTo>
                    <a:pt x="2098256" y="71857"/>
                  </a:lnTo>
                  <a:cubicBezTo>
                    <a:pt x="2111080" y="69253"/>
                    <a:pt x="2119355" y="56749"/>
                    <a:pt x="2116765" y="43928"/>
                  </a:cubicBezTo>
                  <a:cubicBezTo>
                    <a:pt x="2114870" y="34605"/>
                    <a:pt x="2107574" y="27319"/>
                    <a:pt x="2098256" y="25426"/>
                  </a:cubicBezTo>
                  <a:close/>
                  <a:moveTo>
                    <a:pt x="1638592" y="441881"/>
                  </a:moveTo>
                  <a:cubicBezTo>
                    <a:pt x="1630728" y="441881"/>
                    <a:pt x="1624379" y="435517"/>
                    <a:pt x="1624379" y="427668"/>
                  </a:cubicBezTo>
                  <a:cubicBezTo>
                    <a:pt x="1624379" y="419819"/>
                    <a:pt x="1630728" y="413454"/>
                    <a:pt x="1638592" y="413454"/>
                  </a:cubicBezTo>
                  <a:cubicBezTo>
                    <a:pt x="1646457" y="413454"/>
                    <a:pt x="1652806" y="419819"/>
                    <a:pt x="1652806" y="427668"/>
                  </a:cubicBezTo>
                  <a:cubicBezTo>
                    <a:pt x="1652806" y="435517"/>
                    <a:pt x="1646457" y="441881"/>
                    <a:pt x="1638592" y="441881"/>
                  </a:cubicBezTo>
                  <a:close/>
                  <a:moveTo>
                    <a:pt x="2093423" y="62855"/>
                  </a:moveTo>
                  <a:cubicBezTo>
                    <a:pt x="2085559" y="62855"/>
                    <a:pt x="2079210" y="56492"/>
                    <a:pt x="2079210" y="48642"/>
                  </a:cubicBezTo>
                  <a:cubicBezTo>
                    <a:pt x="2079210" y="40792"/>
                    <a:pt x="2085559" y="34428"/>
                    <a:pt x="2093423" y="34428"/>
                  </a:cubicBezTo>
                  <a:cubicBezTo>
                    <a:pt x="2101288" y="34428"/>
                    <a:pt x="2107637" y="40792"/>
                    <a:pt x="2107637" y="48642"/>
                  </a:cubicBezTo>
                  <a:cubicBezTo>
                    <a:pt x="2107637" y="56492"/>
                    <a:pt x="2101288" y="62855"/>
                    <a:pt x="2093423" y="62855"/>
                  </a:cubicBezTo>
                  <a:close/>
                  <a:moveTo>
                    <a:pt x="1330634" y="147662"/>
                  </a:moveTo>
                  <a:cubicBezTo>
                    <a:pt x="1343458" y="150281"/>
                    <a:pt x="1355965" y="142012"/>
                    <a:pt x="1358586" y="129194"/>
                  </a:cubicBezTo>
                  <a:cubicBezTo>
                    <a:pt x="1358586" y="129191"/>
                    <a:pt x="1358586" y="129188"/>
                    <a:pt x="1358586" y="129185"/>
                  </a:cubicBezTo>
                  <a:lnTo>
                    <a:pt x="1491720" y="129185"/>
                  </a:lnTo>
                  <a:lnTo>
                    <a:pt x="1491720" y="0"/>
                  </a:lnTo>
                  <a:lnTo>
                    <a:pt x="1482244" y="0"/>
                  </a:lnTo>
                  <a:lnTo>
                    <a:pt x="1482244" y="119709"/>
                  </a:lnTo>
                  <a:lnTo>
                    <a:pt x="1358586" y="119709"/>
                  </a:lnTo>
                  <a:cubicBezTo>
                    <a:pt x="1355965" y="106891"/>
                    <a:pt x="1343458" y="98624"/>
                    <a:pt x="1330634" y="101244"/>
                  </a:cubicBezTo>
                  <a:cubicBezTo>
                    <a:pt x="1317810" y="103864"/>
                    <a:pt x="1309535" y="116379"/>
                    <a:pt x="1312156" y="129197"/>
                  </a:cubicBezTo>
                  <a:cubicBezTo>
                    <a:pt x="1314083" y="138495"/>
                    <a:pt x="1321348" y="145762"/>
                    <a:pt x="1330634" y="147662"/>
                  </a:cubicBezTo>
                  <a:close/>
                  <a:moveTo>
                    <a:pt x="1335372" y="110233"/>
                  </a:moveTo>
                  <a:cubicBezTo>
                    <a:pt x="1343236" y="110233"/>
                    <a:pt x="1349585" y="116597"/>
                    <a:pt x="1349585" y="124447"/>
                  </a:cubicBezTo>
                  <a:cubicBezTo>
                    <a:pt x="1349585" y="132297"/>
                    <a:pt x="1343236" y="138660"/>
                    <a:pt x="1335372" y="138660"/>
                  </a:cubicBezTo>
                  <a:cubicBezTo>
                    <a:pt x="1327507" y="138660"/>
                    <a:pt x="1321158" y="132297"/>
                    <a:pt x="1321158" y="124447"/>
                  </a:cubicBezTo>
                  <a:cubicBezTo>
                    <a:pt x="1321127" y="116614"/>
                    <a:pt x="1327475" y="110251"/>
                    <a:pt x="1335308" y="110233"/>
                  </a:cubicBezTo>
                  <a:cubicBezTo>
                    <a:pt x="1335340" y="110233"/>
                    <a:pt x="1335340" y="110233"/>
                    <a:pt x="1335372" y="110233"/>
                  </a:cubicBezTo>
                  <a:close/>
                  <a:moveTo>
                    <a:pt x="1188499" y="0"/>
                  </a:moveTo>
                  <a:lnTo>
                    <a:pt x="1179023" y="0"/>
                  </a:lnTo>
                  <a:lnTo>
                    <a:pt x="1179023" y="43904"/>
                  </a:lnTo>
                  <a:lnTo>
                    <a:pt x="1036889" y="43904"/>
                  </a:lnTo>
                  <a:lnTo>
                    <a:pt x="1036889" y="0"/>
                  </a:lnTo>
                  <a:lnTo>
                    <a:pt x="1027413" y="0"/>
                  </a:lnTo>
                  <a:lnTo>
                    <a:pt x="1027413" y="53379"/>
                  </a:lnTo>
                  <a:lnTo>
                    <a:pt x="1188499" y="53379"/>
                  </a:lnTo>
                  <a:close/>
                  <a:moveTo>
                    <a:pt x="2173966" y="25426"/>
                  </a:moveTo>
                  <a:cubicBezTo>
                    <a:pt x="2161143" y="22810"/>
                    <a:pt x="2148635" y="31082"/>
                    <a:pt x="2146013" y="43904"/>
                  </a:cubicBezTo>
                  <a:cubicBezTo>
                    <a:pt x="2143392" y="56725"/>
                    <a:pt x="2151667" y="69240"/>
                    <a:pt x="2164491" y="71857"/>
                  </a:cubicBezTo>
                  <a:lnTo>
                    <a:pt x="2164491" y="237112"/>
                  </a:lnTo>
                  <a:lnTo>
                    <a:pt x="2173966" y="231648"/>
                  </a:lnTo>
                  <a:lnTo>
                    <a:pt x="2173966" y="71857"/>
                  </a:lnTo>
                  <a:cubicBezTo>
                    <a:pt x="2186790" y="69253"/>
                    <a:pt x="2195065" y="56749"/>
                    <a:pt x="2192475" y="43928"/>
                  </a:cubicBezTo>
                  <a:cubicBezTo>
                    <a:pt x="2190580" y="34605"/>
                    <a:pt x="2183284" y="27319"/>
                    <a:pt x="2173966" y="25426"/>
                  </a:cubicBezTo>
                  <a:close/>
                  <a:moveTo>
                    <a:pt x="2169229" y="62855"/>
                  </a:moveTo>
                  <a:cubicBezTo>
                    <a:pt x="2161364" y="62855"/>
                    <a:pt x="2155015" y="56492"/>
                    <a:pt x="2155015" y="48642"/>
                  </a:cubicBezTo>
                  <a:cubicBezTo>
                    <a:pt x="2155015" y="40792"/>
                    <a:pt x="2161364" y="34428"/>
                    <a:pt x="2169229" y="34428"/>
                  </a:cubicBezTo>
                  <a:cubicBezTo>
                    <a:pt x="2177093" y="34428"/>
                    <a:pt x="2183442" y="40792"/>
                    <a:pt x="2183442" y="48642"/>
                  </a:cubicBezTo>
                  <a:cubicBezTo>
                    <a:pt x="2183442" y="56492"/>
                    <a:pt x="2177093" y="62855"/>
                    <a:pt x="2169229" y="62855"/>
                  </a:cubicBezTo>
                  <a:close/>
                  <a:moveTo>
                    <a:pt x="1027413" y="147662"/>
                  </a:moveTo>
                  <a:cubicBezTo>
                    <a:pt x="1040237" y="150276"/>
                    <a:pt x="1052745" y="142002"/>
                    <a:pt x="1055366" y="129183"/>
                  </a:cubicBezTo>
                  <a:cubicBezTo>
                    <a:pt x="1057956" y="116363"/>
                    <a:pt x="1049713" y="103852"/>
                    <a:pt x="1036889" y="101239"/>
                  </a:cubicBezTo>
                  <a:cubicBezTo>
                    <a:pt x="1024065" y="98626"/>
                    <a:pt x="1011557" y="106894"/>
                    <a:pt x="1008935" y="119709"/>
                  </a:cubicBezTo>
                  <a:lnTo>
                    <a:pt x="961083" y="119709"/>
                  </a:lnTo>
                  <a:lnTo>
                    <a:pt x="961083" y="0"/>
                  </a:lnTo>
                  <a:lnTo>
                    <a:pt x="951608" y="0"/>
                  </a:lnTo>
                  <a:lnTo>
                    <a:pt x="951608" y="129185"/>
                  </a:lnTo>
                  <a:lnTo>
                    <a:pt x="1008935" y="129185"/>
                  </a:lnTo>
                  <a:cubicBezTo>
                    <a:pt x="1010831" y="138491"/>
                    <a:pt x="1018095" y="145764"/>
                    <a:pt x="1027413" y="147662"/>
                  </a:cubicBezTo>
                  <a:close/>
                  <a:moveTo>
                    <a:pt x="1032151" y="110233"/>
                  </a:moveTo>
                  <a:cubicBezTo>
                    <a:pt x="1040016" y="110233"/>
                    <a:pt x="1046364" y="116597"/>
                    <a:pt x="1046364" y="124447"/>
                  </a:cubicBezTo>
                  <a:cubicBezTo>
                    <a:pt x="1046364" y="132297"/>
                    <a:pt x="1040016" y="138660"/>
                    <a:pt x="1032151" y="138660"/>
                  </a:cubicBezTo>
                  <a:cubicBezTo>
                    <a:pt x="1024286" y="138660"/>
                    <a:pt x="1017937" y="132297"/>
                    <a:pt x="1017937" y="124447"/>
                  </a:cubicBezTo>
                  <a:cubicBezTo>
                    <a:pt x="1017906" y="116614"/>
                    <a:pt x="1024254" y="110251"/>
                    <a:pt x="1032088" y="110233"/>
                  </a:cubicBezTo>
                  <a:cubicBezTo>
                    <a:pt x="1032119" y="110233"/>
                    <a:pt x="1032119" y="110233"/>
                    <a:pt x="1032151" y="110233"/>
                  </a:cubicBezTo>
                  <a:close/>
                  <a:moveTo>
                    <a:pt x="1691182" y="498735"/>
                  </a:moveTo>
                  <a:lnTo>
                    <a:pt x="1633854" y="498735"/>
                  </a:lnTo>
                  <a:lnTo>
                    <a:pt x="1633854" y="543492"/>
                  </a:lnTo>
                  <a:lnTo>
                    <a:pt x="1643330" y="537996"/>
                  </a:lnTo>
                  <a:lnTo>
                    <a:pt x="1643330" y="508211"/>
                  </a:lnTo>
                  <a:lnTo>
                    <a:pt x="1691182" y="508211"/>
                  </a:lnTo>
                  <a:cubicBezTo>
                    <a:pt x="1691182" y="508842"/>
                    <a:pt x="1691530" y="509442"/>
                    <a:pt x="1691719" y="510074"/>
                  </a:cubicBezTo>
                  <a:lnTo>
                    <a:pt x="1700342" y="505084"/>
                  </a:lnTo>
                  <a:cubicBezTo>
                    <a:pt x="1700310" y="504547"/>
                    <a:pt x="1700310" y="504010"/>
                    <a:pt x="1700342" y="503473"/>
                  </a:cubicBezTo>
                  <a:cubicBezTo>
                    <a:pt x="1700310" y="495658"/>
                    <a:pt x="1706596" y="489288"/>
                    <a:pt x="1714398" y="489243"/>
                  </a:cubicBezTo>
                  <a:cubicBezTo>
                    <a:pt x="1717524" y="489225"/>
                    <a:pt x="1720557" y="490232"/>
                    <a:pt x="1723020" y="492102"/>
                  </a:cubicBezTo>
                  <a:lnTo>
                    <a:pt x="1731675" y="487111"/>
                  </a:lnTo>
                  <a:cubicBezTo>
                    <a:pt x="1722641" y="477655"/>
                    <a:pt x="1707638" y="477314"/>
                    <a:pt x="1698194" y="486353"/>
                  </a:cubicBezTo>
                  <a:cubicBezTo>
                    <a:pt x="1694688" y="489689"/>
                    <a:pt x="1692319" y="494007"/>
                    <a:pt x="1691340" y="498735"/>
                  </a:cubicBezTo>
                  <a:close/>
                  <a:moveTo>
                    <a:pt x="1882085" y="400157"/>
                  </a:moveTo>
                  <a:lnTo>
                    <a:pt x="1913671" y="381900"/>
                  </a:lnTo>
                  <a:lnTo>
                    <a:pt x="1938939" y="356632"/>
                  </a:lnTo>
                  <a:lnTo>
                    <a:pt x="1957448" y="356632"/>
                  </a:lnTo>
                  <a:lnTo>
                    <a:pt x="1973872" y="347156"/>
                  </a:lnTo>
                  <a:lnTo>
                    <a:pt x="1935053" y="347156"/>
                  </a:lnTo>
                  <a:close/>
                  <a:moveTo>
                    <a:pt x="799997" y="71857"/>
                  </a:moveTo>
                  <a:lnTo>
                    <a:pt x="799997" y="356600"/>
                  </a:lnTo>
                  <a:lnTo>
                    <a:pt x="1160546" y="356600"/>
                  </a:lnTo>
                  <a:cubicBezTo>
                    <a:pt x="1163167" y="369418"/>
                    <a:pt x="1175675" y="377690"/>
                    <a:pt x="1188499" y="375071"/>
                  </a:cubicBezTo>
                  <a:cubicBezTo>
                    <a:pt x="1201323" y="372456"/>
                    <a:pt x="1209598" y="359942"/>
                    <a:pt x="1206976" y="347125"/>
                  </a:cubicBezTo>
                  <a:cubicBezTo>
                    <a:pt x="1204355" y="334307"/>
                    <a:pt x="1191847" y="326035"/>
                    <a:pt x="1179023" y="328653"/>
                  </a:cubicBezTo>
                  <a:cubicBezTo>
                    <a:pt x="1169706" y="330552"/>
                    <a:pt x="1162441" y="337823"/>
                    <a:pt x="1160546" y="347125"/>
                  </a:cubicBezTo>
                  <a:lnTo>
                    <a:pt x="809473" y="347125"/>
                  </a:lnTo>
                  <a:lnTo>
                    <a:pt x="809473" y="71857"/>
                  </a:lnTo>
                  <a:cubicBezTo>
                    <a:pt x="822297" y="69240"/>
                    <a:pt x="830572" y="56728"/>
                    <a:pt x="827950" y="43909"/>
                  </a:cubicBezTo>
                  <a:cubicBezTo>
                    <a:pt x="825329" y="31090"/>
                    <a:pt x="812821" y="22819"/>
                    <a:pt x="799997" y="25436"/>
                  </a:cubicBezTo>
                  <a:cubicBezTo>
                    <a:pt x="787174" y="28053"/>
                    <a:pt x="778899" y="40566"/>
                    <a:pt x="781520" y="53384"/>
                  </a:cubicBezTo>
                  <a:cubicBezTo>
                    <a:pt x="783415" y="62687"/>
                    <a:pt x="790680" y="69958"/>
                    <a:pt x="799997" y="71857"/>
                  </a:cubicBezTo>
                  <a:close/>
                  <a:moveTo>
                    <a:pt x="1183761" y="337649"/>
                  </a:moveTo>
                  <a:cubicBezTo>
                    <a:pt x="1191626" y="337649"/>
                    <a:pt x="1197975" y="344013"/>
                    <a:pt x="1197975" y="351862"/>
                  </a:cubicBezTo>
                  <a:cubicBezTo>
                    <a:pt x="1197975" y="359711"/>
                    <a:pt x="1191626" y="366076"/>
                    <a:pt x="1183761" y="366076"/>
                  </a:cubicBezTo>
                  <a:cubicBezTo>
                    <a:pt x="1175896" y="366076"/>
                    <a:pt x="1169548" y="359711"/>
                    <a:pt x="1169548" y="351862"/>
                  </a:cubicBezTo>
                  <a:cubicBezTo>
                    <a:pt x="1169516" y="344029"/>
                    <a:pt x="1175865" y="337668"/>
                    <a:pt x="1183698" y="337649"/>
                  </a:cubicBezTo>
                  <a:cubicBezTo>
                    <a:pt x="1183730" y="337649"/>
                    <a:pt x="1183730" y="337649"/>
                    <a:pt x="1183761" y="337649"/>
                  </a:cubicBezTo>
                  <a:close/>
                  <a:moveTo>
                    <a:pt x="804735" y="34428"/>
                  </a:moveTo>
                  <a:cubicBezTo>
                    <a:pt x="812600" y="34428"/>
                    <a:pt x="818949" y="40792"/>
                    <a:pt x="818949" y="48642"/>
                  </a:cubicBezTo>
                  <a:cubicBezTo>
                    <a:pt x="818949" y="56492"/>
                    <a:pt x="812600" y="62855"/>
                    <a:pt x="804735" y="62855"/>
                  </a:cubicBezTo>
                  <a:cubicBezTo>
                    <a:pt x="796871" y="62855"/>
                    <a:pt x="790522" y="56492"/>
                    <a:pt x="790522" y="48642"/>
                  </a:cubicBezTo>
                  <a:cubicBezTo>
                    <a:pt x="790490" y="40809"/>
                    <a:pt x="796839" y="34446"/>
                    <a:pt x="804672" y="34428"/>
                  </a:cubicBezTo>
                  <a:cubicBezTo>
                    <a:pt x="804704" y="34428"/>
                    <a:pt x="804704" y="34428"/>
                    <a:pt x="804735" y="34428"/>
                  </a:cubicBezTo>
                  <a:close/>
                  <a:moveTo>
                    <a:pt x="127226" y="918506"/>
                  </a:moveTo>
                  <a:lnTo>
                    <a:pt x="0" y="791280"/>
                  </a:lnTo>
                  <a:lnTo>
                    <a:pt x="0" y="804546"/>
                  </a:lnTo>
                  <a:lnTo>
                    <a:pt x="117751" y="922296"/>
                  </a:lnTo>
                  <a:lnTo>
                    <a:pt x="117751" y="1190457"/>
                  </a:lnTo>
                  <a:lnTo>
                    <a:pt x="513264" y="1190457"/>
                  </a:lnTo>
                  <a:lnTo>
                    <a:pt x="529689" y="1180982"/>
                  </a:lnTo>
                  <a:lnTo>
                    <a:pt x="127226" y="1180982"/>
                  </a:lnTo>
                  <a:close/>
                  <a:moveTo>
                    <a:pt x="875803" y="72015"/>
                  </a:moveTo>
                  <a:cubicBezTo>
                    <a:pt x="888627" y="74631"/>
                    <a:pt x="901134" y="66359"/>
                    <a:pt x="903755" y="53537"/>
                  </a:cubicBezTo>
                  <a:cubicBezTo>
                    <a:pt x="906377" y="40716"/>
                    <a:pt x="898102" y="28201"/>
                    <a:pt x="885278" y="25584"/>
                  </a:cubicBezTo>
                  <a:lnTo>
                    <a:pt x="885278" y="0"/>
                  </a:lnTo>
                  <a:lnTo>
                    <a:pt x="875803" y="0"/>
                  </a:lnTo>
                  <a:lnTo>
                    <a:pt x="875803" y="25426"/>
                  </a:lnTo>
                  <a:cubicBezTo>
                    <a:pt x="862979" y="28030"/>
                    <a:pt x="854704" y="40534"/>
                    <a:pt x="857293" y="53356"/>
                  </a:cubicBezTo>
                  <a:cubicBezTo>
                    <a:pt x="859189" y="62678"/>
                    <a:pt x="866485" y="69964"/>
                    <a:pt x="875803" y="71857"/>
                  </a:cubicBezTo>
                  <a:close/>
                  <a:moveTo>
                    <a:pt x="880540" y="34586"/>
                  </a:moveTo>
                  <a:cubicBezTo>
                    <a:pt x="888405" y="34586"/>
                    <a:pt x="894754" y="40950"/>
                    <a:pt x="894754" y="48800"/>
                  </a:cubicBezTo>
                  <a:cubicBezTo>
                    <a:pt x="894754" y="56650"/>
                    <a:pt x="888405" y="63013"/>
                    <a:pt x="880540" y="63013"/>
                  </a:cubicBezTo>
                  <a:cubicBezTo>
                    <a:pt x="872676" y="63013"/>
                    <a:pt x="866327" y="56650"/>
                    <a:pt x="866327" y="48800"/>
                  </a:cubicBezTo>
                  <a:cubicBezTo>
                    <a:pt x="866232" y="40968"/>
                    <a:pt x="872486" y="34534"/>
                    <a:pt x="880319" y="34429"/>
                  </a:cubicBezTo>
                  <a:cubicBezTo>
                    <a:pt x="880382" y="34429"/>
                    <a:pt x="880477" y="34428"/>
                    <a:pt x="880540" y="34428"/>
                  </a:cubicBezTo>
                  <a:close/>
                  <a:moveTo>
                    <a:pt x="875803" y="147820"/>
                  </a:moveTo>
                  <a:lnTo>
                    <a:pt x="875803" y="280795"/>
                  </a:lnTo>
                  <a:lnTo>
                    <a:pt x="1147817" y="280795"/>
                  </a:lnTo>
                  <a:lnTo>
                    <a:pt x="1264304" y="164245"/>
                  </a:lnTo>
                  <a:lnTo>
                    <a:pt x="1264304" y="0"/>
                  </a:lnTo>
                  <a:lnTo>
                    <a:pt x="1254829" y="0"/>
                  </a:lnTo>
                  <a:lnTo>
                    <a:pt x="1254829" y="160391"/>
                  </a:lnTo>
                  <a:lnTo>
                    <a:pt x="1143932" y="271319"/>
                  </a:lnTo>
                  <a:lnTo>
                    <a:pt x="885278" y="271319"/>
                  </a:lnTo>
                  <a:lnTo>
                    <a:pt x="885278" y="147662"/>
                  </a:lnTo>
                  <a:cubicBezTo>
                    <a:pt x="898102" y="145046"/>
                    <a:pt x="906377" y="132533"/>
                    <a:pt x="903755" y="119714"/>
                  </a:cubicBezTo>
                  <a:cubicBezTo>
                    <a:pt x="901134" y="106895"/>
                    <a:pt x="888627" y="98624"/>
                    <a:pt x="875803" y="101241"/>
                  </a:cubicBezTo>
                  <a:cubicBezTo>
                    <a:pt x="862979" y="103858"/>
                    <a:pt x="854704" y="116371"/>
                    <a:pt x="857325" y="129189"/>
                  </a:cubicBezTo>
                  <a:cubicBezTo>
                    <a:pt x="859220" y="138493"/>
                    <a:pt x="866485" y="145763"/>
                    <a:pt x="875803" y="147662"/>
                  </a:cubicBezTo>
                  <a:close/>
                  <a:moveTo>
                    <a:pt x="880540" y="110391"/>
                  </a:moveTo>
                  <a:cubicBezTo>
                    <a:pt x="888405" y="110391"/>
                    <a:pt x="894754" y="116755"/>
                    <a:pt x="894754" y="124605"/>
                  </a:cubicBezTo>
                  <a:cubicBezTo>
                    <a:pt x="894754" y="132455"/>
                    <a:pt x="888405" y="138818"/>
                    <a:pt x="880540" y="138818"/>
                  </a:cubicBezTo>
                  <a:cubicBezTo>
                    <a:pt x="872676" y="138818"/>
                    <a:pt x="866327" y="132455"/>
                    <a:pt x="866327" y="124605"/>
                  </a:cubicBezTo>
                  <a:cubicBezTo>
                    <a:pt x="866232" y="116773"/>
                    <a:pt x="872486" y="110339"/>
                    <a:pt x="880319" y="110235"/>
                  </a:cubicBezTo>
                  <a:cubicBezTo>
                    <a:pt x="880382" y="110234"/>
                    <a:pt x="880477" y="110233"/>
                    <a:pt x="880540" y="110233"/>
                  </a:cubicBezTo>
                  <a:close/>
                  <a:moveTo>
                    <a:pt x="41946" y="1462724"/>
                  </a:moveTo>
                  <a:lnTo>
                    <a:pt x="51421" y="1457260"/>
                  </a:lnTo>
                  <a:lnTo>
                    <a:pt x="51421" y="1266262"/>
                  </a:lnTo>
                  <a:lnTo>
                    <a:pt x="381963" y="1266262"/>
                  </a:lnTo>
                  <a:lnTo>
                    <a:pt x="398387" y="1256787"/>
                  </a:lnTo>
                  <a:lnTo>
                    <a:pt x="41946" y="1256787"/>
                  </a:lnTo>
                  <a:close/>
                  <a:moveTo>
                    <a:pt x="1861270" y="72015"/>
                  </a:moveTo>
                  <a:lnTo>
                    <a:pt x="1861270" y="129185"/>
                  </a:lnTo>
                  <a:lnTo>
                    <a:pt x="1946551" y="129185"/>
                  </a:lnTo>
                  <a:lnTo>
                    <a:pt x="1946551" y="0"/>
                  </a:lnTo>
                  <a:lnTo>
                    <a:pt x="1937075" y="0"/>
                  </a:lnTo>
                  <a:lnTo>
                    <a:pt x="1937075" y="119709"/>
                  </a:lnTo>
                  <a:lnTo>
                    <a:pt x="1870746" y="119709"/>
                  </a:lnTo>
                  <a:lnTo>
                    <a:pt x="1870746" y="71857"/>
                  </a:lnTo>
                  <a:cubicBezTo>
                    <a:pt x="1883570" y="69240"/>
                    <a:pt x="1891845" y="56728"/>
                    <a:pt x="1889223" y="43909"/>
                  </a:cubicBezTo>
                  <a:cubicBezTo>
                    <a:pt x="1886602" y="31090"/>
                    <a:pt x="1874094" y="22819"/>
                    <a:pt x="1861270" y="25436"/>
                  </a:cubicBezTo>
                  <a:cubicBezTo>
                    <a:pt x="1848446" y="28053"/>
                    <a:pt x="1840171" y="40566"/>
                    <a:pt x="1842792" y="53384"/>
                  </a:cubicBezTo>
                  <a:cubicBezTo>
                    <a:pt x="1844688" y="62687"/>
                    <a:pt x="1851952" y="69958"/>
                    <a:pt x="1861270" y="71857"/>
                  </a:cubicBezTo>
                  <a:close/>
                  <a:moveTo>
                    <a:pt x="1866008" y="34586"/>
                  </a:moveTo>
                  <a:cubicBezTo>
                    <a:pt x="1873873" y="34586"/>
                    <a:pt x="1880221" y="40950"/>
                    <a:pt x="1880221" y="48800"/>
                  </a:cubicBezTo>
                  <a:cubicBezTo>
                    <a:pt x="1880221" y="56650"/>
                    <a:pt x="1873873" y="63013"/>
                    <a:pt x="1866008" y="63013"/>
                  </a:cubicBezTo>
                  <a:cubicBezTo>
                    <a:pt x="1858143" y="63013"/>
                    <a:pt x="1851794" y="56650"/>
                    <a:pt x="1851794" y="48800"/>
                  </a:cubicBezTo>
                  <a:cubicBezTo>
                    <a:pt x="1851700" y="40968"/>
                    <a:pt x="1857953" y="34534"/>
                    <a:pt x="1865787" y="34429"/>
                  </a:cubicBezTo>
                  <a:cubicBezTo>
                    <a:pt x="1865850" y="34429"/>
                    <a:pt x="1865945" y="34428"/>
                    <a:pt x="1866008" y="34428"/>
                  </a:cubicBezTo>
                  <a:close/>
                  <a:moveTo>
                    <a:pt x="1567525" y="404610"/>
                  </a:moveTo>
                  <a:cubicBezTo>
                    <a:pt x="1554701" y="401995"/>
                    <a:pt x="1542193" y="410267"/>
                    <a:pt x="1539571" y="423088"/>
                  </a:cubicBezTo>
                  <a:cubicBezTo>
                    <a:pt x="1536950" y="435908"/>
                    <a:pt x="1545225" y="448426"/>
                    <a:pt x="1558049" y="451041"/>
                  </a:cubicBezTo>
                  <a:lnTo>
                    <a:pt x="1558049" y="587395"/>
                  </a:lnTo>
                  <a:lnTo>
                    <a:pt x="1567525" y="581931"/>
                  </a:lnTo>
                  <a:lnTo>
                    <a:pt x="1567525" y="450883"/>
                  </a:lnTo>
                  <a:cubicBezTo>
                    <a:pt x="1580349" y="448280"/>
                    <a:pt x="1588624" y="435776"/>
                    <a:pt x="1586034" y="422955"/>
                  </a:cubicBezTo>
                  <a:cubicBezTo>
                    <a:pt x="1584139" y="413631"/>
                    <a:pt x="1576843" y="406344"/>
                    <a:pt x="1567525" y="404452"/>
                  </a:cubicBezTo>
                  <a:close/>
                  <a:moveTo>
                    <a:pt x="1562787" y="442039"/>
                  </a:moveTo>
                  <a:cubicBezTo>
                    <a:pt x="1554922" y="442039"/>
                    <a:pt x="1548574" y="435674"/>
                    <a:pt x="1548574" y="427825"/>
                  </a:cubicBezTo>
                  <a:cubicBezTo>
                    <a:pt x="1548574" y="419976"/>
                    <a:pt x="1554922" y="413612"/>
                    <a:pt x="1562787" y="413612"/>
                  </a:cubicBezTo>
                  <a:cubicBezTo>
                    <a:pt x="1570652" y="413612"/>
                    <a:pt x="1577001" y="419976"/>
                    <a:pt x="1577001" y="427825"/>
                  </a:cubicBezTo>
                  <a:cubicBezTo>
                    <a:pt x="1576906" y="435614"/>
                    <a:pt x="1570589" y="441881"/>
                    <a:pt x="1562787" y="441881"/>
                  </a:cubicBezTo>
                  <a:close/>
                  <a:moveTo>
                    <a:pt x="2477187" y="44062"/>
                  </a:moveTo>
                  <a:lnTo>
                    <a:pt x="2477187" y="0"/>
                  </a:lnTo>
                  <a:lnTo>
                    <a:pt x="2467712" y="0"/>
                  </a:lnTo>
                  <a:lnTo>
                    <a:pt x="2467712" y="53379"/>
                  </a:lnTo>
                  <a:lnTo>
                    <a:pt x="2482620" y="53379"/>
                  </a:lnTo>
                  <a:lnTo>
                    <a:pt x="2499012" y="43904"/>
                  </a:lnTo>
                  <a:close/>
                  <a:moveTo>
                    <a:pt x="2325577" y="25584"/>
                  </a:moveTo>
                  <a:lnTo>
                    <a:pt x="2325577" y="0"/>
                  </a:lnTo>
                  <a:lnTo>
                    <a:pt x="2316101" y="0"/>
                  </a:lnTo>
                  <a:lnTo>
                    <a:pt x="2316101" y="25426"/>
                  </a:lnTo>
                  <a:cubicBezTo>
                    <a:pt x="2303277" y="28043"/>
                    <a:pt x="2295002" y="40556"/>
                    <a:pt x="2297623" y="53375"/>
                  </a:cubicBezTo>
                  <a:cubicBezTo>
                    <a:pt x="2300245" y="66193"/>
                    <a:pt x="2312753" y="74464"/>
                    <a:pt x="2325577" y="71847"/>
                  </a:cubicBezTo>
                  <a:cubicBezTo>
                    <a:pt x="2338401" y="69231"/>
                    <a:pt x="2346676" y="56718"/>
                    <a:pt x="2344054" y="43899"/>
                  </a:cubicBezTo>
                  <a:cubicBezTo>
                    <a:pt x="2342159" y="34596"/>
                    <a:pt x="2334894" y="27325"/>
                    <a:pt x="2325577" y="25426"/>
                  </a:cubicBezTo>
                  <a:close/>
                  <a:moveTo>
                    <a:pt x="2320839" y="63013"/>
                  </a:moveTo>
                  <a:cubicBezTo>
                    <a:pt x="2312974" y="63013"/>
                    <a:pt x="2306626" y="56650"/>
                    <a:pt x="2306626" y="48800"/>
                  </a:cubicBezTo>
                  <a:cubicBezTo>
                    <a:pt x="2306626" y="40950"/>
                    <a:pt x="2312974" y="34586"/>
                    <a:pt x="2320839" y="34586"/>
                  </a:cubicBezTo>
                  <a:cubicBezTo>
                    <a:pt x="2328704" y="34586"/>
                    <a:pt x="2335052" y="40950"/>
                    <a:pt x="2335052" y="48800"/>
                  </a:cubicBezTo>
                  <a:cubicBezTo>
                    <a:pt x="2334958" y="56588"/>
                    <a:pt x="2328641" y="62856"/>
                    <a:pt x="2320839" y="62855"/>
                  </a:cubicBezTo>
                  <a:close/>
                  <a:moveTo>
                    <a:pt x="2391906" y="105969"/>
                  </a:moveTo>
                  <a:lnTo>
                    <a:pt x="2401382" y="100505"/>
                  </a:lnTo>
                  <a:lnTo>
                    <a:pt x="2401382" y="0"/>
                  </a:lnTo>
                  <a:lnTo>
                    <a:pt x="2391906" y="0"/>
                  </a:lnTo>
                  <a:close/>
                  <a:moveTo>
                    <a:pt x="733668" y="650503"/>
                  </a:moveTo>
                  <a:lnTo>
                    <a:pt x="524729" y="650503"/>
                  </a:lnTo>
                  <a:cubicBezTo>
                    <a:pt x="522108" y="637686"/>
                    <a:pt x="509601" y="629414"/>
                    <a:pt x="496777" y="632032"/>
                  </a:cubicBezTo>
                  <a:cubicBezTo>
                    <a:pt x="483953" y="634647"/>
                    <a:pt x="475678" y="647161"/>
                    <a:pt x="478299" y="659979"/>
                  </a:cubicBezTo>
                  <a:cubicBezTo>
                    <a:pt x="480921" y="672796"/>
                    <a:pt x="493428" y="681068"/>
                    <a:pt x="506252" y="678450"/>
                  </a:cubicBezTo>
                  <a:cubicBezTo>
                    <a:pt x="515570" y="676552"/>
                    <a:pt x="522835" y="669281"/>
                    <a:pt x="524729" y="659979"/>
                  </a:cubicBezTo>
                  <a:lnTo>
                    <a:pt x="724192" y="659979"/>
                  </a:lnTo>
                  <a:lnTo>
                    <a:pt x="724192" y="726308"/>
                  </a:lnTo>
                  <a:lnTo>
                    <a:pt x="648387" y="726308"/>
                  </a:lnTo>
                  <a:lnTo>
                    <a:pt x="648387" y="1105334"/>
                  </a:lnTo>
                  <a:lnTo>
                    <a:pt x="600535" y="1105334"/>
                  </a:lnTo>
                  <a:cubicBezTo>
                    <a:pt x="597914" y="1092517"/>
                    <a:pt x="585406" y="1084245"/>
                    <a:pt x="572582" y="1086863"/>
                  </a:cubicBezTo>
                  <a:cubicBezTo>
                    <a:pt x="559758" y="1089478"/>
                    <a:pt x="551483" y="1101993"/>
                    <a:pt x="554104" y="1114810"/>
                  </a:cubicBezTo>
                  <a:cubicBezTo>
                    <a:pt x="556726" y="1127627"/>
                    <a:pt x="569234" y="1135900"/>
                    <a:pt x="582058" y="1133281"/>
                  </a:cubicBezTo>
                  <a:cubicBezTo>
                    <a:pt x="591375" y="1131383"/>
                    <a:pt x="598640" y="1124112"/>
                    <a:pt x="600535" y="1114810"/>
                  </a:cubicBezTo>
                  <a:lnTo>
                    <a:pt x="644565" y="1114810"/>
                  </a:lnTo>
                  <a:lnTo>
                    <a:pt x="657863" y="1107135"/>
                  </a:lnTo>
                  <a:lnTo>
                    <a:pt x="657863" y="735626"/>
                  </a:lnTo>
                  <a:lnTo>
                    <a:pt x="733668" y="735626"/>
                  </a:lnTo>
                  <a:close/>
                  <a:moveTo>
                    <a:pt x="501515" y="669454"/>
                  </a:moveTo>
                  <a:cubicBezTo>
                    <a:pt x="493650" y="669454"/>
                    <a:pt x="487301" y="663090"/>
                    <a:pt x="487301" y="655241"/>
                  </a:cubicBezTo>
                  <a:cubicBezTo>
                    <a:pt x="487301" y="647392"/>
                    <a:pt x="493650" y="641028"/>
                    <a:pt x="501515" y="641028"/>
                  </a:cubicBezTo>
                  <a:cubicBezTo>
                    <a:pt x="509379" y="641028"/>
                    <a:pt x="515728" y="647392"/>
                    <a:pt x="515728" y="655241"/>
                  </a:cubicBezTo>
                  <a:cubicBezTo>
                    <a:pt x="515633" y="663030"/>
                    <a:pt x="509316" y="669297"/>
                    <a:pt x="501515" y="669297"/>
                  </a:cubicBezTo>
                  <a:close/>
                  <a:moveTo>
                    <a:pt x="577320" y="1124286"/>
                  </a:moveTo>
                  <a:cubicBezTo>
                    <a:pt x="569455" y="1124286"/>
                    <a:pt x="563106" y="1117921"/>
                    <a:pt x="563106" y="1110072"/>
                  </a:cubicBezTo>
                  <a:cubicBezTo>
                    <a:pt x="563106" y="1102223"/>
                    <a:pt x="569455" y="1095859"/>
                    <a:pt x="577320" y="1095859"/>
                  </a:cubicBezTo>
                  <a:cubicBezTo>
                    <a:pt x="585185" y="1095859"/>
                    <a:pt x="591533" y="1102223"/>
                    <a:pt x="591533" y="1110072"/>
                  </a:cubicBezTo>
                  <a:cubicBezTo>
                    <a:pt x="591438" y="1117861"/>
                    <a:pt x="585121" y="1124128"/>
                    <a:pt x="577320" y="1124128"/>
                  </a:cubicBezTo>
                  <a:close/>
                  <a:moveTo>
                    <a:pt x="1870746" y="177195"/>
                  </a:moveTo>
                  <a:cubicBezTo>
                    <a:pt x="1857922" y="174581"/>
                    <a:pt x="1845414" y="182855"/>
                    <a:pt x="1842792" y="195674"/>
                  </a:cubicBezTo>
                  <a:cubicBezTo>
                    <a:pt x="1840203" y="208493"/>
                    <a:pt x="1848446" y="221004"/>
                    <a:pt x="1861270" y="223618"/>
                  </a:cubicBezTo>
                  <a:cubicBezTo>
                    <a:pt x="1874094" y="226231"/>
                    <a:pt x="1886602" y="217963"/>
                    <a:pt x="1889223" y="205148"/>
                  </a:cubicBezTo>
                  <a:lnTo>
                    <a:pt x="2022356" y="205148"/>
                  </a:lnTo>
                  <a:lnTo>
                    <a:pt x="2022356" y="0"/>
                  </a:lnTo>
                  <a:lnTo>
                    <a:pt x="2012880" y="0"/>
                  </a:lnTo>
                  <a:lnTo>
                    <a:pt x="2012880" y="195514"/>
                  </a:lnTo>
                  <a:lnTo>
                    <a:pt x="1889223" y="195514"/>
                  </a:lnTo>
                  <a:cubicBezTo>
                    <a:pt x="1887328" y="186204"/>
                    <a:pt x="1880063" y="178927"/>
                    <a:pt x="1870746" y="177037"/>
                  </a:cubicBezTo>
                  <a:close/>
                  <a:moveTo>
                    <a:pt x="1866008" y="214623"/>
                  </a:moveTo>
                  <a:cubicBezTo>
                    <a:pt x="1858143" y="214623"/>
                    <a:pt x="1851794" y="208260"/>
                    <a:pt x="1851794" y="200410"/>
                  </a:cubicBezTo>
                  <a:cubicBezTo>
                    <a:pt x="1851794" y="192560"/>
                    <a:pt x="1858143" y="186196"/>
                    <a:pt x="1866008" y="186196"/>
                  </a:cubicBezTo>
                  <a:cubicBezTo>
                    <a:pt x="1873873" y="186196"/>
                    <a:pt x="1880221" y="192560"/>
                    <a:pt x="1880221" y="200410"/>
                  </a:cubicBezTo>
                  <a:cubicBezTo>
                    <a:pt x="1880126" y="208198"/>
                    <a:pt x="1873809" y="214466"/>
                    <a:pt x="1866008" y="214465"/>
                  </a:cubicBezTo>
                  <a:close/>
                  <a:moveTo>
                    <a:pt x="554104" y="1029529"/>
                  </a:moveTo>
                  <a:cubicBezTo>
                    <a:pt x="551483" y="1042350"/>
                    <a:pt x="559758" y="1054861"/>
                    <a:pt x="572582" y="1057473"/>
                  </a:cubicBezTo>
                  <a:cubicBezTo>
                    <a:pt x="585406" y="1060088"/>
                    <a:pt x="597914" y="1051813"/>
                    <a:pt x="600535" y="1038992"/>
                  </a:cubicBezTo>
                  <a:cubicBezTo>
                    <a:pt x="603125" y="1026178"/>
                    <a:pt x="594881" y="1013670"/>
                    <a:pt x="582058" y="1011052"/>
                  </a:cubicBezTo>
                  <a:lnTo>
                    <a:pt x="582058" y="754262"/>
                  </a:lnTo>
                  <a:cubicBezTo>
                    <a:pt x="594881" y="751646"/>
                    <a:pt x="603156" y="739132"/>
                    <a:pt x="600535" y="726315"/>
                  </a:cubicBezTo>
                  <a:cubicBezTo>
                    <a:pt x="597914" y="713494"/>
                    <a:pt x="585406" y="705225"/>
                    <a:pt x="572582" y="707840"/>
                  </a:cubicBezTo>
                  <a:cubicBezTo>
                    <a:pt x="559758" y="710459"/>
                    <a:pt x="551483" y="722970"/>
                    <a:pt x="554104" y="735790"/>
                  </a:cubicBezTo>
                  <a:cubicBezTo>
                    <a:pt x="556000" y="745092"/>
                    <a:pt x="563264" y="752363"/>
                    <a:pt x="572582" y="754262"/>
                  </a:cubicBezTo>
                  <a:lnTo>
                    <a:pt x="572582" y="1011052"/>
                  </a:lnTo>
                  <a:cubicBezTo>
                    <a:pt x="563328" y="1012918"/>
                    <a:pt x="556063" y="1020123"/>
                    <a:pt x="554104" y="1029371"/>
                  </a:cubicBezTo>
                  <a:close/>
                  <a:moveTo>
                    <a:pt x="563106" y="731046"/>
                  </a:moveTo>
                  <a:cubicBezTo>
                    <a:pt x="563106" y="723197"/>
                    <a:pt x="569455" y="716833"/>
                    <a:pt x="577320" y="716833"/>
                  </a:cubicBezTo>
                  <a:cubicBezTo>
                    <a:pt x="585185" y="716833"/>
                    <a:pt x="591533" y="723197"/>
                    <a:pt x="591533" y="731046"/>
                  </a:cubicBezTo>
                  <a:cubicBezTo>
                    <a:pt x="591533" y="738895"/>
                    <a:pt x="585185" y="745260"/>
                    <a:pt x="577320" y="745260"/>
                  </a:cubicBezTo>
                  <a:cubicBezTo>
                    <a:pt x="569487" y="745279"/>
                    <a:pt x="563138" y="738943"/>
                    <a:pt x="563106" y="731109"/>
                  </a:cubicBezTo>
                  <a:cubicBezTo>
                    <a:pt x="563106" y="731037"/>
                    <a:pt x="563106" y="730961"/>
                    <a:pt x="563106" y="730888"/>
                  </a:cubicBezTo>
                  <a:close/>
                  <a:moveTo>
                    <a:pt x="577320" y="1020053"/>
                  </a:moveTo>
                  <a:cubicBezTo>
                    <a:pt x="585185" y="1020053"/>
                    <a:pt x="591533" y="1026418"/>
                    <a:pt x="591533" y="1034267"/>
                  </a:cubicBezTo>
                  <a:cubicBezTo>
                    <a:pt x="591533" y="1042116"/>
                    <a:pt x="585185" y="1048480"/>
                    <a:pt x="577320" y="1048480"/>
                  </a:cubicBezTo>
                  <a:cubicBezTo>
                    <a:pt x="569455" y="1048480"/>
                    <a:pt x="563106" y="1042116"/>
                    <a:pt x="563106" y="1034267"/>
                  </a:cubicBezTo>
                  <a:cubicBezTo>
                    <a:pt x="563011" y="1026434"/>
                    <a:pt x="569265" y="1020003"/>
                    <a:pt x="577098" y="1019896"/>
                  </a:cubicBezTo>
                  <a:cubicBezTo>
                    <a:pt x="577162" y="1019896"/>
                    <a:pt x="577257" y="1019896"/>
                    <a:pt x="577320" y="1019896"/>
                  </a:cubicBezTo>
                  <a:close/>
                  <a:moveTo>
                    <a:pt x="1633854" y="72015"/>
                  </a:moveTo>
                  <a:cubicBezTo>
                    <a:pt x="1646678" y="74634"/>
                    <a:pt x="1659186" y="66365"/>
                    <a:pt x="1661807" y="53547"/>
                  </a:cubicBezTo>
                  <a:cubicBezTo>
                    <a:pt x="1661807" y="53544"/>
                    <a:pt x="1661807" y="53541"/>
                    <a:pt x="1661807" y="53537"/>
                  </a:cubicBezTo>
                  <a:lnTo>
                    <a:pt x="1785465" y="53537"/>
                  </a:lnTo>
                  <a:lnTo>
                    <a:pt x="1785465" y="252842"/>
                  </a:lnTo>
                  <a:cubicBezTo>
                    <a:pt x="1772641" y="255458"/>
                    <a:pt x="1764366" y="267971"/>
                    <a:pt x="1766987" y="280790"/>
                  </a:cubicBezTo>
                  <a:cubicBezTo>
                    <a:pt x="1769609" y="293609"/>
                    <a:pt x="1782117" y="301880"/>
                    <a:pt x="1794941" y="299263"/>
                  </a:cubicBezTo>
                  <a:cubicBezTo>
                    <a:pt x="1807764" y="296646"/>
                    <a:pt x="1816039" y="284133"/>
                    <a:pt x="1813418" y="271315"/>
                  </a:cubicBezTo>
                  <a:cubicBezTo>
                    <a:pt x="1811523" y="262011"/>
                    <a:pt x="1804258" y="254741"/>
                    <a:pt x="1794941" y="252842"/>
                  </a:cubicBezTo>
                  <a:lnTo>
                    <a:pt x="1794941" y="43904"/>
                  </a:lnTo>
                  <a:lnTo>
                    <a:pt x="1661807" y="43904"/>
                  </a:lnTo>
                  <a:cubicBezTo>
                    <a:pt x="1659186" y="31086"/>
                    <a:pt x="1646678" y="22818"/>
                    <a:pt x="1633854" y="25438"/>
                  </a:cubicBezTo>
                  <a:cubicBezTo>
                    <a:pt x="1621031" y="28058"/>
                    <a:pt x="1612756" y="40573"/>
                    <a:pt x="1615377" y="53391"/>
                  </a:cubicBezTo>
                  <a:cubicBezTo>
                    <a:pt x="1617304" y="62690"/>
                    <a:pt x="1624569" y="69956"/>
                    <a:pt x="1633854" y="71857"/>
                  </a:cubicBezTo>
                  <a:close/>
                  <a:moveTo>
                    <a:pt x="1804416" y="276215"/>
                  </a:moveTo>
                  <a:cubicBezTo>
                    <a:pt x="1804416" y="284065"/>
                    <a:pt x="1798067" y="290429"/>
                    <a:pt x="1790203" y="290429"/>
                  </a:cubicBezTo>
                  <a:cubicBezTo>
                    <a:pt x="1782338" y="290429"/>
                    <a:pt x="1775989" y="284065"/>
                    <a:pt x="1775989" y="276215"/>
                  </a:cubicBezTo>
                  <a:cubicBezTo>
                    <a:pt x="1775989" y="268365"/>
                    <a:pt x="1782338" y="262002"/>
                    <a:pt x="1790203" y="262002"/>
                  </a:cubicBezTo>
                  <a:cubicBezTo>
                    <a:pt x="1798004" y="262001"/>
                    <a:pt x="1804321" y="268269"/>
                    <a:pt x="1804416" y="276057"/>
                  </a:cubicBezTo>
                  <a:close/>
                  <a:moveTo>
                    <a:pt x="1638592" y="34586"/>
                  </a:moveTo>
                  <a:cubicBezTo>
                    <a:pt x="1646457" y="34586"/>
                    <a:pt x="1652806" y="40950"/>
                    <a:pt x="1652806" y="48800"/>
                  </a:cubicBezTo>
                  <a:cubicBezTo>
                    <a:pt x="1652806" y="56650"/>
                    <a:pt x="1646457" y="63013"/>
                    <a:pt x="1638592" y="63013"/>
                  </a:cubicBezTo>
                  <a:cubicBezTo>
                    <a:pt x="1630728" y="63013"/>
                    <a:pt x="1624379" y="56650"/>
                    <a:pt x="1624379" y="48800"/>
                  </a:cubicBezTo>
                  <a:cubicBezTo>
                    <a:pt x="1624284" y="40968"/>
                    <a:pt x="1630538" y="34534"/>
                    <a:pt x="1638371" y="34429"/>
                  </a:cubicBezTo>
                  <a:cubicBezTo>
                    <a:pt x="1638434" y="34429"/>
                    <a:pt x="1638529" y="34428"/>
                    <a:pt x="1638592" y="34428"/>
                  </a:cubicBezTo>
                  <a:close/>
                  <a:moveTo>
                    <a:pt x="1586002" y="347282"/>
                  </a:moveTo>
                  <a:cubicBezTo>
                    <a:pt x="1583381" y="334465"/>
                    <a:pt x="1570873" y="326193"/>
                    <a:pt x="1558049" y="328811"/>
                  </a:cubicBezTo>
                  <a:cubicBezTo>
                    <a:pt x="1545225" y="331427"/>
                    <a:pt x="1536950" y="343941"/>
                    <a:pt x="1539571" y="356758"/>
                  </a:cubicBezTo>
                  <a:cubicBezTo>
                    <a:pt x="1542193" y="369576"/>
                    <a:pt x="1554701" y="377848"/>
                    <a:pt x="1567525" y="375229"/>
                  </a:cubicBezTo>
                  <a:cubicBezTo>
                    <a:pt x="1576843" y="373331"/>
                    <a:pt x="1584107" y="366060"/>
                    <a:pt x="1586002" y="356758"/>
                  </a:cubicBezTo>
                  <a:lnTo>
                    <a:pt x="1719135" y="356758"/>
                  </a:lnTo>
                  <a:lnTo>
                    <a:pt x="1719135" y="147662"/>
                  </a:lnTo>
                  <a:cubicBezTo>
                    <a:pt x="1731959" y="145046"/>
                    <a:pt x="1740234" y="132533"/>
                    <a:pt x="1737612" y="119714"/>
                  </a:cubicBezTo>
                  <a:cubicBezTo>
                    <a:pt x="1734991" y="106895"/>
                    <a:pt x="1722484" y="98624"/>
                    <a:pt x="1709660" y="101241"/>
                  </a:cubicBezTo>
                  <a:cubicBezTo>
                    <a:pt x="1696836" y="103858"/>
                    <a:pt x="1688561" y="116371"/>
                    <a:pt x="1691182" y="129189"/>
                  </a:cubicBezTo>
                  <a:cubicBezTo>
                    <a:pt x="1693077" y="138493"/>
                    <a:pt x="1700342" y="145763"/>
                    <a:pt x="1709660" y="147662"/>
                  </a:cubicBezTo>
                  <a:lnTo>
                    <a:pt x="1709660" y="347125"/>
                  </a:lnTo>
                  <a:close/>
                  <a:moveTo>
                    <a:pt x="1562787" y="366234"/>
                  </a:moveTo>
                  <a:cubicBezTo>
                    <a:pt x="1554922" y="366234"/>
                    <a:pt x="1548574" y="359869"/>
                    <a:pt x="1548574" y="352020"/>
                  </a:cubicBezTo>
                  <a:cubicBezTo>
                    <a:pt x="1548574" y="344171"/>
                    <a:pt x="1554922" y="337807"/>
                    <a:pt x="1562787" y="337807"/>
                  </a:cubicBezTo>
                  <a:cubicBezTo>
                    <a:pt x="1570652" y="337807"/>
                    <a:pt x="1577001" y="344171"/>
                    <a:pt x="1577001" y="352020"/>
                  </a:cubicBezTo>
                  <a:cubicBezTo>
                    <a:pt x="1576906" y="359809"/>
                    <a:pt x="1570589" y="366076"/>
                    <a:pt x="1562787" y="366076"/>
                  </a:cubicBezTo>
                  <a:close/>
                  <a:moveTo>
                    <a:pt x="1700184" y="124605"/>
                  </a:moveTo>
                  <a:cubicBezTo>
                    <a:pt x="1700184" y="116755"/>
                    <a:pt x="1706533" y="110391"/>
                    <a:pt x="1714398" y="110391"/>
                  </a:cubicBezTo>
                  <a:cubicBezTo>
                    <a:pt x="1722262" y="110391"/>
                    <a:pt x="1728611" y="116755"/>
                    <a:pt x="1728611" y="124605"/>
                  </a:cubicBezTo>
                  <a:cubicBezTo>
                    <a:pt x="1728611" y="132455"/>
                    <a:pt x="1722262" y="138818"/>
                    <a:pt x="1714398" y="138818"/>
                  </a:cubicBezTo>
                  <a:cubicBezTo>
                    <a:pt x="1706564" y="138836"/>
                    <a:pt x="1700216" y="132502"/>
                    <a:pt x="1700184" y="124669"/>
                  </a:cubicBezTo>
                  <a:cubicBezTo>
                    <a:pt x="1700184" y="124595"/>
                    <a:pt x="1700184" y="124521"/>
                    <a:pt x="1700184" y="124447"/>
                  </a:cubicBezTo>
                  <a:close/>
                  <a:moveTo>
                    <a:pt x="1330634" y="72015"/>
                  </a:moveTo>
                  <a:cubicBezTo>
                    <a:pt x="1343458" y="74634"/>
                    <a:pt x="1355965" y="66365"/>
                    <a:pt x="1358586" y="53547"/>
                  </a:cubicBezTo>
                  <a:cubicBezTo>
                    <a:pt x="1358586" y="53544"/>
                    <a:pt x="1358586" y="53541"/>
                    <a:pt x="1358586" y="53537"/>
                  </a:cubicBezTo>
                  <a:lnTo>
                    <a:pt x="1415915" y="53537"/>
                  </a:lnTo>
                  <a:lnTo>
                    <a:pt x="1415915" y="0"/>
                  </a:lnTo>
                  <a:lnTo>
                    <a:pt x="1406439" y="0"/>
                  </a:lnTo>
                  <a:lnTo>
                    <a:pt x="1406439" y="43904"/>
                  </a:lnTo>
                  <a:lnTo>
                    <a:pt x="1358586" y="43904"/>
                  </a:lnTo>
                  <a:cubicBezTo>
                    <a:pt x="1355965" y="31086"/>
                    <a:pt x="1343458" y="22818"/>
                    <a:pt x="1330634" y="25438"/>
                  </a:cubicBezTo>
                  <a:cubicBezTo>
                    <a:pt x="1317810" y="28058"/>
                    <a:pt x="1309535" y="40573"/>
                    <a:pt x="1312156" y="53391"/>
                  </a:cubicBezTo>
                  <a:cubicBezTo>
                    <a:pt x="1314083" y="62690"/>
                    <a:pt x="1321348" y="69956"/>
                    <a:pt x="1330634" y="71857"/>
                  </a:cubicBezTo>
                  <a:close/>
                  <a:moveTo>
                    <a:pt x="1335372" y="34586"/>
                  </a:moveTo>
                  <a:cubicBezTo>
                    <a:pt x="1343236" y="34586"/>
                    <a:pt x="1349585" y="40950"/>
                    <a:pt x="1349585" y="48800"/>
                  </a:cubicBezTo>
                  <a:cubicBezTo>
                    <a:pt x="1349585" y="56650"/>
                    <a:pt x="1343236" y="63013"/>
                    <a:pt x="1335372" y="63013"/>
                  </a:cubicBezTo>
                  <a:cubicBezTo>
                    <a:pt x="1327507" y="63013"/>
                    <a:pt x="1321158" y="56650"/>
                    <a:pt x="1321158" y="48800"/>
                  </a:cubicBezTo>
                  <a:cubicBezTo>
                    <a:pt x="1321063" y="40968"/>
                    <a:pt x="1327317" y="34534"/>
                    <a:pt x="1335150" y="34429"/>
                  </a:cubicBezTo>
                  <a:cubicBezTo>
                    <a:pt x="1335214" y="34429"/>
                    <a:pt x="1335308" y="34428"/>
                    <a:pt x="1335372" y="34428"/>
                  </a:cubicBezTo>
                  <a:close/>
                  <a:moveTo>
                    <a:pt x="2249772" y="25584"/>
                  </a:moveTo>
                  <a:cubicBezTo>
                    <a:pt x="2236948" y="22968"/>
                    <a:pt x="2224440" y="31240"/>
                    <a:pt x="2221818" y="44062"/>
                  </a:cubicBezTo>
                  <a:cubicBezTo>
                    <a:pt x="2219197" y="56883"/>
                    <a:pt x="2227472" y="69398"/>
                    <a:pt x="2240296" y="72015"/>
                  </a:cubicBezTo>
                  <a:lnTo>
                    <a:pt x="2240296" y="193335"/>
                  </a:lnTo>
                  <a:lnTo>
                    <a:pt x="2249772" y="187871"/>
                  </a:lnTo>
                  <a:lnTo>
                    <a:pt x="2249772" y="71857"/>
                  </a:lnTo>
                  <a:cubicBezTo>
                    <a:pt x="2262596" y="69253"/>
                    <a:pt x="2270871" y="56749"/>
                    <a:pt x="2268280" y="43928"/>
                  </a:cubicBezTo>
                  <a:cubicBezTo>
                    <a:pt x="2266386" y="34605"/>
                    <a:pt x="2259089" y="27319"/>
                    <a:pt x="2249772" y="25426"/>
                  </a:cubicBezTo>
                  <a:close/>
                  <a:moveTo>
                    <a:pt x="2245034" y="63013"/>
                  </a:moveTo>
                  <a:cubicBezTo>
                    <a:pt x="2237169" y="63013"/>
                    <a:pt x="2230820" y="56650"/>
                    <a:pt x="2230820" y="48800"/>
                  </a:cubicBezTo>
                  <a:cubicBezTo>
                    <a:pt x="2230820" y="40950"/>
                    <a:pt x="2237169" y="34586"/>
                    <a:pt x="2245034" y="34586"/>
                  </a:cubicBezTo>
                  <a:cubicBezTo>
                    <a:pt x="2252899" y="34586"/>
                    <a:pt x="2259247" y="40950"/>
                    <a:pt x="2259247" y="48800"/>
                  </a:cubicBezTo>
                  <a:cubicBezTo>
                    <a:pt x="2259152" y="56588"/>
                    <a:pt x="2252835" y="62856"/>
                    <a:pt x="2245034" y="62855"/>
                  </a:cubicBezTo>
                  <a:close/>
                  <a:moveTo>
                    <a:pt x="827950" y="811589"/>
                  </a:moveTo>
                  <a:cubicBezTo>
                    <a:pt x="830572" y="798769"/>
                    <a:pt x="822297" y="786251"/>
                    <a:pt x="809473" y="783636"/>
                  </a:cubicBezTo>
                  <a:cubicBezTo>
                    <a:pt x="796649" y="781021"/>
                    <a:pt x="784141" y="789293"/>
                    <a:pt x="781520" y="802114"/>
                  </a:cubicBezTo>
                  <a:lnTo>
                    <a:pt x="724192" y="802114"/>
                  </a:lnTo>
                  <a:lnTo>
                    <a:pt x="724192" y="1068822"/>
                  </a:lnTo>
                  <a:lnTo>
                    <a:pt x="733668" y="1063357"/>
                  </a:lnTo>
                  <a:lnTo>
                    <a:pt x="733668" y="811431"/>
                  </a:lnTo>
                  <a:lnTo>
                    <a:pt x="781520" y="811431"/>
                  </a:lnTo>
                  <a:cubicBezTo>
                    <a:pt x="784110" y="824252"/>
                    <a:pt x="796618" y="832537"/>
                    <a:pt x="809442" y="829934"/>
                  </a:cubicBezTo>
                  <a:cubicBezTo>
                    <a:pt x="818759" y="828039"/>
                    <a:pt x="826056" y="820752"/>
                    <a:pt x="827950" y="811431"/>
                  </a:cubicBezTo>
                  <a:close/>
                  <a:moveTo>
                    <a:pt x="790522" y="806851"/>
                  </a:moveTo>
                  <a:cubicBezTo>
                    <a:pt x="790522" y="799002"/>
                    <a:pt x="796871" y="792638"/>
                    <a:pt x="804735" y="792638"/>
                  </a:cubicBezTo>
                  <a:cubicBezTo>
                    <a:pt x="812600" y="792638"/>
                    <a:pt x="818949" y="799002"/>
                    <a:pt x="818949" y="806851"/>
                  </a:cubicBezTo>
                  <a:cubicBezTo>
                    <a:pt x="818949" y="814700"/>
                    <a:pt x="812600" y="821065"/>
                    <a:pt x="804735" y="821065"/>
                  </a:cubicBezTo>
                  <a:cubicBezTo>
                    <a:pt x="796902" y="821084"/>
                    <a:pt x="790553" y="814748"/>
                    <a:pt x="790522" y="806915"/>
                  </a:cubicBezTo>
                  <a:cubicBezTo>
                    <a:pt x="790522" y="806842"/>
                    <a:pt x="790522" y="806766"/>
                    <a:pt x="790522" y="806693"/>
                  </a:cubicBezTo>
                  <a:close/>
                  <a:moveTo>
                    <a:pt x="2325577" y="101389"/>
                  </a:moveTo>
                  <a:cubicBezTo>
                    <a:pt x="2312753" y="98773"/>
                    <a:pt x="2300245" y="107045"/>
                    <a:pt x="2297623" y="119867"/>
                  </a:cubicBezTo>
                  <a:cubicBezTo>
                    <a:pt x="2295002" y="132688"/>
                    <a:pt x="2303277" y="145204"/>
                    <a:pt x="2316101" y="147820"/>
                  </a:cubicBezTo>
                  <a:lnTo>
                    <a:pt x="2316101" y="149747"/>
                  </a:lnTo>
                  <a:lnTo>
                    <a:pt x="2342222" y="134649"/>
                  </a:lnTo>
                  <a:cubicBezTo>
                    <a:pt x="2343044" y="132960"/>
                    <a:pt x="2343644" y="131178"/>
                    <a:pt x="2344054" y="129343"/>
                  </a:cubicBezTo>
                  <a:cubicBezTo>
                    <a:pt x="2346771" y="116542"/>
                    <a:pt x="2338558" y="103974"/>
                    <a:pt x="2325767" y="101271"/>
                  </a:cubicBezTo>
                  <a:cubicBezTo>
                    <a:pt x="2325703" y="101258"/>
                    <a:pt x="2325640" y="101244"/>
                    <a:pt x="2325577" y="101231"/>
                  </a:cubicBezTo>
                  <a:close/>
                  <a:moveTo>
                    <a:pt x="2320839" y="138818"/>
                  </a:moveTo>
                  <a:cubicBezTo>
                    <a:pt x="2312974" y="138818"/>
                    <a:pt x="2306626" y="132455"/>
                    <a:pt x="2306626" y="124605"/>
                  </a:cubicBezTo>
                  <a:cubicBezTo>
                    <a:pt x="2306626" y="116755"/>
                    <a:pt x="2312974" y="110391"/>
                    <a:pt x="2320839" y="110391"/>
                  </a:cubicBezTo>
                  <a:cubicBezTo>
                    <a:pt x="2328704" y="110391"/>
                    <a:pt x="2335052" y="116755"/>
                    <a:pt x="2335052" y="124605"/>
                  </a:cubicBezTo>
                  <a:cubicBezTo>
                    <a:pt x="2334958" y="132393"/>
                    <a:pt x="2328641" y="138661"/>
                    <a:pt x="2320839" y="138660"/>
                  </a:cubicBezTo>
                  <a:close/>
                  <a:moveTo>
                    <a:pt x="297314" y="584174"/>
                  </a:moveTo>
                  <a:cubicBezTo>
                    <a:pt x="299936" y="571353"/>
                    <a:pt x="291660" y="558842"/>
                    <a:pt x="278837" y="556230"/>
                  </a:cubicBezTo>
                  <a:cubicBezTo>
                    <a:pt x="266013" y="553615"/>
                    <a:pt x="253505" y="561890"/>
                    <a:pt x="250884" y="574711"/>
                  </a:cubicBezTo>
                  <a:cubicBezTo>
                    <a:pt x="248294" y="587525"/>
                    <a:pt x="256537" y="600033"/>
                    <a:pt x="269361" y="602651"/>
                  </a:cubicBezTo>
                  <a:lnTo>
                    <a:pt x="269361" y="963042"/>
                  </a:lnTo>
                  <a:lnTo>
                    <a:pt x="345166" y="963042"/>
                  </a:lnTo>
                  <a:lnTo>
                    <a:pt x="345166" y="1010894"/>
                  </a:lnTo>
                  <a:cubicBezTo>
                    <a:pt x="332342" y="1013509"/>
                    <a:pt x="324067" y="1026023"/>
                    <a:pt x="326689" y="1038841"/>
                  </a:cubicBezTo>
                  <a:cubicBezTo>
                    <a:pt x="329310" y="1051661"/>
                    <a:pt x="341818" y="1059930"/>
                    <a:pt x="354642" y="1057315"/>
                  </a:cubicBezTo>
                  <a:cubicBezTo>
                    <a:pt x="367466" y="1054700"/>
                    <a:pt x="375741" y="1042185"/>
                    <a:pt x="373119" y="1029365"/>
                  </a:cubicBezTo>
                  <a:cubicBezTo>
                    <a:pt x="371224" y="1020063"/>
                    <a:pt x="363960" y="1012792"/>
                    <a:pt x="354642" y="1010894"/>
                  </a:cubicBezTo>
                  <a:lnTo>
                    <a:pt x="354642" y="953566"/>
                  </a:lnTo>
                  <a:lnTo>
                    <a:pt x="278837" y="953566"/>
                  </a:lnTo>
                  <a:lnTo>
                    <a:pt x="278837" y="602493"/>
                  </a:lnTo>
                  <a:cubicBezTo>
                    <a:pt x="288154" y="600604"/>
                    <a:pt x="295419" y="593327"/>
                    <a:pt x="297314" y="584016"/>
                  </a:cubicBezTo>
                  <a:close/>
                  <a:moveTo>
                    <a:pt x="364118" y="1034267"/>
                  </a:moveTo>
                  <a:cubicBezTo>
                    <a:pt x="364118" y="1042116"/>
                    <a:pt x="357769" y="1048480"/>
                    <a:pt x="349904" y="1048480"/>
                  </a:cubicBezTo>
                  <a:cubicBezTo>
                    <a:pt x="342039" y="1048480"/>
                    <a:pt x="335691" y="1042116"/>
                    <a:pt x="335691" y="1034267"/>
                  </a:cubicBezTo>
                  <a:cubicBezTo>
                    <a:pt x="335691" y="1026418"/>
                    <a:pt x="342039" y="1020053"/>
                    <a:pt x="349904" y="1020053"/>
                  </a:cubicBezTo>
                  <a:cubicBezTo>
                    <a:pt x="357706" y="1020053"/>
                    <a:pt x="364023" y="1026320"/>
                    <a:pt x="364118" y="1034109"/>
                  </a:cubicBezTo>
                  <a:close/>
                  <a:moveTo>
                    <a:pt x="274099" y="593649"/>
                  </a:moveTo>
                  <a:cubicBezTo>
                    <a:pt x="266234" y="593649"/>
                    <a:pt x="259886" y="587285"/>
                    <a:pt x="259886" y="579436"/>
                  </a:cubicBezTo>
                  <a:cubicBezTo>
                    <a:pt x="259886" y="571587"/>
                    <a:pt x="266234" y="565222"/>
                    <a:pt x="274099" y="565222"/>
                  </a:cubicBezTo>
                  <a:cubicBezTo>
                    <a:pt x="281964" y="565222"/>
                    <a:pt x="288312" y="571587"/>
                    <a:pt x="288312" y="579436"/>
                  </a:cubicBezTo>
                  <a:cubicBezTo>
                    <a:pt x="288218" y="587225"/>
                    <a:pt x="281901" y="593491"/>
                    <a:pt x="274099" y="593491"/>
                  </a:cubicBezTo>
                  <a:close/>
                  <a:moveTo>
                    <a:pt x="1055366" y="508368"/>
                  </a:moveTo>
                  <a:cubicBezTo>
                    <a:pt x="1057988" y="495548"/>
                    <a:pt x="1049713" y="483031"/>
                    <a:pt x="1036889" y="480415"/>
                  </a:cubicBezTo>
                  <a:cubicBezTo>
                    <a:pt x="1024065" y="477800"/>
                    <a:pt x="1011557" y="486072"/>
                    <a:pt x="1008935" y="498893"/>
                  </a:cubicBezTo>
                  <a:lnTo>
                    <a:pt x="600535" y="498893"/>
                  </a:lnTo>
                  <a:cubicBezTo>
                    <a:pt x="597914" y="486075"/>
                    <a:pt x="585406" y="477803"/>
                    <a:pt x="572582" y="480422"/>
                  </a:cubicBezTo>
                  <a:cubicBezTo>
                    <a:pt x="559758" y="483037"/>
                    <a:pt x="551483" y="495551"/>
                    <a:pt x="554104" y="508368"/>
                  </a:cubicBezTo>
                  <a:cubicBezTo>
                    <a:pt x="556726" y="521186"/>
                    <a:pt x="569234" y="529458"/>
                    <a:pt x="582058" y="526840"/>
                  </a:cubicBezTo>
                  <a:cubicBezTo>
                    <a:pt x="591375" y="524941"/>
                    <a:pt x="598640" y="517670"/>
                    <a:pt x="600535" y="508368"/>
                  </a:cubicBezTo>
                  <a:lnTo>
                    <a:pt x="1008935" y="508368"/>
                  </a:lnTo>
                  <a:cubicBezTo>
                    <a:pt x="1011525" y="521189"/>
                    <a:pt x="1024033" y="529474"/>
                    <a:pt x="1036857" y="526871"/>
                  </a:cubicBezTo>
                  <a:cubicBezTo>
                    <a:pt x="1046175" y="524976"/>
                    <a:pt x="1053471" y="517689"/>
                    <a:pt x="1055366" y="508368"/>
                  </a:cubicBezTo>
                  <a:close/>
                  <a:moveTo>
                    <a:pt x="577320" y="517844"/>
                  </a:moveTo>
                  <a:cubicBezTo>
                    <a:pt x="569455" y="517844"/>
                    <a:pt x="563106" y="511480"/>
                    <a:pt x="563106" y="503631"/>
                  </a:cubicBezTo>
                  <a:cubicBezTo>
                    <a:pt x="563106" y="495782"/>
                    <a:pt x="569455" y="489417"/>
                    <a:pt x="577320" y="489417"/>
                  </a:cubicBezTo>
                  <a:cubicBezTo>
                    <a:pt x="585185" y="489417"/>
                    <a:pt x="591533" y="495782"/>
                    <a:pt x="591533" y="503631"/>
                  </a:cubicBezTo>
                  <a:cubicBezTo>
                    <a:pt x="591438" y="511420"/>
                    <a:pt x="585121" y="517686"/>
                    <a:pt x="577320" y="517686"/>
                  </a:cubicBezTo>
                  <a:close/>
                  <a:moveTo>
                    <a:pt x="1017937" y="503631"/>
                  </a:moveTo>
                  <a:cubicBezTo>
                    <a:pt x="1017937" y="495782"/>
                    <a:pt x="1024286" y="489417"/>
                    <a:pt x="1032151" y="489417"/>
                  </a:cubicBezTo>
                  <a:cubicBezTo>
                    <a:pt x="1040016" y="489417"/>
                    <a:pt x="1046364" y="495782"/>
                    <a:pt x="1046364" y="503631"/>
                  </a:cubicBezTo>
                  <a:cubicBezTo>
                    <a:pt x="1046364" y="511480"/>
                    <a:pt x="1040016" y="517844"/>
                    <a:pt x="1032151" y="517844"/>
                  </a:cubicBezTo>
                  <a:cubicBezTo>
                    <a:pt x="1024318" y="517863"/>
                    <a:pt x="1017969" y="511527"/>
                    <a:pt x="1017937" y="503694"/>
                  </a:cubicBezTo>
                  <a:cubicBezTo>
                    <a:pt x="1017937" y="503621"/>
                    <a:pt x="1017937" y="503545"/>
                    <a:pt x="1017937" y="503473"/>
                  </a:cubicBezTo>
                  <a:close/>
                  <a:moveTo>
                    <a:pt x="51421" y="0"/>
                  </a:moveTo>
                  <a:lnTo>
                    <a:pt x="41946" y="0"/>
                  </a:lnTo>
                  <a:lnTo>
                    <a:pt x="41946" y="119709"/>
                  </a:lnTo>
                  <a:lnTo>
                    <a:pt x="0" y="119709"/>
                  </a:lnTo>
                  <a:lnTo>
                    <a:pt x="0" y="129185"/>
                  </a:lnTo>
                  <a:lnTo>
                    <a:pt x="51421" y="129185"/>
                  </a:lnTo>
                  <a:close/>
                  <a:moveTo>
                    <a:pt x="1264304" y="299273"/>
                  </a:moveTo>
                  <a:cubicBezTo>
                    <a:pt x="1277128" y="296656"/>
                    <a:pt x="1285403" y="284143"/>
                    <a:pt x="1282781" y="271324"/>
                  </a:cubicBezTo>
                  <a:cubicBezTo>
                    <a:pt x="1280160" y="258505"/>
                    <a:pt x="1267652" y="250235"/>
                    <a:pt x="1254829" y="252852"/>
                  </a:cubicBezTo>
                  <a:cubicBezTo>
                    <a:pt x="1242005" y="255468"/>
                    <a:pt x="1233730" y="267981"/>
                    <a:pt x="1236351" y="280800"/>
                  </a:cubicBezTo>
                  <a:cubicBezTo>
                    <a:pt x="1238246" y="290103"/>
                    <a:pt x="1245511" y="297374"/>
                    <a:pt x="1254829" y="299273"/>
                  </a:cubicBezTo>
                  <a:lnTo>
                    <a:pt x="1254829" y="387712"/>
                  </a:lnTo>
                  <a:lnTo>
                    <a:pt x="1027413" y="615127"/>
                  </a:lnTo>
                  <a:lnTo>
                    <a:pt x="1027413" y="893522"/>
                  </a:lnTo>
                  <a:lnTo>
                    <a:pt x="1036889" y="888058"/>
                  </a:lnTo>
                  <a:lnTo>
                    <a:pt x="1036889" y="619076"/>
                  </a:lnTo>
                  <a:lnTo>
                    <a:pt x="1264304" y="391660"/>
                  </a:lnTo>
                  <a:close/>
                  <a:moveTo>
                    <a:pt x="1245353" y="276057"/>
                  </a:moveTo>
                  <a:cubicBezTo>
                    <a:pt x="1245353" y="268207"/>
                    <a:pt x="1251702" y="261844"/>
                    <a:pt x="1259566" y="261844"/>
                  </a:cubicBezTo>
                  <a:cubicBezTo>
                    <a:pt x="1267431" y="261844"/>
                    <a:pt x="1273780" y="268207"/>
                    <a:pt x="1273780" y="276057"/>
                  </a:cubicBezTo>
                  <a:cubicBezTo>
                    <a:pt x="1273780" y="283907"/>
                    <a:pt x="1267431" y="290271"/>
                    <a:pt x="1259566" y="290271"/>
                  </a:cubicBezTo>
                  <a:cubicBezTo>
                    <a:pt x="1251733" y="290288"/>
                    <a:pt x="1245385" y="283953"/>
                    <a:pt x="1245353" y="276120"/>
                  </a:cubicBezTo>
                  <a:cubicBezTo>
                    <a:pt x="1245353" y="276099"/>
                    <a:pt x="1245353" y="276078"/>
                    <a:pt x="1245353" y="276057"/>
                  </a:cubicBezTo>
                  <a:close/>
                  <a:moveTo>
                    <a:pt x="724192" y="71857"/>
                  </a:moveTo>
                  <a:lnTo>
                    <a:pt x="724192" y="347125"/>
                  </a:lnTo>
                  <a:lnTo>
                    <a:pt x="494850" y="347125"/>
                  </a:lnTo>
                  <a:lnTo>
                    <a:pt x="345166" y="496777"/>
                  </a:lnTo>
                  <a:lnTo>
                    <a:pt x="345166" y="859283"/>
                  </a:lnTo>
                  <a:cubicBezTo>
                    <a:pt x="332342" y="861899"/>
                    <a:pt x="324067" y="874413"/>
                    <a:pt x="326689" y="887230"/>
                  </a:cubicBezTo>
                  <a:cubicBezTo>
                    <a:pt x="329310" y="900051"/>
                    <a:pt x="341818" y="908320"/>
                    <a:pt x="354642" y="905705"/>
                  </a:cubicBezTo>
                  <a:cubicBezTo>
                    <a:pt x="367466" y="903089"/>
                    <a:pt x="375741" y="890575"/>
                    <a:pt x="373119" y="877755"/>
                  </a:cubicBezTo>
                  <a:cubicBezTo>
                    <a:pt x="371224" y="868453"/>
                    <a:pt x="363960" y="861182"/>
                    <a:pt x="354642" y="859283"/>
                  </a:cubicBezTo>
                  <a:lnTo>
                    <a:pt x="354642" y="500662"/>
                  </a:lnTo>
                  <a:lnTo>
                    <a:pt x="498735" y="356600"/>
                  </a:lnTo>
                  <a:lnTo>
                    <a:pt x="733668" y="356600"/>
                  </a:lnTo>
                  <a:lnTo>
                    <a:pt x="733668" y="71857"/>
                  </a:lnTo>
                  <a:cubicBezTo>
                    <a:pt x="746492" y="69240"/>
                    <a:pt x="754767" y="56728"/>
                    <a:pt x="752145" y="43909"/>
                  </a:cubicBezTo>
                  <a:cubicBezTo>
                    <a:pt x="749524" y="31090"/>
                    <a:pt x="737016" y="22819"/>
                    <a:pt x="724192" y="25436"/>
                  </a:cubicBezTo>
                  <a:cubicBezTo>
                    <a:pt x="711368" y="28053"/>
                    <a:pt x="703093" y="40566"/>
                    <a:pt x="705714" y="53384"/>
                  </a:cubicBezTo>
                  <a:cubicBezTo>
                    <a:pt x="707610" y="62687"/>
                    <a:pt x="714875" y="69958"/>
                    <a:pt x="724192" y="71857"/>
                  </a:cubicBezTo>
                  <a:close/>
                  <a:moveTo>
                    <a:pt x="364118" y="882499"/>
                  </a:moveTo>
                  <a:cubicBezTo>
                    <a:pt x="364118" y="890348"/>
                    <a:pt x="357769" y="896712"/>
                    <a:pt x="349904" y="896712"/>
                  </a:cubicBezTo>
                  <a:cubicBezTo>
                    <a:pt x="342039" y="896712"/>
                    <a:pt x="335691" y="890348"/>
                    <a:pt x="335691" y="882499"/>
                  </a:cubicBezTo>
                  <a:cubicBezTo>
                    <a:pt x="335691" y="874650"/>
                    <a:pt x="342039" y="868285"/>
                    <a:pt x="349904" y="868285"/>
                  </a:cubicBezTo>
                  <a:cubicBezTo>
                    <a:pt x="357769" y="868285"/>
                    <a:pt x="364118" y="874650"/>
                    <a:pt x="364118" y="882499"/>
                  </a:cubicBezTo>
                  <a:close/>
                  <a:moveTo>
                    <a:pt x="728930" y="34428"/>
                  </a:moveTo>
                  <a:cubicBezTo>
                    <a:pt x="736795" y="34428"/>
                    <a:pt x="743144" y="40792"/>
                    <a:pt x="743144" y="48642"/>
                  </a:cubicBezTo>
                  <a:cubicBezTo>
                    <a:pt x="743144" y="56492"/>
                    <a:pt x="736795" y="62855"/>
                    <a:pt x="728930" y="62855"/>
                  </a:cubicBezTo>
                  <a:cubicBezTo>
                    <a:pt x="721065" y="62855"/>
                    <a:pt x="714717" y="56492"/>
                    <a:pt x="714717" y="48642"/>
                  </a:cubicBezTo>
                  <a:cubicBezTo>
                    <a:pt x="714685" y="40809"/>
                    <a:pt x="721034" y="34446"/>
                    <a:pt x="728867" y="34428"/>
                  </a:cubicBezTo>
                  <a:cubicBezTo>
                    <a:pt x="728898" y="34428"/>
                    <a:pt x="728898" y="34428"/>
                    <a:pt x="728930" y="34428"/>
                  </a:cubicBezTo>
                  <a:close/>
                  <a:moveTo>
                    <a:pt x="127226" y="0"/>
                  </a:moveTo>
                  <a:lnTo>
                    <a:pt x="117751" y="0"/>
                  </a:lnTo>
                  <a:lnTo>
                    <a:pt x="117751" y="195514"/>
                  </a:lnTo>
                  <a:lnTo>
                    <a:pt x="0" y="195514"/>
                  </a:lnTo>
                  <a:lnTo>
                    <a:pt x="0" y="204990"/>
                  </a:lnTo>
                  <a:lnTo>
                    <a:pt x="127226" y="204990"/>
                  </a:lnTo>
                  <a:close/>
                  <a:moveTo>
                    <a:pt x="193556" y="1133130"/>
                  </a:moveTo>
                  <a:cubicBezTo>
                    <a:pt x="206380" y="1135748"/>
                    <a:pt x="218888" y="1127479"/>
                    <a:pt x="221509" y="1114662"/>
                  </a:cubicBezTo>
                  <a:cubicBezTo>
                    <a:pt x="221509" y="1114658"/>
                    <a:pt x="221509" y="1114655"/>
                    <a:pt x="221509" y="1114652"/>
                  </a:cubicBezTo>
                  <a:lnTo>
                    <a:pt x="506252" y="1114652"/>
                  </a:lnTo>
                  <a:lnTo>
                    <a:pt x="506252" y="754104"/>
                  </a:lnTo>
                  <a:cubicBezTo>
                    <a:pt x="519076" y="751488"/>
                    <a:pt x="527351" y="738974"/>
                    <a:pt x="524729" y="726157"/>
                  </a:cubicBezTo>
                  <a:cubicBezTo>
                    <a:pt x="522108" y="713336"/>
                    <a:pt x="509601" y="705067"/>
                    <a:pt x="496777" y="707682"/>
                  </a:cubicBezTo>
                  <a:cubicBezTo>
                    <a:pt x="483953" y="710301"/>
                    <a:pt x="475678" y="722812"/>
                    <a:pt x="478299" y="735632"/>
                  </a:cubicBezTo>
                  <a:cubicBezTo>
                    <a:pt x="480194" y="744934"/>
                    <a:pt x="487459" y="752205"/>
                    <a:pt x="496777" y="754104"/>
                  </a:cubicBezTo>
                  <a:lnTo>
                    <a:pt x="496777" y="1105176"/>
                  </a:lnTo>
                  <a:lnTo>
                    <a:pt x="221509" y="1105176"/>
                  </a:lnTo>
                  <a:cubicBezTo>
                    <a:pt x="218888" y="1092359"/>
                    <a:pt x="206380" y="1084090"/>
                    <a:pt x="193556" y="1086711"/>
                  </a:cubicBezTo>
                  <a:cubicBezTo>
                    <a:pt x="180732" y="1089330"/>
                    <a:pt x="172457" y="1101847"/>
                    <a:pt x="175079" y="1114665"/>
                  </a:cubicBezTo>
                  <a:cubicBezTo>
                    <a:pt x="177005" y="1123963"/>
                    <a:pt x="184270" y="1131228"/>
                    <a:pt x="193556" y="1133130"/>
                  </a:cubicBezTo>
                  <a:close/>
                  <a:moveTo>
                    <a:pt x="487301" y="730888"/>
                  </a:moveTo>
                  <a:cubicBezTo>
                    <a:pt x="487301" y="723039"/>
                    <a:pt x="493650" y="716675"/>
                    <a:pt x="501515" y="716675"/>
                  </a:cubicBezTo>
                  <a:cubicBezTo>
                    <a:pt x="509379" y="716675"/>
                    <a:pt x="515728" y="723039"/>
                    <a:pt x="515728" y="730888"/>
                  </a:cubicBezTo>
                  <a:cubicBezTo>
                    <a:pt x="515728" y="738737"/>
                    <a:pt x="509379" y="745102"/>
                    <a:pt x="501515" y="745102"/>
                  </a:cubicBezTo>
                  <a:cubicBezTo>
                    <a:pt x="493681" y="745121"/>
                    <a:pt x="487333" y="738785"/>
                    <a:pt x="487301" y="730951"/>
                  </a:cubicBezTo>
                  <a:cubicBezTo>
                    <a:pt x="487301" y="730929"/>
                    <a:pt x="487301" y="730910"/>
                    <a:pt x="487301" y="730888"/>
                  </a:cubicBezTo>
                  <a:close/>
                  <a:moveTo>
                    <a:pt x="198294" y="1095701"/>
                  </a:moveTo>
                  <a:cubicBezTo>
                    <a:pt x="206159" y="1095701"/>
                    <a:pt x="212507" y="1102065"/>
                    <a:pt x="212507" y="1109914"/>
                  </a:cubicBezTo>
                  <a:cubicBezTo>
                    <a:pt x="212507" y="1117763"/>
                    <a:pt x="206159" y="1124128"/>
                    <a:pt x="198294" y="1124128"/>
                  </a:cubicBezTo>
                  <a:cubicBezTo>
                    <a:pt x="190429" y="1124128"/>
                    <a:pt x="184080" y="1117763"/>
                    <a:pt x="184080" y="1109914"/>
                  </a:cubicBezTo>
                  <a:cubicBezTo>
                    <a:pt x="184049" y="1102081"/>
                    <a:pt x="190397" y="1095720"/>
                    <a:pt x="198231" y="1095701"/>
                  </a:cubicBezTo>
                  <a:cubicBezTo>
                    <a:pt x="198262" y="1095701"/>
                    <a:pt x="198262" y="1095701"/>
                    <a:pt x="198294" y="1095701"/>
                  </a:cubicBezTo>
                  <a:close/>
                  <a:moveTo>
                    <a:pt x="1340109" y="223467"/>
                  </a:moveTo>
                  <a:cubicBezTo>
                    <a:pt x="1352933" y="220851"/>
                    <a:pt x="1361208" y="208338"/>
                    <a:pt x="1358586" y="195519"/>
                  </a:cubicBezTo>
                  <a:cubicBezTo>
                    <a:pt x="1355965" y="182700"/>
                    <a:pt x="1343458" y="174430"/>
                    <a:pt x="1330634" y="177046"/>
                  </a:cubicBezTo>
                  <a:cubicBezTo>
                    <a:pt x="1317810" y="179663"/>
                    <a:pt x="1309535" y="192176"/>
                    <a:pt x="1312156" y="204995"/>
                  </a:cubicBezTo>
                  <a:cubicBezTo>
                    <a:pt x="1314051" y="214298"/>
                    <a:pt x="1321316" y="221568"/>
                    <a:pt x="1330634" y="223467"/>
                  </a:cubicBezTo>
                  <a:lnTo>
                    <a:pt x="1330634" y="425615"/>
                  </a:lnTo>
                  <a:lnTo>
                    <a:pt x="1103218" y="653030"/>
                  </a:lnTo>
                  <a:lnTo>
                    <a:pt x="1103218" y="849744"/>
                  </a:lnTo>
                  <a:lnTo>
                    <a:pt x="1112694" y="844280"/>
                  </a:lnTo>
                  <a:lnTo>
                    <a:pt x="1112694" y="656978"/>
                  </a:lnTo>
                  <a:lnTo>
                    <a:pt x="1340109" y="429563"/>
                  </a:lnTo>
                  <a:close/>
                  <a:moveTo>
                    <a:pt x="1321158" y="200252"/>
                  </a:moveTo>
                  <a:cubicBezTo>
                    <a:pt x="1321158" y="192402"/>
                    <a:pt x="1327507" y="186039"/>
                    <a:pt x="1335372" y="186039"/>
                  </a:cubicBezTo>
                  <a:cubicBezTo>
                    <a:pt x="1343236" y="186039"/>
                    <a:pt x="1349585" y="192402"/>
                    <a:pt x="1349585" y="200252"/>
                  </a:cubicBezTo>
                  <a:cubicBezTo>
                    <a:pt x="1349585" y="208102"/>
                    <a:pt x="1343236" y="214465"/>
                    <a:pt x="1335372" y="214465"/>
                  </a:cubicBezTo>
                  <a:cubicBezTo>
                    <a:pt x="1327538" y="214483"/>
                    <a:pt x="1321190" y="208148"/>
                    <a:pt x="1321158" y="200315"/>
                  </a:cubicBezTo>
                  <a:cubicBezTo>
                    <a:pt x="1321158" y="200294"/>
                    <a:pt x="1321158" y="200273"/>
                    <a:pt x="1321158" y="200252"/>
                  </a:cubicBezTo>
                  <a:close/>
                  <a:moveTo>
                    <a:pt x="961083" y="859283"/>
                  </a:moveTo>
                  <a:lnTo>
                    <a:pt x="961083" y="650345"/>
                  </a:lnTo>
                  <a:lnTo>
                    <a:pt x="903755" y="650345"/>
                  </a:lnTo>
                  <a:cubicBezTo>
                    <a:pt x="901134" y="637528"/>
                    <a:pt x="888627" y="629256"/>
                    <a:pt x="875803" y="631874"/>
                  </a:cubicBezTo>
                  <a:cubicBezTo>
                    <a:pt x="862979" y="634489"/>
                    <a:pt x="854704" y="647004"/>
                    <a:pt x="857325" y="659821"/>
                  </a:cubicBezTo>
                  <a:cubicBezTo>
                    <a:pt x="859947" y="672638"/>
                    <a:pt x="872454" y="680911"/>
                    <a:pt x="885278" y="678292"/>
                  </a:cubicBezTo>
                  <a:cubicBezTo>
                    <a:pt x="894596" y="676394"/>
                    <a:pt x="901861" y="669123"/>
                    <a:pt x="903755" y="659821"/>
                  </a:cubicBezTo>
                  <a:lnTo>
                    <a:pt x="951608" y="659821"/>
                  </a:lnTo>
                  <a:lnTo>
                    <a:pt x="951608" y="859283"/>
                  </a:lnTo>
                  <a:cubicBezTo>
                    <a:pt x="938784" y="861899"/>
                    <a:pt x="930509" y="874413"/>
                    <a:pt x="933130" y="887230"/>
                  </a:cubicBezTo>
                  <a:cubicBezTo>
                    <a:pt x="935752" y="900051"/>
                    <a:pt x="948260" y="908320"/>
                    <a:pt x="961083" y="905705"/>
                  </a:cubicBezTo>
                  <a:cubicBezTo>
                    <a:pt x="973907" y="903089"/>
                    <a:pt x="982182" y="890575"/>
                    <a:pt x="979561" y="877755"/>
                  </a:cubicBezTo>
                  <a:cubicBezTo>
                    <a:pt x="977666" y="868453"/>
                    <a:pt x="970401" y="861182"/>
                    <a:pt x="961083" y="859283"/>
                  </a:cubicBezTo>
                  <a:close/>
                  <a:moveTo>
                    <a:pt x="880540" y="669297"/>
                  </a:moveTo>
                  <a:cubicBezTo>
                    <a:pt x="872676" y="669297"/>
                    <a:pt x="866327" y="662932"/>
                    <a:pt x="866327" y="655083"/>
                  </a:cubicBezTo>
                  <a:cubicBezTo>
                    <a:pt x="866327" y="647234"/>
                    <a:pt x="872676" y="640870"/>
                    <a:pt x="880540" y="640870"/>
                  </a:cubicBezTo>
                  <a:cubicBezTo>
                    <a:pt x="888405" y="640870"/>
                    <a:pt x="894754" y="647234"/>
                    <a:pt x="894754" y="655083"/>
                  </a:cubicBezTo>
                  <a:cubicBezTo>
                    <a:pt x="894754" y="662932"/>
                    <a:pt x="888405" y="669297"/>
                    <a:pt x="880540" y="669297"/>
                  </a:cubicBezTo>
                  <a:close/>
                  <a:moveTo>
                    <a:pt x="956346" y="896712"/>
                  </a:moveTo>
                  <a:cubicBezTo>
                    <a:pt x="948481" y="896712"/>
                    <a:pt x="942132" y="890348"/>
                    <a:pt x="942132" y="882499"/>
                  </a:cubicBezTo>
                  <a:cubicBezTo>
                    <a:pt x="942132" y="874650"/>
                    <a:pt x="948481" y="868285"/>
                    <a:pt x="956346" y="868285"/>
                  </a:cubicBezTo>
                  <a:cubicBezTo>
                    <a:pt x="964210" y="868285"/>
                    <a:pt x="970559" y="874650"/>
                    <a:pt x="970559" y="882499"/>
                  </a:cubicBezTo>
                  <a:cubicBezTo>
                    <a:pt x="970559" y="890348"/>
                    <a:pt x="964210" y="896712"/>
                    <a:pt x="956346" y="896712"/>
                  </a:cubicBezTo>
                  <a:close/>
                  <a:moveTo>
                    <a:pt x="430447" y="177037"/>
                  </a:moveTo>
                  <a:cubicBezTo>
                    <a:pt x="417623" y="174423"/>
                    <a:pt x="405116" y="182697"/>
                    <a:pt x="402494" y="195516"/>
                  </a:cubicBezTo>
                  <a:cubicBezTo>
                    <a:pt x="399904" y="208335"/>
                    <a:pt x="408148" y="220846"/>
                    <a:pt x="420972" y="223460"/>
                  </a:cubicBezTo>
                  <a:cubicBezTo>
                    <a:pt x="433795" y="226073"/>
                    <a:pt x="446303" y="217805"/>
                    <a:pt x="448924" y="204990"/>
                  </a:cubicBezTo>
                  <a:lnTo>
                    <a:pt x="582058" y="204990"/>
                  </a:lnTo>
                  <a:lnTo>
                    <a:pt x="582058" y="0"/>
                  </a:lnTo>
                  <a:lnTo>
                    <a:pt x="572582" y="0"/>
                  </a:lnTo>
                  <a:lnTo>
                    <a:pt x="572582" y="195514"/>
                  </a:lnTo>
                  <a:lnTo>
                    <a:pt x="448924" y="195514"/>
                  </a:lnTo>
                  <a:cubicBezTo>
                    <a:pt x="447030" y="186204"/>
                    <a:pt x="439765" y="178927"/>
                    <a:pt x="430447" y="177037"/>
                  </a:cubicBezTo>
                  <a:close/>
                  <a:moveTo>
                    <a:pt x="425709" y="214465"/>
                  </a:moveTo>
                  <a:cubicBezTo>
                    <a:pt x="417845" y="214465"/>
                    <a:pt x="411496" y="208102"/>
                    <a:pt x="411496" y="200252"/>
                  </a:cubicBezTo>
                  <a:cubicBezTo>
                    <a:pt x="411496" y="192402"/>
                    <a:pt x="417845" y="186039"/>
                    <a:pt x="425709" y="186039"/>
                  </a:cubicBezTo>
                  <a:cubicBezTo>
                    <a:pt x="433574" y="186039"/>
                    <a:pt x="439923" y="192402"/>
                    <a:pt x="439923" y="200252"/>
                  </a:cubicBezTo>
                  <a:cubicBezTo>
                    <a:pt x="439923" y="208102"/>
                    <a:pt x="433574" y="214465"/>
                    <a:pt x="425709" y="214465"/>
                  </a:cubicBezTo>
                  <a:close/>
                  <a:moveTo>
                    <a:pt x="145704" y="347125"/>
                  </a:moveTo>
                  <a:cubicBezTo>
                    <a:pt x="143082" y="334307"/>
                    <a:pt x="130574" y="326035"/>
                    <a:pt x="117751" y="328653"/>
                  </a:cubicBezTo>
                  <a:cubicBezTo>
                    <a:pt x="104927" y="331269"/>
                    <a:pt x="96652" y="343783"/>
                    <a:pt x="99273" y="356600"/>
                  </a:cubicBezTo>
                  <a:cubicBezTo>
                    <a:pt x="101895" y="369418"/>
                    <a:pt x="114403" y="377690"/>
                    <a:pt x="127226" y="375071"/>
                  </a:cubicBezTo>
                  <a:cubicBezTo>
                    <a:pt x="136544" y="373173"/>
                    <a:pt x="143809" y="365902"/>
                    <a:pt x="145704" y="356600"/>
                  </a:cubicBezTo>
                  <a:lnTo>
                    <a:pt x="278837" y="356600"/>
                  </a:lnTo>
                  <a:lnTo>
                    <a:pt x="278837" y="147662"/>
                  </a:lnTo>
                  <a:cubicBezTo>
                    <a:pt x="291660" y="145046"/>
                    <a:pt x="299936" y="132533"/>
                    <a:pt x="297314" y="119714"/>
                  </a:cubicBezTo>
                  <a:cubicBezTo>
                    <a:pt x="294693" y="106895"/>
                    <a:pt x="282185" y="98624"/>
                    <a:pt x="269361" y="101241"/>
                  </a:cubicBezTo>
                  <a:cubicBezTo>
                    <a:pt x="256537" y="103858"/>
                    <a:pt x="248262" y="116371"/>
                    <a:pt x="250884" y="129189"/>
                  </a:cubicBezTo>
                  <a:cubicBezTo>
                    <a:pt x="252779" y="138493"/>
                    <a:pt x="260043" y="145763"/>
                    <a:pt x="269361" y="147662"/>
                  </a:cubicBezTo>
                  <a:lnTo>
                    <a:pt x="269361" y="347125"/>
                  </a:lnTo>
                  <a:close/>
                  <a:moveTo>
                    <a:pt x="122489" y="366076"/>
                  </a:moveTo>
                  <a:cubicBezTo>
                    <a:pt x="114624" y="366076"/>
                    <a:pt x="108275" y="359711"/>
                    <a:pt x="108275" y="351862"/>
                  </a:cubicBezTo>
                  <a:cubicBezTo>
                    <a:pt x="108275" y="344013"/>
                    <a:pt x="114624" y="337649"/>
                    <a:pt x="122489" y="337649"/>
                  </a:cubicBezTo>
                  <a:cubicBezTo>
                    <a:pt x="130353" y="337649"/>
                    <a:pt x="136702" y="344013"/>
                    <a:pt x="136702" y="351862"/>
                  </a:cubicBezTo>
                  <a:cubicBezTo>
                    <a:pt x="136702" y="359711"/>
                    <a:pt x="130353" y="366076"/>
                    <a:pt x="122489" y="366076"/>
                  </a:cubicBezTo>
                  <a:close/>
                  <a:moveTo>
                    <a:pt x="259886" y="124447"/>
                  </a:moveTo>
                  <a:cubicBezTo>
                    <a:pt x="259886" y="116597"/>
                    <a:pt x="266234" y="110233"/>
                    <a:pt x="274099" y="110233"/>
                  </a:cubicBezTo>
                  <a:cubicBezTo>
                    <a:pt x="281964" y="110233"/>
                    <a:pt x="288312" y="116597"/>
                    <a:pt x="288312" y="124447"/>
                  </a:cubicBezTo>
                  <a:cubicBezTo>
                    <a:pt x="288312" y="132297"/>
                    <a:pt x="281964" y="138660"/>
                    <a:pt x="274099" y="138660"/>
                  </a:cubicBezTo>
                  <a:cubicBezTo>
                    <a:pt x="266266" y="138678"/>
                    <a:pt x="259917" y="132343"/>
                    <a:pt x="259886" y="124510"/>
                  </a:cubicBezTo>
                  <a:cubicBezTo>
                    <a:pt x="259886" y="124489"/>
                    <a:pt x="259886" y="124468"/>
                    <a:pt x="259886" y="124447"/>
                  </a:cubicBezTo>
                  <a:close/>
                  <a:moveTo>
                    <a:pt x="193556" y="71857"/>
                  </a:moveTo>
                  <a:cubicBezTo>
                    <a:pt x="206380" y="74476"/>
                    <a:pt x="218888" y="66207"/>
                    <a:pt x="221509" y="53389"/>
                  </a:cubicBezTo>
                  <a:cubicBezTo>
                    <a:pt x="221509" y="53386"/>
                    <a:pt x="221509" y="53383"/>
                    <a:pt x="221509" y="53379"/>
                  </a:cubicBezTo>
                  <a:lnTo>
                    <a:pt x="345166" y="53379"/>
                  </a:lnTo>
                  <a:lnTo>
                    <a:pt x="345166" y="252842"/>
                  </a:lnTo>
                  <a:cubicBezTo>
                    <a:pt x="332342" y="255458"/>
                    <a:pt x="324067" y="267971"/>
                    <a:pt x="326689" y="280790"/>
                  </a:cubicBezTo>
                  <a:cubicBezTo>
                    <a:pt x="329310" y="293609"/>
                    <a:pt x="341818" y="301880"/>
                    <a:pt x="354642" y="299263"/>
                  </a:cubicBezTo>
                  <a:cubicBezTo>
                    <a:pt x="367466" y="296646"/>
                    <a:pt x="375741" y="284133"/>
                    <a:pt x="373119" y="271315"/>
                  </a:cubicBezTo>
                  <a:cubicBezTo>
                    <a:pt x="371224" y="262011"/>
                    <a:pt x="363960" y="254741"/>
                    <a:pt x="354642" y="252842"/>
                  </a:cubicBezTo>
                  <a:lnTo>
                    <a:pt x="354642" y="43904"/>
                  </a:lnTo>
                  <a:lnTo>
                    <a:pt x="221509" y="43904"/>
                  </a:lnTo>
                  <a:cubicBezTo>
                    <a:pt x="218888" y="31086"/>
                    <a:pt x="206380" y="22818"/>
                    <a:pt x="193556" y="25438"/>
                  </a:cubicBezTo>
                  <a:cubicBezTo>
                    <a:pt x="180732" y="28058"/>
                    <a:pt x="172457" y="40573"/>
                    <a:pt x="175079" y="53391"/>
                  </a:cubicBezTo>
                  <a:cubicBezTo>
                    <a:pt x="177005" y="62690"/>
                    <a:pt x="184270" y="69956"/>
                    <a:pt x="193556" y="71857"/>
                  </a:cubicBezTo>
                  <a:close/>
                  <a:moveTo>
                    <a:pt x="364118" y="276057"/>
                  </a:moveTo>
                  <a:cubicBezTo>
                    <a:pt x="364118" y="283907"/>
                    <a:pt x="357769" y="290271"/>
                    <a:pt x="349904" y="290271"/>
                  </a:cubicBezTo>
                  <a:cubicBezTo>
                    <a:pt x="342039" y="290271"/>
                    <a:pt x="335691" y="283907"/>
                    <a:pt x="335691" y="276057"/>
                  </a:cubicBezTo>
                  <a:cubicBezTo>
                    <a:pt x="335691" y="268207"/>
                    <a:pt x="342039" y="261844"/>
                    <a:pt x="349904" y="261844"/>
                  </a:cubicBezTo>
                  <a:cubicBezTo>
                    <a:pt x="357769" y="261844"/>
                    <a:pt x="364118" y="268207"/>
                    <a:pt x="364118" y="276057"/>
                  </a:cubicBezTo>
                  <a:close/>
                  <a:moveTo>
                    <a:pt x="198294" y="34428"/>
                  </a:moveTo>
                  <a:cubicBezTo>
                    <a:pt x="206159" y="34428"/>
                    <a:pt x="212507" y="40792"/>
                    <a:pt x="212507" y="48642"/>
                  </a:cubicBezTo>
                  <a:cubicBezTo>
                    <a:pt x="212507" y="56492"/>
                    <a:pt x="206159" y="62855"/>
                    <a:pt x="198294" y="62855"/>
                  </a:cubicBezTo>
                  <a:cubicBezTo>
                    <a:pt x="190429" y="62855"/>
                    <a:pt x="184080" y="56492"/>
                    <a:pt x="184080" y="48642"/>
                  </a:cubicBezTo>
                  <a:cubicBezTo>
                    <a:pt x="184049" y="40809"/>
                    <a:pt x="190397" y="34446"/>
                    <a:pt x="198231" y="34428"/>
                  </a:cubicBezTo>
                  <a:cubicBezTo>
                    <a:pt x="198262" y="34428"/>
                    <a:pt x="198262" y="34428"/>
                    <a:pt x="198294" y="34428"/>
                  </a:cubicBezTo>
                  <a:close/>
                  <a:moveTo>
                    <a:pt x="648387" y="71857"/>
                  </a:moveTo>
                  <a:lnTo>
                    <a:pt x="648387" y="271319"/>
                  </a:lnTo>
                  <a:lnTo>
                    <a:pt x="463612" y="271319"/>
                  </a:lnTo>
                  <a:lnTo>
                    <a:pt x="312002" y="422930"/>
                  </a:lnTo>
                  <a:lnTo>
                    <a:pt x="221509" y="422930"/>
                  </a:lnTo>
                  <a:cubicBezTo>
                    <a:pt x="218888" y="410112"/>
                    <a:pt x="206380" y="401840"/>
                    <a:pt x="193556" y="404459"/>
                  </a:cubicBezTo>
                  <a:cubicBezTo>
                    <a:pt x="180732" y="407074"/>
                    <a:pt x="172457" y="419588"/>
                    <a:pt x="175079" y="432405"/>
                  </a:cubicBezTo>
                  <a:cubicBezTo>
                    <a:pt x="177700" y="445223"/>
                    <a:pt x="190208" y="453495"/>
                    <a:pt x="203032" y="450877"/>
                  </a:cubicBezTo>
                  <a:cubicBezTo>
                    <a:pt x="212349" y="448978"/>
                    <a:pt x="219614" y="441707"/>
                    <a:pt x="221509" y="432405"/>
                  </a:cubicBezTo>
                  <a:lnTo>
                    <a:pt x="315855" y="432405"/>
                  </a:lnTo>
                  <a:lnTo>
                    <a:pt x="467465" y="280795"/>
                  </a:lnTo>
                  <a:lnTo>
                    <a:pt x="657800" y="280795"/>
                  </a:lnTo>
                  <a:lnTo>
                    <a:pt x="657800" y="71857"/>
                  </a:lnTo>
                  <a:cubicBezTo>
                    <a:pt x="670623" y="69240"/>
                    <a:pt x="678898" y="56728"/>
                    <a:pt x="676277" y="43909"/>
                  </a:cubicBezTo>
                  <a:cubicBezTo>
                    <a:pt x="673656" y="31090"/>
                    <a:pt x="661148" y="22819"/>
                    <a:pt x="648324" y="25436"/>
                  </a:cubicBezTo>
                  <a:cubicBezTo>
                    <a:pt x="635500" y="28053"/>
                    <a:pt x="627225" y="40566"/>
                    <a:pt x="629846" y="53384"/>
                  </a:cubicBezTo>
                  <a:cubicBezTo>
                    <a:pt x="631741" y="62687"/>
                    <a:pt x="639006" y="69958"/>
                    <a:pt x="648324" y="71857"/>
                  </a:cubicBezTo>
                  <a:close/>
                  <a:moveTo>
                    <a:pt x="198294" y="441881"/>
                  </a:moveTo>
                  <a:cubicBezTo>
                    <a:pt x="190429" y="441881"/>
                    <a:pt x="184080" y="435517"/>
                    <a:pt x="184080" y="427668"/>
                  </a:cubicBezTo>
                  <a:cubicBezTo>
                    <a:pt x="184080" y="419819"/>
                    <a:pt x="190429" y="413454"/>
                    <a:pt x="198294" y="413454"/>
                  </a:cubicBezTo>
                  <a:cubicBezTo>
                    <a:pt x="206159" y="413454"/>
                    <a:pt x="212507" y="419819"/>
                    <a:pt x="212507" y="427668"/>
                  </a:cubicBezTo>
                  <a:cubicBezTo>
                    <a:pt x="212507" y="435517"/>
                    <a:pt x="206159" y="441881"/>
                    <a:pt x="198294" y="441881"/>
                  </a:cubicBezTo>
                  <a:close/>
                  <a:moveTo>
                    <a:pt x="653125" y="34428"/>
                  </a:moveTo>
                  <a:cubicBezTo>
                    <a:pt x="660990" y="34428"/>
                    <a:pt x="667338" y="40792"/>
                    <a:pt x="667338" y="48642"/>
                  </a:cubicBezTo>
                  <a:cubicBezTo>
                    <a:pt x="667338" y="56492"/>
                    <a:pt x="660990" y="62855"/>
                    <a:pt x="653125" y="62855"/>
                  </a:cubicBezTo>
                  <a:cubicBezTo>
                    <a:pt x="645260" y="62855"/>
                    <a:pt x="638911" y="56492"/>
                    <a:pt x="638911" y="48642"/>
                  </a:cubicBezTo>
                  <a:cubicBezTo>
                    <a:pt x="638880" y="40809"/>
                    <a:pt x="645229" y="34446"/>
                    <a:pt x="653062" y="34428"/>
                  </a:cubicBezTo>
                  <a:cubicBezTo>
                    <a:pt x="653093" y="34428"/>
                    <a:pt x="653093" y="34428"/>
                    <a:pt x="653125" y="34428"/>
                  </a:cubicBezTo>
                  <a:close/>
                  <a:moveTo>
                    <a:pt x="885278" y="935088"/>
                  </a:moveTo>
                  <a:cubicBezTo>
                    <a:pt x="872391" y="932754"/>
                    <a:pt x="860073" y="941298"/>
                    <a:pt x="857736" y="954169"/>
                  </a:cubicBezTo>
                  <a:cubicBezTo>
                    <a:pt x="855525" y="966472"/>
                    <a:pt x="863232" y="978389"/>
                    <a:pt x="875360" y="981393"/>
                  </a:cubicBezTo>
                  <a:lnTo>
                    <a:pt x="903155" y="965347"/>
                  </a:lnTo>
                  <a:cubicBezTo>
                    <a:pt x="903408" y="964592"/>
                    <a:pt x="903598" y="963822"/>
                    <a:pt x="903755" y="963042"/>
                  </a:cubicBezTo>
                  <a:lnTo>
                    <a:pt x="907167" y="963042"/>
                  </a:lnTo>
                  <a:lnTo>
                    <a:pt x="923560" y="953566"/>
                  </a:lnTo>
                  <a:lnTo>
                    <a:pt x="903755" y="953566"/>
                  </a:lnTo>
                  <a:cubicBezTo>
                    <a:pt x="901861" y="944255"/>
                    <a:pt x="894596" y="936977"/>
                    <a:pt x="885278" y="935088"/>
                  </a:cubicBezTo>
                  <a:close/>
                  <a:moveTo>
                    <a:pt x="880540" y="972517"/>
                  </a:moveTo>
                  <a:cubicBezTo>
                    <a:pt x="872676" y="972517"/>
                    <a:pt x="866327" y="966153"/>
                    <a:pt x="866327" y="958304"/>
                  </a:cubicBezTo>
                  <a:cubicBezTo>
                    <a:pt x="866327" y="950455"/>
                    <a:pt x="872676" y="944090"/>
                    <a:pt x="880540" y="944090"/>
                  </a:cubicBezTo>
                  <a:cubicBezTo>
                    <a:pt x="888405" y="944090"/>
                    <a:pt x="894754" y="950455"/>
                    <a:pt x="894754" y="958304"/>
                  </a:cubicBezTo>
                  <a:cubicBezTo>
                    <a:pt x="894754" y="966153"/>
                    <a:pt x="888405" y="972517"/>
                    <a:pt x="880540" y="972517"/>
                  </a:cubicBezTo>
                  <a:close/>
                  <a:moveTo>
                    <a:pt x="420972" y="71857"/>
                  </a:moveTo>
                  <a:lnTo>
                    <a:pt x="420972" y="129185"/>
                  </a:lnTo>
                  <a:lnTo>
                    <a:pt x="506252" y="129185"/>
                  </a:lnTo>
                  <a:lnTo>
                    <a:pt x="506252" y="0"/>
                  </a:lnTo>
                  <a:lnTo>
                    <a:pt x="496777" y="0"/>
                  </a:lnTo>
                  <a:lnTo>
                    <a:pt x="496777" y="119709"/>
                  </a:lnTo>
                  <a:lnTo>
                    <a:pt x="430447" y="119709"/>
                  </a:lnTo>
                  <a:lnTo>
                    <a:pt x="430447" y="71857"/>
                  </a:lnTo>
                  <a:cubicBezTo>
                    <a:pt x="443271" y="69240"/>
                    <a:pt x="451546" y="56728"/>
                    <a:pt x="448924" y="43909"/>
                  </a:cubicBezTo>
                  <a:cubicBezTo>
                    <a:pt x="446303" y="31090"/>
                    <a:pt x="433795" y="22819"/>
                    <a:pt x="420972" y="25436"/>
                  </a:cubicBezTo>
                  <a:cubicBezTo>
                    <a:pt x="408148" y="28053"/>
                    <a:pt x="399873" y="40566"/>
                    <a:pt x="402494" y="53384"/>
                  </a:cubicBezTo>
                  <a:cubicBezTo>
                    <a:pt x="404389" y="62687"/>
                    <a:pt x="411654" y="69958"/>
                    <a:pt x="420972" y="71857"/>
                  </a:cubicBezTo>
                  <a:close/>
                  <a:moveTo>
                    <a:pt x="425709" y="34428"/>
                  </a:moveTo>
                  <a:cubicBezTo>
                    <a:pt x="433574" y="34428"/>
                    <a:pt x="439923" y="40792"/>
                    <a:pt x="439923" y="48642"/>
                  </a:cubicBezTo>
                  <a:cubicBezTo>
                    <a:pt x="439923" y="56492"/>
                    <a:pt x="433574" y="62855"/>
                    <a:pt x="425709" y="62855"/>
                  </a:cubicBezTo>
                  <a:cubicBezTo>
                    <a:pt x="417845" y="62855"/>
                    <a:pt x="411496" y="56492"/>
                    <a:pt x="411496" y="48642"/>
                  </a:cubicBezTo>
                  <a:cubicBezTo>
                    <a:pt x="411464" y="40809"/>
                    <a:pt x="417813" y="34446"/>
                    <a:pt x="425646" y="34428"/>
                  </a:cubicBezTo>
                  <a:cubicBezTo>
                    <a:pt x="425678" y="34428"/>
                    <a:pt x="425678" y="34428"/>
                    <a:pt x="425709" y="34428"/>
                  </a:cubicBezTo>
                  <a:close/>
                  <a:moveTo>
                    <a:pt x="506252" y="556063"/>
                  </a:moveTo>
                  <a:cubicBezTo>
                    <a:pt x="493428" y="553450"/>
                    <a:pt x="480921" y="561723"/>
                    <a:pt x="478299" y="574543"/>
                  </a:cubicBezTo>
                  <a:cubicBezTo>
                    <a:pt x="475709" y="587361"/>
                    <a:pt x="483953" y="599872"/>
                    <a:pt x="496777" y="602487"/>
                  </a:cubicBezTo>
                  <a:cubicBezTo>
                    <a:pt x="509601" y="605099"/>
                    <a:pt x="522108" y="596830"/>
                    <a:pt x="524729" y="584016"/>
                  </a:cubicBezTo>
                  <a:lnTo>
                    <a:pt x="933130" y="584016"/>
                  </a:lnTo>
                  <a:cubicBezTo>
                    <a:pt x="935752" y="596833"/>
                    <a:pt x="948260" y="605105"/>
                    <a:pt x="961083" y="602487"/>
                  </a:cubicBezTo>
                  <a:cubicBezTo>
                    <a:pt x="973907" y="599872"/>
                    <a:pt x="982182" y="587357"/>
                    <a:pt x="979561" y="574540"/>
                  </a:cubicBezTo>
                  <a:cubicBezTo>
                    <a:pt x="976939" y="561723"/>
                    <a:pt x="964432" y="553450"/>
                    <a:pt x="951608" y="556069"/>
                  </a:cubicBezTo>
                  <a:cubicBezTo>
                    <a:pt x="942290" y="557967"/>
                    <a:pt x="935025" y="565238"/>
                    <a:pt x="933130" y="574540"/>
                  </a:cubicBezTo>
                  <a:lnTo>
                    <a:pt x="524729" y="574540"/>
                  </a:lnTo>
                  <a:cubicBezTo>
                    <a:pt x="522835" y="565229"/>
                    <a:pt x="515570" y="557951"/>
                    <a:pt x="506252" y="556063"/>
                  </a:cubicBezTo>
                  <a:close/>
                  <a:moveTo>
                    <a:pt x="501515" y="593491"/>
                  </a:moveTo>
                  <a:cubicBezTo>
                    <a:pt x="493650" y="593491"/>
                    <a:pt x="487301" y="587127"/>
                    <a:pt x="487301" y="579278"/>
                  </a:cubicBezTo>
                  <a:cubicBezTo>
                    <a:pt x="487301" y="571429"/>
                    <a:pt x="493650" y="565064"/>
                    <a:pt x="501515" y="565064"/>
                  </a:cubicBezTo>
                  <a:cubicBezTo>
                    <a:pt x="509379" y="565064"/>
                    <a:pt x="515728" y="571429"/>
                    <a:pt x="515728" y="579278"/>
                  </a:cubicBezTo>
                  <a:cubicBezTo>
                    <a:pt x="515728" y="587127"/>
                    <a:pt x="509379" y="593491"/>
                    <a:pt x="501515" y="593491"/>
                  </a:cubicBezTo>
                  <a:close/>
                  <a:moveTo>
                    <a:pt x="956346" y="565064"/>
                  </a:moveTo>
                  <a:cubicBezTo>
                    <a:pt x="964210" y="565064"/>
                    <a:pt x="970559" y="571429"/>
                    <a:pt x="970559" y="579278"/>
                  </a:cubicBezTo>
                  <a:cubicBezTo>
                    <a:pt x="970559" y="587127"/>
                    <a:pt x="964210" y="593491"/>
                    <a:pt x="956346" y="593491"/>
                  </a:cubicBezTo>
                  <a:cubicBezTo>
                    <a:pt x="948481" y="593491"/>
                    <a:pt x="942132" y="587127"/>
                    <a:pt x="942132" y="579278"/>
                  </a:cubicBezTo>
                  <a:cubicBezTo>
                    <a:pt x="942101" y="571445"/>
                    <a:pt x="948449" y="565083"/>
                    <a:pt x="956282" y="565064"/>
                  </a:cubicBezTo>
                  <a:cubicBezTo>
                    <a:pt x="956314" y="565064"/>
                    <a:pt x="956314" y="565064"/>
                    <a:pt x="956346" y="565064"/>
                  </a:cubicBezTo>
                  <a:close/>
                  <a:moveTo>
                    <a:pt x="127226" y="450883"/>
                  </a:moveTo>
                  <a:cubicBezTo>
                    <a:pt x="140050" y="448268"/>
                    <a:pt x="148325" y="435753"/>
                    <a:pt x="145704" y="422936"/>
                  </a:cubicBezTo>
                  <a:cubicBezTo>
                    <a:pt x="143082" y="410116"/>
                    <a:pt x="130574" y="401846"/>
                    <a:pt x="117751" y="404462"/>
                  </a:cubicBezTo>
                  <a:cubicBezTo>
                    <a:pt x="104927" y="407080"/>
                    <a:pt x="96652" y="419591"/>
                    <a:pt x="99273" y="432412"/>
                  </a:cubicBezTo>
                  <a:cubicBezTo>
                    <a:pt x="101168" y="441714"/>
                    <a:pt x="108433" y="448985"/>
                    <a:pt x="117751" y="450883"/>
                  </a:cubicBezTo>
                  <a:lnTo>
                    <a:pt x="117751" y="650345"/>
                  </a:lnTo>
                  <a:lnTo>
                    <a:pt x="0" y="650345"/>
                  </a:lnTo>
                  <a:lnTo>
                    <a:pt x="0" y="659821"/>
                  </a:lnTo>
                  <a:lnTo>
                    <a:pt x="127226" y="659821"/>
                  </a:lnTo>
                  <a:close/>
                  <a:moveTo>
                    <a:pt x="108275" y="427668"/>
                  </a:moveTo>
                  <a:cubicBezTo>
                    <a:pt x="108275" y="419819"/>
                    <a:pt x="114624" y="413454"/>
                    <a:pt x="122489" y="413454"/>
                  </a:cubicBezTo>
                  <a:cubicBezTo>
                    <a:pt x="130353" y="413454"/>
                    <a:pt x="136702" y="419819"/>
                    <a:pt x="136702" y="427668"/>
                  </a:cubicBezTo>
                  <a:cubicBezTo>
                    <a:pt x="136702" y="435517"/>
                    <a:pt x="130353" y="441881"/>
                    <a:pt x="122489" y="441881"/>
                  </a:cubicBezTo>
                  <a:cubicBezTo>
                    <a:pt x="114655" y="441900"/>
                    <a:pt x="108307" y="435564"/>
                    <a:pt x="108275" y="427731"/>
                  </a:cubicBezTo>
                  <a:cubicBezTo>
                    <a:pt x="108275" y="427709"/>
                    <a:pt x="108275" y="427690"/>
                    <a:pt x="108275" y="427668"/>
                  </a:cubicBezTo>
                  <a:close/>
                  <a:moveTo>
                    <a:pt x="51421" y="956346"/>
                  </a:moveTo>
                  <a:lnTo>
                    <a:pt x="0" y="904924"/>
                  </a:lnTo>
                  <a:lnTo>
                    <a:pt x="0" y="918285"/>
                  </a:lnTo>
                  <a:lnTo>
                    <a:pt x="41946" y="960199"/>
                  </a:lnTo>
                  <a:lnTo>
                    <a:pt x="41946" y="1180982"/>
                  </a:lnTo>
                  <a:lnTo>
                    <a:pt x="0" y="1180982"/>
                  </a:lnTo>
                  <a:lnTo>
                    <a:pt x="0" y="1190457"/>
                  </a:lnTo>
                  <a:lnTo>
                    <a:pt x="51421" y="1190457"/>
                  </a:lnTo>
                  <a:close/>
                  <a:moveTo>
                    <a:pt x="117751" y="830004"/>
                  </a:moveTo>
                  <a:cubicBezTo>
                    <a:pt x="130574" y="832622"/>
                    <a:pt x="143082" y="824353"/>
                    <a:pt x="145704" y="811536"/>
                  </a:cubicBezTo>
                  <a:cubicBezTo>
                    <a:pt x="145704" y="811532"/>
                    <a:pt x="145704" y="811529"/>
                    <a:pt x="145704" y="811526"/>
                  </a:cubicBezTo>
                  <a:lnTo>
                    <a:pt x="193556" y="811526"/>
                  </a:lnTo>
                  <a:lnTo>
                    <a:pt x="193556" y="1038942"/>
                  </a:lnTo>
                  <a:lnTo>
                    <a:pt x="250884" y="1038942"/>
                  </a:lnTo>
                  <a:cubicBezTo>
                    <a:pt x="253505" y="1051759"/>
                    <a:pt x="266013" y="1060031"/>
                    <a:pt x="278837" y="1057413"/>
                  </a:cubicBezTo>
                  <a:cubicBezTo>
                    <a:pt x="291660" y="1054798"/>
                    <a:pt x="299936" y="1042283"/>
                    <a:pt x="297314" y="1029466"/>
                  </a:cubicBezTo>
                  <a:cubicBezTo>
                    <a:pt x="294693" y="1016649"/>
                    <a:pt x="282185" y="1008376"/>
                    <a:pt x="269361" y="1010995"/>
                  </a:cubicBezTo>
                  <a:cubicBezTo>
                    <a:pt x="260043" y="1012893"/>
                    <a:pt x="252779" y="1020164"/>
                    <a:pt x="250884" y="1029466"/>
                  </a:cubicBezTo>
                  <a:lnTo>
                    <a:pt x="203032" y="1029466"/>
                  </a:lnTo>
                  <a:lnTo>
                    <a:pt x="203032" y="802050"/>
                  </a:lnTo>
                  <a:lnTo>
                    <a:pt x="145704" y="802050"/>
                  </a:lnTo>
                  <a:cubicBezTo>
                    <a:pt x="143082" y="789233"/>
                    <a:pt x="130574" y="780964"/>
                    <a:pt x="117751" y="783586"/>
                  </a:cubicBezTo>
                  <a:cubicBezTo>
                    <a:pt x="104927" y="786204"/>
                    <a:pt x="96652" y="798721"/>
                    <a:pt x="99273" y="811539"/>
                  </a:cubicBezTo>
                  <a:cubicBezTo>
                    <a:pt x="101200" y="820837"/>
                    <a:pt x="108464" y="828102"/>
                    <a:pt x="117751" y="830004"/>
                  </a:cubicBezTo>
                  <a:close/>
                  <a:moveTo>
                    <a:pt x="274099" y="1019990"/>
                  </a:moveTo>
                  <a:cubicBezTo>
                    <a:pt x="281964" y="1019990"/>
                    <a:pt x="288312" y="1026355"/>
                    <a:pt x="288312" y="1034204"/>
                  </a:cubicBezTo>
                  <a:cubicBezTo>
                    <a:pt x="288312" y="1042053"/>
                    <a:pt x="281964" y="1048417"/>
                    <a:pt x="274099" y="1048417"/>
                  </a:cubicBezTo>
                  <a:cubicBezTo>
                    <a:pt x="266234" y="1048417"/>
                    <a:pt x="259886" y="1042053"/>
                    <a:pt x="259886" y="1034204"/>
                  </a:cubicBezTo>
                  <a:cubicBezTo>
                    <a:pt x="259822" y="1026371"/>
                    <a:pt x="266108" y="1019965"/>
                    <a:pt x="273941" y="1019896"/>
                  </a:cubicBezTo>
                  <a:cubicBezTo>
                    <a:pt x="274004" y="1019896"/>
                    <a:pt x="274036" y="1019896"/>
                    <a:pt x="274099" y="1019896"/>
                  </a:cubicBezTo>
                  <a:close/>
                  <a:moveTo>
                    <a:pt x="122489" y="792575"/>
                  </a:moveTo>
                  <a:cubicBezTo>
                    <a:pt x="130353" y="792575"/>
                    <a:pt x="136702" y="798939"/>
                    <a:pt x="136702" y="806788"/>
                  </a:cubicBezTo>
                  <a:cubicBezTo>
                    <a:pt x="136702" y="814637"/>
                    <a:pt x="130353" y="821002"/>
                    <a:pt x="122489" y="821002"/>
                  </a:cubicBezTo>
                  <a:cubicBezTo>
                    <a:pt x="114624" y="821002"/>
                    <a:pt x="108275" y="814637"/>
                    <a:pt x="108275" y="806788"/>
                  </a:cubicBezTo>
                  <a:cubicBezTo>
                    <a:pt x="108212" y="798955"/>
                    <a:pt x="114497" y="792549"/>
                    <a:pt x="122331" y="792480"/>
                  </a:cubicBezTo>
                  <a:cubicBezTo>
                    <a:pt x="122394" y="792480"/>
                    <a:pt x="122425" y="792480"/>
                    <a:pt x="122489" y="792480"/>
                  </a:cubicBezTo>
                  <a:close/>
                  <a:moveTo>
                    <a:pt x="1340109" y="631963"/>
                  </a:moveTo>
                  <a:cubicBezTo>
                    <a:pt x="1327286" y="629350"/>
                    <a:pt x="1314778" y="637623"/>
                    <a:pt x="1312156" y="650443"/>
                  </a:cubicBezTo>
                  <a:cubicBezTo>
                    <a:pt x="1309566" y="663261"/>
                    <a:pt x="1317810" y="675772"/>
                    <a:pt x="1330634" y="678387"/>
                  </a:cubicBezTo>
                  <a:cubicBezTo>
                    <a:pt x="1343458" y="680999"/>
                    <a:pt x="1355965" y="672730"/>
                    <a:pt x="1358586" y="659916"/>
                  </a:cubicBezTo>
                  <a:lnTo>
                    <a:pt x="1432339" y="659916"/>
                  </a:lnTo>
                  <a:lnTo>
                    <a:pt x="1448763" y="650440"/>
                  </a:lnTo>
                  <a:lnTo>
                    <a:pt x="1358586" y="650440"/>
                  </a:lnTo>
                  <a:cubicBezTo>
                    <a:pt x="1356723" y="641094"/>
                    <a:pt x="1349459" y="633772"/>
                    <a:pt x="1340109" y="631868"/>
                  </a:cubicBezTo>
                  <a:close/>
                  <a:moveTo>
                    <a:pt x="1335372" y="669391"/>
                  </a:moveTo>
                  <a:cubicBezTo>
                    <a:pt x="1327507" y="669391"/>
                    <a:pt x="1321158" y="663027"/>
                    <a:pt x="1321158" y="655178"/>
                  </a:cubicBezTo>
                  <a:cubicBezTo>
                    <a:pt x="1321158" y="647329"/>
                    <a:pt x="1327507" y="640964"/>
                    <a:pt x="1335372" y="640964"/>
                  </a:cubicBezTo>
                  <a:cubicBezTo>
                    <a:pt x="1343236" y="640964"/>
                    <a:pt x="1349585" y="647329"/>
                    <a:pt x="1349585" y="655178"/>
                  </a:cubicBezTo>
                  <a:cubicBezTo>
                    <a:pt x="1349522" y="662992"/>
                    <a:pt x="1343173" y="669297"/>
                    <a:pt x="1335372" y="669297"/>
                  </a:cubicBezTo>
                  <a:close/>
                  <a:moveTo>
                    <a:pt x="1643330" y="147757"/>
                  </a:moveTo>
                  <a:cubicBezTo>
                    <a:pt x="1656154" y="145140"/>
                    <a:pt x="1664429" y="132627"/>
                    <a:pt x="1661807" y="119809"/>
                  </a:cubicBezTo>
                  <a:cubicBezTo>
                    <a:pt x="1659186" y="106990"/>
                    <a:pt x="1646678" y="98719"/>
                    <a:pt x="1633854" y="101336"/>
                  </a:cubicBezTo>
                  <a:cubicBezTo>
                    <a:pt x="1621031" y="103953"/>
                    <a:pt x="1612756" y="116466"/>
                    <a:pt x="1615377" y="129284"/>
                  </a:cubicBezTo>
                  <a:cubicBezTo>
                    <a:pt x="1617272" y="138587"/>
                    <a:pt x="1624537" y="145858"/>
                    <a:pt x="1633854" y="147757"/>
                  </a:cubicBezTo>
                  <a:lnTo>
                    <a:pt x="1633854" y="271319"/>
                  </a:lnTo>
                  <a:lnTo>
                    <a:pt x="1482244" y="271319"/>
                  </a:lnTo>
                  <a:lnTo>
                    <a:pt x="1482244" y="574540"/>
                  </a:lnTo>
                  <a:lnTo>
                    <a:pt x="1434392" y="574540"/>
                  </a:lnTo>
                  <a:cubicBezTo>
                    <a:pt x="1431771" y="561723"/>
                    <a:pt x="1419263" y="553450"/>
                    <a:pt x="1406439" y="556069"/>
                  </a:cubicBezTo>
                  <a:cubicBezTo>
                    <a:pt x="1393615" y="558684"/>
                    <a:pt x="1385340" y="571198"/>
                    <a:pt x="1387961" y="584016"/>
                  </a:cubicBezTo>
                  <a:cubicBezTo>
                    <a:pt x="1390583" y="596833"/>
                    <a:pt x="1403091" y="605105"/>
                    <a:pt x="1415915" y="602487"/>
                  </a:cubicBezTo>
                  <a:cubicBezTo>
                    <a:pt x="1425232" y="600589"/>
                    <a:pt x="1432497" y="593318"/>
                    <a:pt x="1434392" y="584016"/>
                  </a:cubicBezTo>
                  <a:lnTo>
                    <a:pt x="1491720" y="584016"/>
                  </a:lnTo>
                  <a:lnTo>
                    <a:pt x="1491720" y="280795"/>
                  </a:lnTo>
                  <a:lnTo>
                    <a:pt x="1643330" y="280795"/>
                  </a:lnTo>
                  <a:close/>
                  <a:moveTo>
                    <a:pt x="1411177" y="593586"/>
                  </a:moveTo>
                  <a:cubicBezTo>
                    <a:pt x="1403312" y="593586"/>
                    <a:pt x="1396963" y="587222"/>
                    <a:pt x="1396963" y="579373"/>
                  </a:cubicBezTo>
                  <a:cubicBezTo>
                    <a:pt x="1396963" y="571524"/>
                    <a:pt x="1403312" y="565159"/>
                    <a:pt x="1411177" y="565159"/>
                  </a:cubicBezTo>
                  <a:cubicBezTo>
                    <a:pt x="1419042" y="565159"/>
                    <a:pt x="1425390" y="571524"/>
                    <a:pt x="1425390" y="579373"/>
                  </a:cubicBezTo>
                  <a:cubicBezTo>
                    <a:pt x="1425327" y="587187"/>
                    <a:pt x="1418978" y="593491"/>
                    <a:pt x="1411177" y="593491"/>
                  </a:cubicBezTo>
                  <a:close/>
                  <a:moveTo>
                    <a:pt x="1624379" y="124542"/>
                  </a:moveTo>
                  <a:cubicBezTo>
                    <a:pt x="1624379" y="116692"/>
                    <a:pt x="1630728" y="110328"/>
                    <a:pt x="1638592" y="110328"/>
                  </a:cubicBezTo>
                  <a:cubicBezTo>
                    <a:pt x="1646457" y="110328"/>
                    <a:pt x="1652806" y="116692"/>
                    <a:pt x="1652806" y="124542"/>
                  </a:cubicBezTo>
                  <a:cubicBezTo>
                    <a:pt x="1652806" y="132392"/>
                    <a:pt x="1646457" y="138755"/>
                    <a:pt x="1638592" y="138755"/>
                  </a:cubicBezTo>
                  <a:cubicBezTo>
                    <a:pt x="1630759" y="138773"/>
                    <a:pt x="1624410" y="132438"/>
                    <a:pt x="1624379" y="124605"/>
                  </a:cubicBezTo>
                  <a:cubicBezTo>
                    <a:pt x="1624379" y="124553"/>
                    <a:pt x="1624379" y="124500"/>
                    <a:pt x="1624379" y="124447"/>
                  </a:cubicBezTo>
                  <a:close/>
                  <a:moveTo>
                    <a:pt x="1103218" y="450978"/>
                  </a:moveTo>
                  <a:cubicBezTo>
                    <a:pt x="1116074" y="453577"/>
                    <a:pt x="1128581" y="445276"/>
                    <a:pt x="1131171" y="432434"/>
                  </a:cubicBezTo>
                  <a:cubicBezTo>
                    <a:pt x="1131487" y="430896"/>
                    <a:pt x="1131645" y="429332"/>
                    <a:pt x="1131645" y="427762"/>
                  </a:cubicBezTo>
                  <a:cubicBezTo>
                    <a:pt x="1131645" y="426237"/>
                    <a:pt x="1131487" y="424714"/>
                    <a:pt x="1131203" y="423214"/>
                  </a:cubicBezTo>
                  <a:cubicBezTo>
                    <a:pt x="1128708" y="410375"/>
                    <a:pt x="1116263" y="401998"/>
                    <a:pt x="1103408" y="404503"/>
                  </a:cubicBezTo>
                  <a:cubicBezTo>
                    <a:pt x="1094027" y="406338"/>
                    <a:pt x="1086667" y="413647"/>
                    <a:pt x="1084740" y="423024"/>
                  </a:cubicBezTo>
                  <a:lnTo>
                    <a:pt x="537490" y="423024"/>
                  </a:lnTo>
                  <a:lnTo>
                    <a:pt x="420972" y="539512"/>
                  </a:lnTo>
                  <a:lnTo>
                    <a:pt x="420972" y="1010894"/>
                  </a:lnTo>
                  <a:cubicBezTo>
                    <a:pt x="408148" y="1013509"/>
                    <a:pt x="399873" y="1026023"/>
                    <a:pt x="402494" y="1038841"/>
                  </a:cubicBezTo>
                  <a:cubicBezTo>
                    <a:pt x="405116" y="1051661"/>
                    <a:pt x="417623" y="1059930"/>
                    <a:pt x="430447" y="1057315"/>
                  </a:cubicBezTo>
                  <a:cubicBezTo>
                    <a:pt x="443271" y="1054700"/>
                    <a:pt x="451546" y="1042185"/>
                    <a:pt x="448924" y="1029365"/>
                  </a:cubicBezTo>
                  <a:cubicBezTo>
                    <a:pt x="447030" y="1020063"/>
                    <a:pt x="439765" y="1012792"/>
                    <a:pt x="430447" y="1010894"/>
                  </a:cubicBezTo>
                  <a:lnTo>
                    <a:pt x="430447" y="543270"/>
                  </a:lnTo>
                  <a:lnTo>
                    <a:pt x="541375" y="432374"/>
                  </a:lnTo>
                  <a:lnTo>
                    <a:pt x="1084646" y="432374"/>
                  </a:lnTo>
                  <a:cubicBezTo>
                    <a:pt x="1086541" y="441720"/>
                    <a:pt x="1093869" y="449013"/>
                    <a:pt x="1103218" y="450883"/>
                  </a:cubicBezTo>
                  <a:close/>
                  <a:moveTo>
                    <a:pt x="1103218" y="414338"/>
                  </a:moveTo>
                  <a:cubicBezTo>
                    <a:pt x="1110610" y="411733"/>
                    <a:pt x="1118726" y="415621"/>
                    <a:pt x="1121348" y="423024"/>
                  </a:cubicBezTo>
                  <a:cubicBezTo>
                    <a:pt x="1123938" y="430431"/>
                    <a:pt x="1120054" y="438546"/>
                    <a:pt x="1112662" y="441151"/>
                  </a:cubicBezTo>
                  <a:cubicBezTo>
                    <a:pt x="1105239" y="443757"/>
                    <a:pt x="1097154" y="439872"/>
                    <a:pt x="1094532" y="432469"/>
                  </a:cubicBezTo>
                  <a:cubicBezTo>
                    <a:pt x="1091879" y="425059"/>
                    <a:pt x="1095764" y="416910"/>
                    <a:pt x="1103155" y="414263"/>
                  </a:cubicBezTo>
                  <a:cubicBezTo>
                    <a:pt x="1103187" y="414256"/>
                    <a:pt x="1103187" y="414250"/>
                    <a:pt x="1103218" y="414244"/>
                  </a:cubicBezTo>
                  <a:close/>
                  <a:moveTo>
                    <a:pt x="439923" y="1034204"/>
                  </a:moveTo>
                  <a:cubicBezTo>
                    <a:pt x="439923" y="1042053"/>
                    <a:pt x="433574" y="1048417"/>
                    <a:pt x="425709" y="1048417"/>
                  </a:cubicBezTo>
                  <a:cubicBezTo>
                    <a:pt x="417845" y="1048417"/>
                    <a:pt x="411496" y="1042053"/>
                    <a:pt x="411496" y="1034204"/>
                  </a:cubicBezTo>
                  <a:cubicBezTo>
                    <a:pt x="411496" y="1026355"/>
                    <a:pt x="417845" y="1019990"/>
                    <a:pt x="425709" y="1019990"/>
                  </a:cubicBezTo>
                  <a:cubicBezTo>
                    <a:pt x="433511" y="1019990"/>
                    <a:pt x="439860" y="1026295"/>
                    <a:pt x="439923" y="1034109"/>
                  </a:cubicBezTo>
                  <a:close/>
                  <a:moveTo>
                    <a:pt x="51421" y="280890"/>
                  </a:moveTo>
                  <a:lnTo>
                    <a:pt x="203032" y="280890"/>
                  </a:lnTo>
                  <a:lnTo>
                    <a:pt x="203032" y="147662"/>
                  </a:lnTo>
                  <a:cubicBezTo>
                    <a:pt x="215855" y="145046"/>
                    <a:pt x="224131" y="132533"/>
                    <a:pt x="221509" y="119714"/>
                  </a:cubicBezTo>
                  <a:cubicBezTo>
                    <a:pt x="218888" y="106895"/>
                    <a:pt x="206380" y="98624"/>
                    <a:pt x="193556" y="101241"/>
                  </a:cubicBezTo>
                  <a:cubicBezTo>
                    <a:pt x="180732" y="103858"/>
                    <a:pt x="172457" y="116371"/>
                    <a:pt x="175079" y="129189"/>
                  </a:cubicBezTo>
                  <a:cubicBezTo>
                    <a:pt x="176974" y="138493"/>
                    <a:pt x="184238" y="145763"/>
                    <a:pt x="193556" y="147662"/>
                  </a:cubicBezTo>
                  <a:lnTo>
                    <a:pt x="193556" y="271319"/>
                  </a:lnTo>
                  <a:lnTo>
                    <a:pt x="41946" y="271319"/>
                  </a:lnTo>
                  <a:lnTo>
                    <a:pt x="41946" y="574540"/>
                  </a:lnTo>
                  <a:lnTo>
                    <a:pt x="0" y="574540"/>
                  </a:lnTo>
                  <a:lnTo>
                    <a:pt x="0" y="584016"/>
                  </a:lnTo>
                  <a:lnTo>
                    <a:pt x="51421" y="584016"/>
                  </a:lnTo>
                  <a:close/>
                  <a:moveTo>
                    <a:pt x="184080" y="124542"/>
                  </a:moveTo>
                  <a:cubicBezTo>
                    <a:pt x="184080" y="116692"/>
                    <a:pt x="190429" y="110328"/>
                    <a:pt x="198294" y="110328"/>
                  </a:cubicBezTo>
                  <a:cubicBezTo>
                    <a:pt x="206159" y="110328"/>
                    <a:pt x="212507" y="116692"/>
                    <a:pt x="212507" y="124542"/>
                  </a:cubicBezTo>
                  <a:cubicBezTo>
                    <a:pt x="212507" y="132392"/>
                    <a:pt x="206159" y="138755"/>
                    <a:pt x="198294" y="138755"/>
                  </a:cubicBezTo>
                  <a:cubicBezTo>
                    <a:pt x="190461" y="138773"/>
                    <a:pt x="184112" y="132438"/>
                    <a:pt x="184080" y="124605"/>
                  </a:cubicBezTo>
                  <a:cubicBezTo>
                    <a:pt x="184080" y="124553"/>
                    <a:pt x="184080" y="124500"/>
                    <a:pt x="184080" y="124447"/>
                  </a:cubicBezTo>
                  <a:close/>
                  <a:moveTo>
                    <a:pt x="1188499" y="707768"/>
                  </a:moveTo>
                  <a:lnTo>
                    <a:pt x="1188499" y="695134"/>
                  </a:lnTo>
                  <a:lnTo>
                    <a:pt x="1415915" y="467718"/>
                  </a:lnTo>
                  <a:lnTo>
                    <a:pt x="1415915" y="204990"/>
                  </a:lnTo>
                  <a:lnTo>
                    <a:pt x="1567525" y="204990"/>
                  </a:lnTo>
                  <a:lnTo>
                    <a:pt x="1567525" y="0"/>
                  </a:lnTo>
                  <a:lnTo>
                    <a:pt x="1558049" y="0"/>
                  </a:lnTo>
                  <a:lnTo>
                    <a:pt x="1558049" y="195514"/>
                  </a:lnTo>
                  <a:lnTo>
                    <a:pt x="1406439" y="195514"/>
                  </a:lnTo>
                  <a:lnTo>
                    <a:pt x="1406439" y="463612"/>
                  </a:lnTo>
                  <a:lnTo>
                    <a:pt x="1179023" y="691027"/>
                  </a:lnTo>
                  <a:lnTo>
                    <a:pt x="1179023" y="707673"/>
                  </a:lnTo>
                  <a:cubicBezTo>
                    <a:pt x="1166200" y="710288"/>
                    <a:pt x="1157925" y="722802"/>
                    <a:pt x="1160546" y="735620"/>
                  </a:cubicBezTo>
                  <a:cubicBezTo>
                    <a:pt x="1163167" y="748440"/>
                    <a:pt x="1175675" y="756709"/>
                    <a:pt x="1188499" y="754094"/>
                  </a:cubicBezTo>
                  <a:cubicBezTo>
                    <a:pt x="1201323" y="751479"/>
                    <a:pt x="1209598" y="738965"/>
                    <a:pt x="1206976" y="726144"/>
                  </a:cubicBezTo>
                  <a:cubicBezTo>
                    <a:pt x="1205081" y="716842"/>
                    <a:pt x="1197817" y="709571"/>
                    <a:pt x="1188499" y="707673"/>
                  </a:cubicBezTo>
                  <a:close/>
                  <a:moveTo>
                    <a:pt x="1183761" y="745196"/>
                  </a:moveTo>
                  <a:cubicBezTo>
                    <a:pt x="1175896" y="745196"/>
                    <a:pt x="1169548" y="738832"/>
                    <a:pt x="1169548" y="730983"/>
                  </a:cubicBezTo>
                  <a:cubicBezTo>
                    <a:pt x="1169548" y="723134"/>
                    <a:pt x="1175896" y="716770"/>
                    <a:pt x="1183761" y="716770"/>
                  </a:cubicBezTo>
                  <a:cubicBezTo>
                    <a:pt x="1191626" y="716770"/>
                    <a:pt x="1197975" y="723134"/>
                    <a:pt x="1197975" y="730983"/>
                  </a:cubicBezTo>
                  <a:cubicBezTo>
                    <a:pt x="1197911" y="738797"/>
                    <a:pt x="1191563" y="745102"/>
                    <a:pt x="1183761" y="745102"/>
                  </a:cubicBezTo>
                  <a:close/>
                  <a:moveTo>
                    <a:pt x="278837" y="480352"/>
                  </a:moveTo>
                  <a:cubicBezTo>
                    <a:pt x="266013" y="477734"/>
                    <a:pt x="253505" y="486003"/>
                    <a:pt x="250884" y="498820"/>
                  </a:cubicBezTo>
                  <a:cubicBezTo>
                    <a:pt x="250884" y="498823"/>
                    <a:pt x="250884" y="498827"/>
                    <a:pt x="250884" y="498830"/>
                  </a:cubicBezTo>
                  <a:lnTo>
                    <a:pt x="193556" y="498830"/>
                  </a:lnTo>
                  <a:lnTo>
                    <a:pt x="193556" y="726245"/>
                  </a:lnTo>
                  <a:lnTo>
                    <a:pt x="69899" y="726245"/>
                  </a:lnTo>
                  <a:cubicBezTo>
                    <a:pt x="67277" y="713428"/>
                    <a:pt x="54769" y="705156"/>
                    <a:pt x="41946" y="707774"/>
                  </a:cubicBezTo>
                  <a:cubicBezTo>
                    <a:pt x="29122" y="710389"/>
                    <a:pt x="20846" y="722903"/>
                    <a:pt x="23468" y="735721"/>
                  </a:cubicBezTo>
                  <a:cubicBezTo>
                    <a:pt x="26090" y="748538"/>
                    <a:pt x="38597" y="756810"/>
                    <a:pt x="51421" y="754192"/>
                  </a:cubicBezTo>
                  <a:cubicBezTo>
                    <a:pt x="60739" y="752294"/>
                    <a:pt x="68004" y="745023"/>
                    <a:pt x="69899" y="735721"/>
                  </a:cubicBezTo>
                  <a:lnTo>
                    <a:pt x="203032" y="735721"/>
                  </a:lnTo>
                  <a:lnTo>
                    <a:pt x="203032" y="508305"/>
                  </a:lnTo>
                  <a:lnTo>
                    <a:pt x="250884" y="508305"/>
                  </a:lnTo>
                  <a:cubicBezTo>
                    <a:pt x="253505" y="521123"/>
                    <a:pt x="266013" y="529392"/>
                    <a:pt x="278837" y="526770"/>
                  </a:cubicBezTo>
                  <a:cubicBezTo>
                    <a:pt x="291660" y="524152"/>
                    <a:pt x="299936" y="511634"/>
                    <a:pt x="297314" y="498817"/>
                  </a:cubicBezTo>
                  <a:cubicBezTo>
                    <a:pt x="295388" y="489518"/>
                    <a:pt x="288123" y="482254"/>
                    <a:pt x="278837" y="480352"/>
                  </a:cubicBezTo>
                  <a:close/>
                  <a:moveTo>
                    <a:pt x="46683" y="745196"/>
                  </a:moveTo>
                  <a:cubicBezTo>
                    <a:pt x="38819" y="745196"/>
                    <a:pt x="32470" y="738832"/>
                    <a:pt x="32470" y="730983"/>
                  </a:cubicBezTo>
                  <a:cubicBezTo>
                    <a:pt x="32470" y="723134"/>
                    <a:pt x="38819" y="716770"/>
                    <a:pt x="46683" y="716770"/>
                  </a:cubicBezTo>
                  <a:cubicBezTo>
                    <a:pt x="54548" y="716770"/>
                    <a:pt x="60897" y="723134"/>
                    <a:pt x="60897" y="730983"/>
                  </a:cubicBezTo>
                  <a:cubicBezTo>
                    <a:pt x="60834" y="738797"/>
                    <a:pt x="54485" y="745102"/>
                    <a:pt x="46683" y="745102"/>
                  </a:cubicBezTo>
                  <a:close/>
                  <a:moveTo>
                    <a:pt x="274099" y="517781"/>
                  </a:moveTo>
                  <a:cubicBezTo>
                    <a:pt x="266234" y="517781"/>
                    <a:pt x="259886" y="511416"/>
                    <a:pt x="259886" y="503567"/>
                  </a:cubicBezTo>
                  <a:cubicBezTo>
                    <a:pt x="259886" y="495719"/>
                    <a:pt x="266234" y="489354"/>
                    <a:pt x="274099" y="489354"/>
                  </a:cubicBezTo>
                  <a:cubicBezTo>
                    <a:pt x="281964" y="489354"/>
                    <a:pt x="288312" y="495719"/>
                    <a:pt x="288312" y="503567"/>
                  </a:cubicBezTo>
                  <a:cubicBezTo>
                    <a:pt x="288249" y="511382"/>
                    <a:pt x="281901" y="517686"/>
                    <a:pt x="274099" y="517686"/>
                  </a:cubicBezTo>
                  <a:close/>
                  <a:moveTo>
                    <a:pt x="885278" y="726245"/>
                  </a:moveTo>
                  <a:lnTo>
                    <a:pt x="809473" y="726245"/>
                  </a:lnTo>
                  <a:lnTo>
                    <a:pt x="809473" y="678298"/>
                  </a:lnTo>
                  <a:cubicBezTo>
                    <a:pt x="822297" y="675683"/>
                    <a:pt x="830572" y="663169"/>
                    <a:pt x="827950" y="650352"/>
                  </a:cubicBezTo>
                  <a:cubicBezTo>
                    <a:pt x="825329" y="637531"/>
                    <a:pt x="812821" y="629262"/>
                    <a:pt x="799997" y="631877"/>
                  </a:cubicBezTo>
                  <a:cubicBezTo>
                    <a:pt x="787174" y="634496"/>
                    <a:pt x="778899" y="647007"/>
                    <a:pt x="781520" y="659827"/>
                  </a:cubicBezTo>
                  <a:cubicBezTo>
                    <a:pt x="783415" y="669129"/>
                    <a:pt x="790680" y="676400"/>
                    <a:pt x="799997" y="678298"/>
                  </a:cubicBezTo>
                  <a:lnTo>
                    <a:pt x="799997" y="735626"/>
                  </a:lnTo>
                  <a:lnTo>
                    <a:pt x="875803" y="735626"/>
                  </a:lnTo>
                  <a:lnTo>
                    <a:pt x="875803" y="877761"/>
                  </a:lnTo>
                  <a:lnTo>
                    <a:pt x="799997" y="877761"/>
                  </a:lnTo>
                  <a:lnTo>
                    <a:pt x="799997" y="1024918"/>
                  </a:lnTo>
                  <a:lnTo>
                    <a:pt x="809473" y="1019422"/>
                  </a:lnTo>
                  <a:lnTo>
                    <a:pt x="809473" y="887236"/>
                  </a:lnTo>
                  <a:lnTo>
                    <a:pt x="885278" y="887236"/>
                  </a:lnTo>
                  <a:close/>
                  <a:moveTo>
                    <a:pt x="790522" y="655178"/>
                  </a:moveTo>
                  <a:cubicBezTo>
                    <a:pt x="790522" y="647329"/>
                    <a:pt x="796871" y="640964"/>
                    <a:pt x="804735" y="640964"/>
                  </a:cubicBezTo>
                  <a:cubicBezTo>
                    <a:pt x="812600" y="640964"/>
                    <a:pt x="818949" y="647329"/>
                    <a:pt x="818949" y="655178"/>
                  </a:cubicBezTo>
                  <a:cubicBezTo>
                    <a:pt x="818949" y="663027"/>
                    <a:pt x="812600" y="669391"/>
                    <a:pt x="804735" y="669391"/>
                  </a:cubicBezTo>
                  <a:cubicBezTo>
                    <a:pt x="796902" y="669410"/>
                    <a:pt x="790553" y="663074"/>
                    <a:pt x="790522" y="655241"/>
                  </a:cubicBezTo>
                  <a:cubicBezTo>
                    <a:pt x="790522" y="655187"/>
                    <a:pt x="790522" y="655137"/>
                    <a:pt x="790522" y="655083"/>
                  </a:cubicBezTo>
                  <a:close/>
                  <a:moveTo>
                    <a:pt x="117751" y="1418883"/>
                  </a:moveTo>
                  <a:lnTo>
                    <a:pt x="127226" y="1413419"/>
                  </a:lnTo>
                  <a:lnTo>
                    <a:pt x="127226" y="1342068"/>
                  </a:lnTo>
                  <a:lnTo>
                    <a:pt x="250662" y="1342068"/>
                  </a:lnTo>
                  <a:lnTo>
                    <a:pt x="267087" y="1332592"/>
                  </a:lnTo>
                  <a:lnTo>
                    <a:pt x="117751" y="1332592"/>
                  </a:lnTo>
                  <a:close/>
                  <a:moveTo>
                    <a:pt x="1264304" y="707768"/>
                  </a:moveTo>
                  <a:cubicBezTo>
                    <a:pt x="1251480" y="705156"/>
                    <a:pt x="1238973" y="713428"/>
                    <a:pt x="1236351" y="726248"/>
                  </a:cubicBezTo>
                  <a:cubicBezTo>
                    <a:pt x="1233761" y="739066"/>
                    <a:pt x="1242005" y="751577"/>
                    <a:pt x="1254829" y="754192"/>
                  </a:cubicBezTo>
                  <a:cubicBezTo>
                    <a:pt x="1267652" y="756804"/>
                    <a:pt x="1280160" y="748535"/>
                    <a:pt x="1282781" y="735721"/>
                  </a:cubicBezTo>
                  <a:lnTo>
                    <a:pt x="1301069" y="735721"/>
                  </a:lnTo>
                  <a:lnTo>
                    <a:pt x="1317463" y="726245"/>
                  </a:lnTo>
                  <a:lnTo>
                    <a:pt x="1282719" y="726245"/>
                  </a:lnTo>
                  <a:cubicBezTo>
                    <a:pt x="1280887" y="716915"/>
                    <a:pt x="1273622" y="709600"/>
                    <a:pt x="1264304" y="707673"/>
                  </a:cubicBezTo>
                  <a:close/>
                  <a:moveTo>
                    <a:pt x="1259566" y="745196"/>
                  </a:moveTo>
                  <a:cubicBezTo>
                    <a:pt x="1251702" y="745196"/>
                    <a:pt x="1245353" y="738832"/>
                    <a:pt x="1245353" y="730983"/>
                  </a:cubicBezTo>
                  <a:cubicBezTo>
                    <a:pt x="1245353" y="723134"/>
                    <a:pt x="1251702" y="716770"/>
                    <a:pt x="1259566" y="716770"/>
                  </a:cubicBezTo>
                  <a:cubicBezTo>
                    <a:pt x="1267431" y="716770"/>
                    <a:pt x="1273780" y="723134"/>
                    <a:pt x="1273780" y="730983"/>
                  </a:cubicBezTo>
                  <a:cubicBezTo>
                    <a:pt x="1273717" y="738797"/>
                    <a:pt x="1267368" y="745102"/>
                    <a:pt x="1259566" y="745102"/>
                  </a:cubicBezTo>
                  <a:close/>
                </a:path>
              </a:pathLst>
            </a:custGeom>
            <a:solidFill>
              <a:srgbClr val="00226D">
                <a:alpha val="1006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20" name="Google Shape;20;p3"/>
          <p:cNvGrpSpPr/>
          <p:nvPr/>
        </p:nvGrpSpPr>
        <p:grpSpPr>
          <a:xfrm>
            <a:off x="6975702" y="3891625"/>
            <a:ext cx="2167839" cy="1251620"/>
            <a:chOff x="6975702" y="3891625"/>
            <a:chExt cx="2167839" cy="1251620"/>
          </a:xfrm>
        </p:grpSpPr>
        <p:sp>
          <p:nvSpPr>
            <p:cNvPr id="21" name="Google Shape;21;p3"/>
            <p:cNvSpPr/>
            <p:nvPr/>
          </p:nvSpPr>
          <p:spPr>
            <a:xfrm>
              <a:off x="6975702" y="3891625"/>
              <a:ext cx="2167821" cy="1251611"/>
            </a:xfrm>
            <a:custGeom>
              <a:avLst/>
              <a:gdLst/>
              <a:ahLst/>
              <a:cxnLst/>
              <a:rect l="l" t="t" r="r" b="b"/>
              <a:pathLst>
                <a:path w="1438024" h="830256" extrusionOk="0">
                  <a:moveTo>
                    <a:pt x="1438024" y="0"/>
                  </a:moveTo>
                  <a:lnTo>
                    <a:pt x="0" y="830256"/>
                  </a:lnTo>
                  <a:lnTo>
                    <a:pt x="1438024" y="830256"/>
                  </a:lnTo>
                  <a:lnTo>
                    <a:pt x="1438024" y="0"/>
                  </a:lnTo>
                  <a:close/>
                </a:path>
              </a:pathLst>
            </a:custGeom>
            <a:gradFill>
              <a:gsLst>
                <a:gs pos="0">
                  <a:schemeClr val="accent3"/>
                </a:gs>
                <a:gs pos="50000">
                  <a:schemeClr val="accent2"/>
                </a:gs>
                <a:gs pos="100000">
                  <a:schemeClr val="accent1"/>
                </a:gs>
              </a:gsLst>
              <a:lin ang="3600008"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 name="Google Shape;22;p3"/>
            <p:cNvSpPr/>
            <p:nvPr/>
          </p:nvSpPr>
          <p:spPr>
            <a:xfrm>
              <a:off x="7066569" y="3933821"/>
              <a:ext cx="2076972" cy="1209424"/>
            </a:xfrm>
            <a:custGeom>
              <a:avLst/>
              <a:gdLst/>
              <a:ahLst/>
              <a:cxnLst/>
              <a:rect l="l" t="t" r="r" b="b"/>
              <a:pathLst>
                <a:path w="1377759" h="802271" extrusionOk="0">
                  <a:moveTo>
                    <a:pt x="1333539" y="512159"/>
                  </a:moveTo>
                  <a:cubicBezTo>
                    <a:pt x="1320715" y="509547"/>
                    <a:pt x="1308208" y="517819"/>
                    <a:pt x="1305586" y="530639"/>
                  </a:cubicBezTo>
                  <a:cubicBezTo>
                    <a:pt x="1302996" y="543457"/>
                    <a:pt x="1311240" y="555968"/>
                    <a:pt x="1324064" y="558589"/>
                  </a:cubicBezTo>
                  <a:cubicBezTo>
                    <a:pt x="1336888" y="561179"/>
                    <a:pt x="1349395" y="552936"/>
                    <a:pt x="1352017" y="540112"/>
                  </a:cubicBezTo>
                  <a:lnTo>
                    <a:pt x="1377759" y="540112"/>
                  </a:lnTo>
                  <a:lnTo>
                    <a:pt x="1377759" y="530636"/>
                  </a:lnTo>
                  <a:lnTo>
                    <a:pt x="1352017" y="530636"/>
                  </a:lnTo>
                  <a:cubicBezTo>
                    <a:pt x="1350122" y="521325"/>
                    <a:pt x="1342857" y="514048"/>
                    <a:pt x="1333539" y="512159"/>
                  </a:cubicBezTo>
                  <a:close/>
                  <a:moveTo>
                    <a:pt x="1328802" y="549588"/>
                  </a:moveTo>
                  <a:cubicBezTo>
                    <a:pt x="1320937" y="549588"/>
                    <a:pt x="1314588" y="543223"/>
                    <a:pt x="1314588" y="535374"/>
                  </a:cubicBezTo>
                  <a:cubicBezTo>
                    <a:pt x="1314588" y="527525"/>
                    <a:pt x="1320937" y="521161"/>
                    <a:pt x="1328802" y="521161"/>
                  </a:cubicBezTo>
                  <a:cubicBezTo>
                    <a:pt x="1336666" y="521161"/>
                    <a:pt x="1343015" y="527525"/>
                    <a:pt x="1343015" y="535374"/>
                  </a:cubicBezTo>
                  <a:cubicBezTo>
                    <a:pt x="1343047" y="543207"/>
                    <a:pt x="1336698" y="549569"/>
                    <a:pt x="1328865" y="549588"/>
                  </a:cubicBezTo>
                  <a:cubicBezTo>
                    <a:pt x="1328833" y="549588"/>
                    <a:pt x="1328833" y="549588"/>
                    <a:pt x="1328802" y="549588"/>
                  </a:cubicBezTo>
                  <a:close/>
                  <a:moveTo>
                    <a:pt x="1096648" y="436354"/>
                  </a:moveTo>
                  <a:cubicBezTo>
                    <a:pt x="1083824" y="438969"/>
                    <a:pt x="1075549" y="451483"/>
                    <a:pt x="1078170" y="464300"/>
                  </a:cubicBezTo>
                  <a:cubicBezTo>
                    <a:pt x="1080792" y="477121"/>
                    <a:pt x="1093300" y="485390"/>
                    <a:pt x="1106124" y="482775"/>
                  </a:cubicBezTo>
                  <a:cubicBezTo>
                    <a:pt x="1118948" y="480156"/>
                    <a:pt x="1127223" y="467645"/>
                    <a:pt x="1124602" y="454825"/>
                  </a:cubicBezTo>
                  <a:cubicBezTo>
                    <a:pt x="1122706" y="445523"/>
                    <a:pt x="1115441" y="438252"/>
                    <a:pt x="1106124" y="436354"/>
                  </a:cubicBezTo>
                  <a:lnTo>
                    <a:pt x="1106124" y="379026"/>
                  </a:lnTo>
                  <a:lnTo>
                    <a:pt x="1030319" y="379026"/>
                  </a:lnTo>
                  <a:lnTo>
                    <a:pt x="1030319" y="172615"/>
                  </a:lnTo>
                  <a:lnTo>
                    <a:pt x="1020843" y="178079"/>
                  </a:lnTo>
                  <a:lnTo>
                    <a:pt x="1020843" y="388502"/>
                  </a:lnTo>
                  <a:lnTo>
                    <a:pt x="1096648" y="388502"/>
                  </a:lnTo>
                  <a:close/>
                  <a:moveTo>
                    <a:pt x="1115599" y="459569"/>
                  </a:moveTo>
                  <a:cubicBezTo>
                    <a:pt x="1115599" y="467418"/>
                    <a:pt x="1109251" y="473782"/>
                    <a:pt x="1101386" y="473782"/>
                  </a:cubicBezTo>
                  <a:cubicBezTo>
                    <a:pt x="1093521" y="473782"/>
                    <a:pt x="1087173" y="467418"/>
                    <a:pt x="1087173" y="459569"/>
                  </a:cubicBezTo>
                  <a:cubicBezTo>
                    <a:pt x="1087173" y="451720"/>
                    <a:pt x="1093521" y="445355"/>
                    <a:pt x="1101386" y="445355"/>
                  </a:cubicBezTo>
                  <a:cubicBezTo>
                    <a:pt x="1109219" y="445337"/>
                    <a:pt x="1115568" y="451673"/>
                    <a:pt x="1115599" y="459506"/>
                  </a:cubicBezTo>
                  <a:cubicBezTo>
                    <a:pt x="1115599" y="459528"/>
                    <a:pt x="1115599" y="459547"/>
                    <a:pt x="1115599" y="459569"/>
                  </a:cubicBezTo>
                  <a:close/>
                  <a:moveTo>
                    <a:pt x="945038" y="464307"/>
                  </a:moveTo>
                  <a:lnTo>
                    <a:pt x="1002365" y="464307"/>
                  </a:lnTo>
                  <a:cubicBezTo>
                    <a:pt x="1004987" y="477124"/>
                    <a:pt x="1017495" y="485396"/>
                    <a:pt x="1030319" y="482778"/>
                  </a:cubicBezTo>
                  <a:cubicBezTo>
                    <a:pt x="1043143" y="480163"/>
                    <a:pt x="1051418" y="467648"/>
                    <a:pt x="1048796" y="454831"/>
                  </a:cubicBezTo>
                  <a:cubicBezTo>
                    <a:pt x="1046175" y="442014"/>
                    <a:pt x="1033667" y="433741"/>
                    <a:pt x="1020843" y="436360"/>
                  </a:cubicBezTo>
                  <a:cubicBezTo>
                    <a:pt x="1011525" y="438258"/>
                    <a:pt x="1004261" y="445529"/>
                    <a:pt x="1002365" y="454831"/>
                  </a:cubicBezTo>
                  <a:lnTo>
                    <a:pt x="954513" y="454831"/>
                  </a:lnTo>
                  <a:lnTo>
                    <a:pt x="954513" y="227416"/>
                  </a:lnTo>
                  <a:lnTo>
                    <a:pt x="935562" y="227416"/>
                  </a:lnTo>
                  <a:lnTo>
                    <a:pt x="919138" y="236891"/>
                  </a:lnTo>
                  <a:lnTo>
                    <a:pt x="945038" y="236891"/>
                  </a:lnTo>
                  <a:close/>
                  <a:moveTo>
                    <a:pt x="1025581" y="445355"/>
                  </a:moveTo>
                  <a:cubicBezTo>
                    <a:pt x="1033446" y="445355"/>
                    <a:pt x="1039794" y="451720"/>
                    <a:pt x="1039794" y="459569"/>
                  </a:cubicBezTo>
                  <a:cubicBezTo>
                    <a:pt x="1039794" y="467418"/>
                    <a:pt x="1033446" y="473782"/>
                    <a:pt x="1025581" y="473782"/>
                  </a:cubicBezTo>
                  <a:cubicBezTo>
                    <a:pt x="1017716" y="473782"/>
                    <a:pt x="1011367" y="467418"/>
                    <a:pt x="1011367" y="459569"/>
                  </a:cubicBezTo>
                  <a:cubicBezTo>
                    <a:pt x="1011336" y="451736"/>
                    <a:pt x="1017684" y="445374"/>
                    <a:pt x="1025518" y="445355"/>
                  </a:cubicBezTo>
                  <a:cubicBezTo>
                    <a:pt x="1025549" y="445355"/>
                    <a:pt x="1025549" y="445355"/>
                    <a:pt x="1025581" y="445355"/>
                  </a:cubicBezTo>
                  <a:close/>
                  <a:moveTo>
                    <a:pt x="1096648" y="331174"/>
                  </a:moveTo>
                  <a:cubicBezTo>
                    <a:pt x="1109472" y="333789"/>
                    <a:pt x="1121980" y="325517"/>
                    <a:pt x="1124602" y="312696"/>
                  </a:cubicBezTo>
                  <a:cubicBezTo>
                    <a:pt x="1127223" y="299876"/>
                    <a:pt x="1118948" y="287359"/>
                    <a:pt x="1106124" y="284743"/>
                  </a:cubicBezTo>
                  <a:lnTo>
                    <a:pt x="1106124" y="128837"/>
                  </a:lnTo>
                  <a:lnTo>
                    <a:pt x="1096648" y="134333"/>
                  </a:lnTo>
                  <a:lnTo>
                    <a:pt x="1096648" y="284743"/>
                  </a:lnTo>
                  <a:cubicBezTo>
                    <a:pt x="1083824" y="287346"/>
                    <a:pt x="1075549" y="299851"/>
                    <a:pt x="1078139" y="312671"/>
                  </a:cubicBezTo>
                  <a:cubicBezTo>
                    <a:pt x="1080034" y="321995"/>
                    <a:pt x="1087331" y="329282"/>
                    <a:pt x="1096648" y="331174"/>
                  </a:cubicBezTo>
                  <a:close/>
                  <a:moveTo>
                    <a:pt x="1101386" y="293745"/>
                  </a:moveTo>
                  <a:cubicBezTo>
                    <a:pt x="1109251" y="293745"/>
                    <a:pt x="1115599" y="300110"/>
                    <a:pt x="1115599" y="307959"/>
                  </a:cubicBezTo>
                  <a:cubicBezTo>
                    <a:pt x="1115599" y="315807"/>
                    <a:pt x="1109251" y="322172"/>
                    <a:pt x="1101386" y="322172"/>
                  </a:cubicBezTo>
                  <a:cubicBezTo>
                    <a:pt x="1093521" y="322172"/>
                    <a:pt x="1087173" y="315807"/>
                    <a:pt x="1087173" y="307959"/>
                  </a:cubicBezTo>
                  <a:cubicBezTo>
                    <a:pt x="1087141" y="300125"/>
                    <a:pt x="1093490" y="293764"/>
                    <a:pt x="1101323" y="293745"/>
                  </a:cubicBezTo>
                  <a:cubicBezTo>
                    <a:pt x="1101354" y="293745"/>
                    <a:pt x="1101354" y="293745"/>
                    <a:pt x="1101386" y="293745"/>
                  </a:cubicBezTo>
                  <a:close/>
                  <a:moveTo>
                    <a:pt x="869233" y="802271"/>
                  </a:moveTo>
                  <a:lnTo>
                    <a:pt x="878708" y="802271"/>
                  </a:lnTo>
                  <a:lnTo>
                    <a:pt x="878708" y="767527"/>
                  </a:lnTo>
                  <a:lnTo>
                    <a:pt x="1377759" y="767527"/>
                  </a:lnTo>
                  <a:lnTo>
                    <a:pt x="1377759" y="758052"/>
                  </a:lnTo>
                  <a:lnTo>
                    <a:pt x="869233" y="758052"/>
                  </a:lnTo>
                  <a:close/>
                  <a:moveTo>
                    <a:pt x="1329307" y="0"/>
                  </a:moveTo>
                  <a:lnTo>
                    <a:pt x="1312882" y="9476"/>
                  </a:lnTo>
                  <a:lnTo>
                    <a:pt x="1377759" y="9476"/>
                  </a:lnTo>
                  <a:lnTo>
                    <a:pt x="1377759" y="0"/>
                  </a:lnTo>
                  <a:close/>
                  <a:moveTo>
                    <a:pt x="1257734" y="57328"/>
                  </a:moveTo>
                  <a:cubicBezTo>
                    <a:pt x="1244910" y="54716"/>
                    <a:pt x="1232403" y="62988"/>
                    <a:pt x="1229781" y="75808"/>
                  </a:cubicBezTo>
                  <a:cubicBezTo>
                    <a:pt x="1227191" y="88626"/>
                    <a:pt x="1235435" y="101137"/>
                    <a:pt x="1248259" y="103752"/>
                  </a:cubicBezTo>
                  <a:cubicBezTo>
                    <a:pt x="1261082" y="106364"/>
                    <a:pt x="1273590" y="98095"/>
                    <a:pt x="1276212" y="85281"/>
                  </a:cubicBezTo>
                  <a:lnTo>
                    <a:pt x="1377759" y="85281"/>
                  </a:lnTo>
                  <a:lnTo>
                    <a:pt x="1377759" y="75805"/>
                  </a:lnTo>
                  <a:lnTo>
                    <a:pt x="1276212" y="75805"/>
                  </a:lnTo>
                  <a:cubicBezTo>
                    <a:pt x="1274317" y="66494"/>
                    <a:pt x="1267052" y="59216"/>
                    <a:pt x="1257734" y="57328"/>
                  </a:cubicBezTo>
                  <a:close/>
                  <a:moveTo>
                    <a:pt x="1252996" y="94756"/>
                  </a:moveTo>
                  <a:cubicBezTo>
                    <a:pt x="1245132" y="94756"/>
                    <a:pt x="1238783" y="88392"/>
                    <a:pt x="1238783" y="80543"/>
                  </a:cubicBezTo>
                  <a:cubicBezTo>
                    <a:pt x="1238783" y="72694"/>
                    <a:pt x="1245132" y="66330"/>
                    <a:pt x="1252996" y="66330"/>
                  </a:cubicBezTo>
                  <a:cubicBezTo>
                    <a:pt x="1260861" y="66330"/>
                    <a:pt x="1267210" y="72694"/>
                    <a:pt x="1267210" y="80543"/>
                  </a:cubicBezTo>
                  <a:cubicBezTo>
                    <a:pt x="1267241" y="88376"/>
                    <a:pt x="1260893" y="94738"/>
                    <a:pt x="1253060" y="94756"/>
                  </a:cubicBezTo>
                  <a:cubicBezTo>
                    <a:pt x="1253028" y="94756"/>
                    <a:pt x="1253028" y="94756"/>
                    <a:pt x="1252996" y="94756"/>
                  </a:cubicBezTo>
                  <a:close/>
                  <a:moveTo>
                    <a:pt x="1172453" y="482784"/>
                  </a:moveTo>
                  <a:cubicBezTo>
                    <a:pt x="1185277" y="485399"/>
                    <a:pt x="1197785" y="477127"/>
                    <a:pt x="1200407" y="464307"/>
                  </a:cubicBezTo>
                  <a:cubicBezTo>
                    <a:pt x="1203028" y="451486"/>
                    <a:pt x="1194753" y="438969"/>
                    <a:pt x="1181929" y="436354"/>
                  </a:cubicBezTo>
                  <a:lnTo>
                    <a:pt x="1181929" y="85091"/>
                  </a:lnTo>
                  <a:lnTo>
                    <a:pt x="1172453" y="90556"/>
                  </a:lnTo>
                  <a:lnTo>
                    <a:pt x="1172453" y="436354"/>
                  </a:lnTo>
                  <a:cubicBezTo>
                    <a:pt x="1159629" y="438956"/>
                    <a:pt x="1151354" y="451461"/>
                    <a:pt x="1153944" y="464281"/>
                  </a:cubicBezTo>
                  <a:cubicBezTo>
                    <a:pt x="1155839" y="473605"/>
                    <a:pt x="1163136" y="480892"/>
                    <a:pt x="1172453" y="482784"/>
                  </a:cubicBezTo>
                  <a:close/>
                  <a:moveTo>
                    <a:pt x="1177191" y="445355"/>
                  </a:moveTo>
                  <a:cubicBezTo>
                    <a:pt x="1185056" y="445355"/>
                    <a:pt x="1191405" y="451720"/>
                    <a:pt x="1191405" y="459569"/>
                  </a:cubicBezTo>
                  <a:cubicBezTo>
                    <a:pt x="1191405" y="467418"/>
                    <a:pt x="1185056" y="473782"/>
                    <a:pt x="1177191" y="473782"/>
                  </a:cubicBezTo>
                  <a:cubicBezTo>
                    <a:pt x="1169326" y="473782"/>
                    <a:pt x="1162978" y="467418"/>
                    <a:pt x="1162978" y="459569"/>
                  </a:cubicBezTo>
                  <a:cubicBezTo>
                    <a:pt x="1162946" y="451736"/>
                    <a:pt x="1169295" y="445374"/>
                    <a:pt x="1177128" y="445355"/>
                  </a:cubicBezTo>
                  <a:cubicBezTo>
                    <a:pt x="1177160" y="445355"/>
                    <a:pt x="1177160" y="445355"/>
                    <a:pt x="1177191" y="445355"/>
                  </a:cubicBezTo>
                  <a:close/>
                  <a:moveTo>
                    <a:pt x="1305586" y="454831"/>
                  </a:moveTo>
                  <a:cubicBezTo>
                    <a:pt x="1302965" y="467652"/>
                    <a:pt x="1311240" y="480163"/>
                    <a:pt x="1324064" y="482775"/>
                  </a:cubicBezTo>
                  <a:cubicBezTo>
                    <a:pt x="1336888" y="485387"/>
                    <a:pt x="1349395" y="477115"/>
                    <a:pt x="1352017" y="464294"/>
                  </a:cubicBezTo>
                  <a:cubicBezTo>
                    <a:pt x="1354607" y="451480"/>
                    <a:pt x="1346363" y="438972"/>
                    <a:pt x="1333539" y="436354"/>
                  </a:cubicBezTo>
                  <a:lnTo>
                    <a:pt x="1333539" y="179563"/>
                  </a:lnTo>
                  <a:cubicBezTo>
                    <a:pt x="1346363" y="176948"/>
                    <a:pt x="1354638" y="164434"/>
                    <a:pt x="1352017" y="151617"/>
                  </a:cubicBezTo>
                  <a:cubicBezTo>
                    <a:pt x="1349395" y="138796"/>
                    <a:pt x="1336888" y="130527"/>
                    <a:pt x="1324064" y="133142"/>
                  </a:cubicBezTo>
                  <a:cubicBezTo>
                    <a:pt x="1311240" y="135761"/>
                    <a:pt x="1302965" y="148272"/>
                    <a:pt x="1305586" y="161092"/>
                  </a:cubicBezTo>
                  <a:cubicBezTo>
                    <a:pt x="1307481" y="170394"/>
                    <a:pt x="1314746" y="177665"/>
                    <a:pt x="1324064" y="179563"/>
                  </a:cubicBezTo>
                  <a:lnTo>
                    <a:pt x="1324064" y="436354"/>
                  </a:lnTo>
                  <a:cubicBezTo>
                    <a:pt x="1314746" y="438242"/>
                    <a:pt x="1307481" y="445520"/>
                    <a:pt x="1305586" y="454831"/>
                  </a:cubicBezTo>
                  <a:close/>
                  <a:moveTo>
                    <a:pt x="1314588" y="156348"/>
                  </a:moveTo>
                  <a:cubicBezTo>
                    <a:pt x="1314588" y="148499"/>
                    <a:pt x="1320937" y="142135"/>
                    <a:pt x="1328802" y="142135"/>
                  </a:cubicBezTo>
                  <a:cubicBezTo>
                    <a:pt x="1336666" y="142135"/>
                    <a:pt x="1343015" y="148499"/>
                    <a:pt x="1343015" y="156348"/>
                  </a:cubicBezTo>
                  <a:cubicBezTo>
                    <a:pt x="1343015" y="164197"/>
                    <a:pt x="1336666" y="170562"/>
                    <a:pt x="1328802" y="170562"/>
                  </a:cubicBezTo>
                  <a:cubicBezTo>
                    <a:pt x="1320968" y="170581"/>
                    <a:pt x="1314620" y="164245"/>
                    <a:pt x="1314588" y="156411"/>
                  </a:cubicBezTo>
                  <a:cubicBezTo>
                    <a:pt x="1314588" y="156389"/>
                    <a:pt x="1314588" y="156370"/>
                    <a:pt x="1314588" y="156348"/>
                  </a:cubicBezTo>
                  <a:close/>
                  <a:moveTo>
                    <a:pt x="1328802" y="445355"/>
                  </a:moveTo>
                  <a:cubicBezTo>
                    <a:pt x="1336666" y="445355"/>
                    <a:pt x="1343015" y="451720"/>
                    <a:pt x="1343015" y="459569"/>
                  </a:cubicBezTo>
                  <a:cubicBezTo>
                    <a:pt x="1343015" y="467418"/>
                    <a:pt x="1336666" y="473782"/>
                    <a:pt x="1328802" y="473782"/>
                  </a:cubicBezTo>
                  <a:cubicBezTo>
                    <a:pt x="1320937" y="473782"/>
                    <a:pt x="1314588" y="467418"/>
                    <a:pt x="1314588" y="459569"/>
                  </a:cubicBezTo>
                  <a:cubicBezTo>
                    <a:pt x="1314556" y="451736"/>
                    <a:pt x="1320905" y="445374"/>
                    <a:pt x="1328738" y="445355"/>
                  </a:cubicBezTo>
                  <a:cubicBezTo>
                    <a:pt x="1328770" y="445355"/>
                    <a:pt x="1328770" y="445355"/>
                    <a:pt x="1328802" y="445355"/>
                  </a:cubicBezTo>
                  <a:close/>
                  <a:moveTo>
                    <a:pt x="972991" y="530636"/>
                  </a:moveTo>
                  <a:cubicBezTo>
                    <a:pt x="970369" y="517819"/>
                    <a:pt x="957862" y="509547"/>
                    <a:pt x="945038" y="512165"/>
                  </a:cubicBezTo>
                  <a:cubicBezTo>
                    <a:pt x="932214" y="514780"/>
                    <a:pt x="923939" y="527295"/>
                    <a:pt x="926560" y="540112"/>
                  </a:cubicBezTo>
                  <a:cubicBezTo>
                    <a:pt x="929182" y="552936"/>
                    <a:pt x="941690" y="561211"/>
                    <a:pt x="954513" y="558589"/>
                  </a:cubicBezTo>
                  <a:cubicBezTo>
                    <a:pt x="963831" y="556694"/>
                    <a:pt x="971096" y="549414"/>
                    <a:pt x="972991" y="540112"/>
                  </a:cubicBezTo>
                  <a:lnTo>
                    <a:pt x="1257734" y="540112"/>
                  </a:lnTo>
                  <a:lnTo>
                    <a:pt x="1257734" y="179563"/>
                  </a:lnTo>
                  <a:cubicBezTo>
                    <a:pt x="1270558" y="176948"/>
                    <a:pt x="1278833" y="164434"/>
                    <a:pt x="1276212" y="151617"/>
                  </a:cubicBezTo>
                  <a:cubicBezTo>
                    <a:pt x="1273590" y="138796"/>
                    <a:pt x="1261082" y="130527"/>
                    <a:pt x="1248259" y="133142"/>
                  </a:cubicBezTo>
                  <a:cubicBezTo>
                    <a:pt x="1235435" y="135761"/>
                    <a:pt x="1227160" y="148272"/>
                    <a:pt x="1229781" y="161092"/>
                  </a:cubicBezTo>
                  <a:cubicBezTo>
                    <a:pt x="1231676" y="170394"/>
                    <a:pt x="1238941" y="177665"/>
                    <a:pt x="1248259" y="179563"/>
                  </a:cubicBezTo>
                  <a:lnTo>
                    <a:pt x="1248259" y="530636"/>
                  </a:lnTo>
                  <a:close/>
                  <a:moveTo>
                    <a:pt x="949776" y="549588"/>
                  </a:moveTo>
                  <a:cubicBezTo>
                    <a:pt x="941911" y="549588"/>
                    <a:pt x="935562" y="543223"/>
                    <a:pt x="935562" y="535374"/>
                  </a:cubicBezTo>
                  <a:cubicBezTo>
                    <a:pt x="935562" y="527525"/>
                    <a:pt x="941911" y="521161"/>
                    <a:pt x="949776" y="521161"/>
                  </a:cubicBezTo>
                  <a:cubicBezTo>
                    <a:pt x="957640" y="521161"/>
                    <a:pt x="963989" y="527525"/>
                    <a:pt x="963989" y="535374"/>
                  </a:cubicBezTo>
                  <a:cubicBezTo>
                    <a:pt x="964021" y="543207"/>
                    <a:pt x="957672" y="549569"/>
                    <a:pt x="949839" y="549588"/>
                  </a:cubicBezTo>
                  <a:cubicBezTo>
                    <a:pt x="949807" y="549588"/>
                    <a:pt x="949807" y="549588"/>
                    <a:pt x="949776" y="549588"/>
                  </a:cubicBezTo>
                  <a:close/>
                  <a:moveTo>
                    <a:pt x="1238783" y="156348"/>
                  </a:moveTo>
                  <a:cubicBezTo>
                    <a:pt x="1238783" y="148499"/>
                    <a:pt x="1245132" y="142135"/>
                    <a:pt x="1252996" y="142135"/>
                  </a:cubicBezTo>
                  <a:cubicBezTo>
                    <a:pt x="1260861" y="142135"/>
                    <a:pt x="1267210" y="148499"/>
                    <a:pt x="1267210" y="156348"/>
                  </a:cubicBezTo>
                  <a:cubicBezTo>
                    <a:pt x="1267210" y="164197"/>
                    <a:pt x="1260861" y="170562"/>
                    <a:pt x="1252996" y="170562"/>
                  </a:cubicBezTo>
                  <a:cubicBezTo>
                    <a:pt x="1245163" y="170581"/>
                    <a:pt x="1238815" y="164245"/>
                    <a:pt x="1238783" y="156411"/>
                  </a:cubicBezTo>
                  <a:cubicBezTo>
                    <a:pt x="1238783" y="156389"/>
                    <a:pt x="1238783" y="156370"/>
                    <a:pt x="1238783" y="156348"/>
                  </a:cubicBezTo>
                  <a:close/>
                  <a:moveTo>
                    <a:pt x="717622" y="530636"/>
                  </a:moveTo>
                  <a:lnTo>
                    <a:pt x="669771" y="530636"/>
                  </a:lnTo>
                  <a:cubicBezTo>
                    <a:pt x="667149" y="517819"/>
                    <a:pt x="654641" y="509547"/>
                    <a:pt x="641817" y="512165"/>
                  </a:cubicBezTo>
                  <a:cubicBezTo>
                    <a:pt x="628993" y="514780"/>
                    <a:pt x="620718" y="527295"/>
                    <a:pt x="623339" y="540112"/>
                  </a:cubicBezTo>
                  <a:cubicBezTo>
                    <a:pt x="625961" y="552936"/>
                    <a:pt x="638469" y="561211"/>
                    <a:pt x="651293" y="558589"/>
                  </a:cubicBezTo>
                  <a:cubicBezTo>
                    <a:pt x="660610" y="556694"/>
                    <a:pt x="667875" y="549414"/>
                    <a:pt x="669771" y="540112"/>
                  </a:cubicBezTo>
                  <a:lnTo>
                    <a:pt x="727098" y="540112"/>
                  </a:lnTo>
                  <a:lnTo>
                    <a:pt x="727098" y="419740"/>
                  </a:lnTo>
                  <a:lnTo>
                    <a:pt x="681425" y="374067"/>
                  </a:lnTo>
                  <a:lnTo>
                    <a:pt x="672961" y="378931"/>
                  </a:lnTo>
                  <a:lnTo>
                    <a:pt x="717622" y="423593"/>
                  </a:lnTo>
                  <a:close/>
                  <a:moveTo>
                    <a:pt x="646555" y="549588"/>
                  </a:moveTo>
                  <a:cubicBezTo>
                    <a:pt x="638690" y="549588"/>
                    <a:pt x="632341" y="543223"/>
                    <a:pt x="632341" y="535374"/>
                  </a:cubicBezTo>
                  <a:cubicBezTo>
                    <a:pt x="632341" y="527525"/>
                    <a:pt x="638690" y="521161"/>
                    <a:pt x="646555" y="521161"/>
                  </a:cubicBezTo>
                  <a:cubicBezTo>
                    <a:pt x="654420" y="521161"/>
                    <a:pt x="660768" y="527525"/>
                    <a:pt x="660768" y="535374"/>
                  </a:cubicBezTo>
                  <a:cubicBezTo>
                    <a:pt x="660800" y="543207"/>
                    <a:pt x="654451" y="549569"/>
                    <a:pt x="646618" y="549588"/>
                  </a:cubicBezTo>
                  <a:cubicBezTo>
                    <a:pt x="646587" y="549588"/>
                    <a:pt x="646587" y="549588"/>
                    <a:pt x="646555" y="549588"/>
                  </a:cubicBezTo>
                  <a:close/>
                  <a:moveTo>
                    <a:pt x="414402" y="802271"/>
                  </a:moveTo>
                  <a:lnTo>
                    <a:pt x="423877" y="802271"/>
                  </a:lnTo>
                  <a:lnTo>
                    <a:pt x="423877" y="615917"/>
                  </a:lnTo>
                  <a:lnTo>
                    <a:pt x="490207" y="615917"/>
                  </a:lnTo>
                  <a:lnTo>
                    <a:pt x="490207" y="802271"/>
                  </a:lnTo>
                  <a:lnTo>
                    <a:pt x="499682" y="802271"/>
                  </a:lnTo>
                  <a:lnTo>
                    <a:pt x="499682" y="606441"/>
                  </a:lnTo>
                  <a:lnTo>
                    <a:pt x="414402" y="606441"/>
                  </a:lnTo>
                  <a:close/>
                  <a:moveTo>
                    <a:pt x="393808" y="540112"/>
                  </a:moveTo>
                  <a:lnTo>
                    <a:pt x="566012" y="540112"/>
                  </a:lnTo>
                  <a:lnTo>
                    <a:pt x="566012" y="802271"/>
                  </a:lnTo>
                  <a:lnTo>
                    <a:pt x="575488" y="802271"/>
                  </a:lnTo>
                  <a:lnTo>
                    <a:pt x="575488" y="530636"/>
                  </a:lnTo>
                  <a:lnTo>
                    <a:pt x="410200" y="530636"/>
                  </a:lnTo>
                  <a:close/>
                  <a:moveTo>
                    <a:pt x="878708" y="343966"/>
                  </a:moveTo>
                  <a:lnTo>
                    <a:pt x="825581" y="290839"/>
                  </a:lnTo>
                  <a:lnTo>
                    <a:pt x="817148" y="295672"/>
                  </a:lnTo>
                  <a:lnTo>
                    <a:pt x="869233" y="347756"/>
                  </a:lnTo>
                  <a:lnTo>
                    <a:pt x="869233" y="615917"/>
                  </a:lnTo>
                  <a:lnTo>
                    <a:pt x="1377759" y="615917"/>
                  </a:lnTo>
                  <a:lnTo>
                    <a:pt x="1377759" y="606441"/>
                  </a:lnTo>
                  <a:lnTo>
                    <a:pt x="878708" y="606441"/>
                  </a:lnTo>
                  <a:close/>
                  <a:moveTo>
                    <a:pt x="727098" y="739574"/>
                  </a:moveTo>
                  <a:lnTo>
                    <a:pt x="727098" y="682247"/>
                  </a:lnTo>
                  <a:lnTo>
                    <a:pt x="641817" y="682247"/>
                  </a:lnTo>
                  <a:lnTo>
                    <a:pt x="641817" y="802271"/>
                  </a:lnTo>
                  <a:lnTo>
                    <a:pt x="651293" y="802271"/>
                  </a:lnTo>
                  <a:lnTo>
                    <a:pt x="651293" y="691722"/>
                  </a:lnTo>
                  <a:lnTo>
                    <a:pt x="717622" y="691722"/>
                  </a:lnTo>
                  <a:lnTo>
                    <a:pt x="717622" y="739574"/>
                  </a:lnTo>
                  <a:cubicBezTo>
                    <a:pt x="704798" y="742196"/>
                    <a:pt x="696523" y="754704"/>
                    <a:pt x="699144" y="767527"/>
                  </a:cubicBezTo>
                  <a:cubicBezTo>
                    <a:pt x="701766" y="780351"/>
                    <a:pt x="714274" y="788627"/>
                    <a:pt x="727098" y="786005"/>
                  </a:cubicBezTo>
                  <a:cubicBezTo>
                    <a:pt x="739922" y="783383"/>
                    <a:pt x="748197" y="770876"/>
                    <a:pt x="745576" y="758052"/>
                  </a:cubicBezTo>
                  <a:cubicBezTo>
                    <a:pt x="743680" y="748734"/>
                    <a:pt x="736415" y="741469"/>
                    <a:pt x="727098" y="739574"/>
                  </a:cubicBezTo>
                  <a:close/>
                  <a:moveTo>
                    <a:pt x="722360" y="777003"/>
                  </a:moveTo>
                  <a:cubicBezTo>
                    <a:pt x="714495" y="777003"/>
                    <a:pt x="708147" y="770654"/>
                    <a:pt x="708147" y="762790"/>
                  </a:cubicBezTo>
                  <a:cubicBezTo>
                    <a:pt x="708147" y="754925"/>
                    <a:pt x="714495" y="748576"/>
                    <a:pt x="722360" y="748576"/>
                  </a:cubicBezTo>
                  <a:cubicBezTo>
                    <a:pt x="730225" y="748576"/>
                    <a:pt x="736574" y="754925"/>
                    <a:pt x="736574" y="762790"/>
                  </a:cubicBezTo>
                  <a:cubicBezTo>
                    <a:pt x="736605" y="770623"/>
                    <a:pt x="730256" y="776971"/>
                    <a:pt x="722423" y="777003"/>
                  </a:cubicBezTo>
                  <a:cubicBezTo>
                    <a:pt x="722392" y="777003"/>
                    <a:pt x="722392" y="777003"/>
                    <a:pt x="722360" y="777003"/>
                  </a:cubicBezTo>
                  <a:close/>
                  <a:moveTo>
                    <a:pt x="793427" y="802271"/>
                  </a:moveTo>
                  <a:lnTo>
                    <a:pt x="802903" y="802271"/>
                  </a:lnTo>
                  <a:lnTo>
                    <a:pt x="802903" y="691722"/>
                  </a:lnTo>
                  <a:lnTo>
                    <a:pt x="1377759" y="691722"/>
                  </a:lnTo>
                  <a:lnTo>
                    <a:pt x="1377759" y="682247"/>
                  </a:lnTo>
                  <a:lnTo>
                    <a:pt x="793427" y="682247"/>
                  </a:lnTo>
                  <a:close/>
                  <a:moveTo>
                    <a:pt x="669771" y="615917"/>
                  </a:moveTo>
                  <a:lnTo>
                    <a:pt x="802903" y="615917"/>
                  </a:lnTo>
                  <a:lnTo>
                    <a:pt x="802903" y="381837"/>
                  </a:lnTo>
                  <a:lnTo>
                    <a:pt x="753504" y="332437"/>
                  </a:lnTo>
                  <a:lnTo>
                    <a:pt x="745038" y="337333"/>
                  </a:lnTo>
                  <a:lnTo>
                    <a:pt x="793427" y="385690"/>
                  </a:lnTo>
                  <a:lnTo>
                    <a:pt x="793427" y="606441"/>
                  </a:lnTo>
                  <a:lnTo>
                    <a:pt x="669771" y="606441"/>
                  </a:lnTo>
                  <a:cubicBezTo>
                    <a:pt x="667149" y="593618"/>
                    <a:pt x="654641" y="585342"/>
                    <a:pt x="641817" y="587964"/>
                  </a:cubicBezTo>
                  <a:cubicBezTo>
                    <a:pt x="628993" y="590585"/>
                    <a:pt x="620718" y="603093"/>
                    <a:pt x="623339" y="615917"/>
                  </a:cubicBezTo>
                  <a:cubicBezTo>
                    <a:pt x="625961" y="628741"/>
                    <a:pt x="638469" y="637016"/>
                    <a:pt x="651293" y="634395"/>
                  </a:cubicBezTo>
                  <a:cubicBezTo>
                    <a:pt x="660610" y="632499"/>
                    <a:pt x="667875" y="625235"/>
                    <a:pt x="669771" y="615917"/>
                  </a:cubicBezTo>
                  <a:close/>
                  <a:moveTo>
                    <a:pt x="632341" y="611179"/>
                  </a:moveTo>
                  <a:cubicBezTo>
                    <a:pt x="632341" y="603315"/>
                    <a:pt x="638690" y="596966"/>
                    <a:pt x="646555" y="596966"/>
                  </a:cubicBezTo>
                  <a:cubicBezTo>
                    <a:pt x="654420" y="596966"/>
                    <a:pt x="660768" y="603315"/>
                    <a:pt x="660768" y="611179"/>
                  </a:cubicBezTo>
                  <a:cubicBezTo>
                    <a:pt x="660768" y="619044"/>
                    <a:pt x="654420" y="625393"/>
                    <a:pt x="646555" y="625393"/>
                  </a:cubicBezTo>
                  <a:cubicBezTo>
                    <a:pt x="638722" y="625424"/>
                    <a:pt x="632373" y="619076"/>
                    <a:pt x="632341" y="611243"/>
                  </a:cubicBezTo>
                  <a:cubicBezTo>
                    <a:pt x="632341" y="611211"/>
                    <a:pt x="632341" y="611211"/>
                    <a:pt x="632341" y="611179"/>
                  </a:cubicBezTo>
                  <a:close/>
                  <a:moveTo>
                    <a:pt x="47252" y="740206"/>
                  </a:moveTo>
                  <a:lnTo>
                    <a:pt x="16993" y="757673"/>
                  </a:lnTo>
                  <a:lnTo>
                    <a:pt x="16993" y="758052"/>
                  </a:lnTo>
                  <a:lnTo>
                    <a:pt x="16424" y="758052"/>
                  </a:lnTo>
                  <a:lnTo>
                    <a:pt x="0" y="767527"/>
                  </a:lnTo>
                  <a:lnTo>
                    <a:pt x="16993" y="767527"/>
                  </a:lnTo>
                  <a:cubicBezTo>
                    <a:pt x="19614" y="780351"/>
                    <a:pt x="32122" y="788627"/>
                    <a:pt x="44946" y="786005"/>
                  </a:cubicBezTo>
                  <a:cubicBezTo>
                    <a:pt x="57770" y="783383"/>
                    <a:pt x="66045" y="770876"/>
                    <a:pt x="63423" y="758052"/>
                  </a:cubicBezTo>
                  <a:cubicBezTo>
                    <a:pt x="61687" y="749618"/>
                    <a:pt x="55558" y="742796"/>
                    <a:pt x="47347" y="740206"/>
                  </a:cubicBezTo>
                  <a:close/>
                  <a:moveTo>
                    <a:pt x="40113" y="777003"/>
                  </a:moveTo>
                  <a:cubicBezTo>
                    <a:pt x="32249" y="777003"/>
                    <a:pt x="25900" y="770654"/>
                    <a:pt x="25900" y="762790"/>
                  </a:cubicBezTo>
                  <a:cubicBezTo>
                    <a:pt x="25900" y="754925"/>
                    <a:pt x="32249" y="748576"/>
                    <a:pt x="40113" y="748576"/>
                  </a:cubicBezTo>
                  <a:cubicBezTo>
                    <a:pt x="47978" y="748576"/>
                    <a:pt x="54327" y="754925"/>
                    <a:pt x="54327" y="762790"/>
                  </a:cubicBezTo>
                  <a:cubicBezTo>
                    <a:pt x="54359" y="770623"/>
                    <a:pt x="48010" y="776971"/>
                    <a:pt x="40177" y="777003"/>
                  </a:cubicBezTo>
                  <a:cubicBezTo>
                    <a:pt x="40145" y="777003"/>
                    <a:pt x="40145" y="777003"/>
                    <a:pt x="40113" y="777003"/>
                  </a:cubicBezTo>
                  <a:close/>
                  <a:moveTo>
                    <a:pt x="262507" y="615917"/>
                  </a:moveTo>
                  <a:lnTo>
                    <a:pt x="338596" y="615917"/>
                  </a:lnTo>
                  <a:lnTo>
                    <a:pt x="338596" y="802271"/>
                  </a:lnTo>
                  <a:lnTo>
                    <a:pt x="348072" y="802271"/>
                  </a:lnTo>
                  <a:lnTo>
                    <a:pt x="348072" y="606441"/>
                  </a:lnTo>
                  <a:lnTo>
                    <a:pt x="278900" y="606441"/>
                  </a:lnTo>
                  <a:close/>
                  <a:moveTo>
                    <a:pt x="641817" y="482784"/>
                  </a:moveTo>
                  <a:cubicBezTo>
                    <a:pt x="654641" y="485396"/>
                    <a:pt x="667149" y="477124"/>
                    <a:pt x="669771" y="464304"/>
                  </a:cubicBezTo>
                  <a:cubicBezTo>
                    <a:pt x="672360" y="451486"/>
                    <a:pt x="664117" y="438975"/>
                    <a:pt x="651293" y="436360"/>
                  </a:cubicBezTo>
                  <a:cubicBezTo>
                    <a:pt x="638469" y="433748"/>
                    <a:pt x="625961" y="442017"/>
                    <a:pt x="623339" y="454831"/>
                  </a:cubicBezTo>
                  <a:lnTo>
                    <a:pt x="541502" y="454831"/>
                  </a:lnTo>
                  <a:lnTo>
                    <a:pt x="525109" y="464307"/>
                  </a:lnTo>
                  <a:lnTo>
                    <a:pt x="623339" y="464307"/>
                  </a:lnTo>
                  <a:cubicBezTo>
                    <a:pt x="625235" y="473618"/>
                    <a:pt x="632500" y="480895"/>
                    <a:pt x="641817" y="482784"/>
                  </a:cubicBezTo>
                  <a:close/>
                  <a:moveTo>
                    <a:pt x="646555" y="445355"/>
                  </a:moveTo>
                  <a:cubicBezTo>
                    <a:pt x="654420" y="445355"/>
                    <a:pt x="660768" y="451720"/>
                    <a:pt x="660768" y="459569"/>
                  </a:cubicBezTo>
                  <a:cubicBezTo>
                    <a:pt x="660768" y="467418"/>
                    <a:pt x="654420" y="473782"/>
                    <a:pt x="646555" y="473782"/>
                  </a:cubicBezTo>
                  <a:cubicBezTo>
                    <a:pt x="638690" y="473782"/>
                    <a:pt x="632341" y="467418"/>
                    <a:pt x="632341" y="459569"/>
                  </a:cubicBezTo>
                  <a:cubicBezTo>
                    <a:pt x="632310" y="451736"/>
                    <a:pt x="638659" y="445374"/>
                    <a:pt x="646492" y="445355"/>
                  </a:cubicBezTo>
                  <a:cubicBezTo>
                    <a:pt x="646523" y="445355"/>
                    <a:pt x="646523" y="445355"/>
                    <a:pt x="646555" y="445355"/>
                  </a:cubicBezTo>
                  <a:close/>
                  <a:moveTo>
                    <a:pt x="111181" y="802271"/>
                  </a:moveTo>
                  <a:lnTo>
                    <a:pt x="120656" y="802271"/>
                  </a:lnTo>
                  <a:lnTo>
                    <a:pt x="120656" y="767527"/>
                  </a:lnTo>
                  <a:lnTo>
                    <a:pt x="186986" y="767527"/>
                  </a:lnTo>
                  <a:lnTo>
                    <a:pt x="186986" y="802271"/>
                  </a:lnTo>
                  <a:lnTo>
                    <a:pt x="196462" y="802271"/>
                  </a:lnTo>
                  <a:lnTo>
                    <a:pt x="196462" y="758052"/>
                  </a:lnTo>
                  <a:lnTo>
                    <a:pt x="111181" y="758052"/>
                  </a:lnTo>
                  <a:close/>
                  <a:moveTo>
                    <a:pt x="131206" y="691722"/>
                  </a:moveTo>
                  <a:lnTo>
                    <a:pt x="262791" y="691722"/>
                  </a:lnTo>
                  <a:lnTo>
                    <a:pt x="262791" y="802271"/>
                  </a:lnTo>
                  <a:lnTo>
                    <a:pt x="272267" y="802271"/>
                  </a:lnTo>
                  <a:lnTo>
                    <a:pt x="272267" y="682247"/>
                  </a:lnTo>
                  <a:lnTo>
                    <a:pt x="147631" y="682247"/>
                  </a:lnTo>
                  <a:close/>
                </a:path>
              </a:pathLst>
            </a:custGeom>
            <a:solidFill>
              <a:srgbClr val="00226D">
                <a:alpha val="1006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Quote">
  <p:cSld name="TITLE_1_1">
    <p:spTree>
      <p:nvGrpSpPr>
        <p:cNvPr id="1" name="Shape 23"/>
        <p:cNvGrpSpPr/>
        <p:nvPr/>
      </p:nvGrpSpPr>
      <p:grpSpPr>
        <a:xfrm>
          <a:off x="0" y="0"/>
          <a:ext cx="0" cy="0"/>
          <a:chOff x="0" y="0"/>
          <a:chExt cx="0" cy="0"/>
        </a:xfrm>
      </p:grpSpPr>
      <p:grpSp>
        <p:nvGrpSpPr>
          <p:cNvPr id="24" name="Google Shape;24;p4"/>
          <p:cNvGrpSpPr/>
          <p:nvPr/>
        </p:nvGrpSpPr>
        <p:grpSpPr>
          <a:xfrm>
            <a:off x="-6639" y="-3725"/>
            <a:ext cx="9157265" cy="5150962"/>
            <a:chOff x="-6639" y="-3725"/>
            <a:chExt cx="9157265" cy="5150962"/>
          </a:xfrm>
        </p:grpSpPr>
        <p:sp>
          <p:nvSpPr>
            <p:cNvPr id="25" name="Google Shape;25;p4"/>
            <p:cNvSpPr/>
            <p:nvPr/>
          </p:nvSpPr>
          <p:spPr>
            <a:xfrm>
              <a:off x="-6639" y="-3725"/>
              <a:ext cx="9157265" cy="5150962"/>
            </a:xfrm>
            <a:custGeom>
              <a:avLst/>
              <a:gdLst/>
              <a:ahLst/>
              <a:cxnLst/>
              <a:rect l="l" t="t" r="r" b="b"/>
              <a:pathLst>
                <a:path w="6064414" h="3411233" extrusionOk="0">
                  <a:moveTo>
                    <a:pt x="6064415" y="0"/>
                  </a:moveTo>
                  <a:lnTo>
                    <a:pt x="2575197" y="0"/>
                  </a:lnTo>
                  <a:lnTo>
                    <a:pt x="0" y="1486792"/>
                  </a:lnTo>
                  <a:lnTo>
                    <a:pt x="0" y="3411233"/>
                  </a:lnTo>
                  <a:lnTo>
                    <a:pt x="4626390" y="3411233"/>
                  </a:lnTo>
                  <a:lnTo>
                    <a:pt x="6064415" y="2580977"/>
                  </a:lnTo>
                  <a:lnTo>
                    <a:pt x="6064415" y="0"/>
                  </a:ln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6" name="Google Shape;26;p4"/>
            <p:cNvSpPr/>
            <p:nvPr/>
          </p:nvSpPr>
          <p:spPr>
            <a:xfrm>
              <a:off x="-6639" y="-3725"/>
              <a:ext cx="9157265" cy="5150962"/>
            </a:xfrm>
            <a:custGeom>
              <a:avLst/>
              <a:gdLst/>
              <a:ahLst/>
              <a:cxnLst/>
              <a:rect l="l" t="t" r="r" b="b"/>
              <a:pathLst>
                <a:path w="6064414" h="3411233" extrusionOk="0">
                  <a:moveTo>
                    <a:pt x="4928695" y="1319642"/>
                  </a:moveTo>
                  <a:cubicBezTo>
                    <a:pt x="4926074" y="1332462"/>
                    <a:pt x="4934349" y="1344973"/>
                    <a:pt x="4947173" y="1347586"/>
                  </a:cubicBezTo>
                  <a:cubicBezTo>
                    <a:pt x="4959996" y="1350198"/>
                    <a:pt x="4972504" y="1341925"/>
                    <a:pt x="4975126" y="1329105"/>
                  </a:cubicBezTo>
                  <a:cubicBezTo>
                    <a:pt x="4977716" y="1316291"/>
                    <a:pt x="4969472" y="1303783"/>
                    <a:pt x="4956648" y="1301164"/>
                  </a:cubicBezTo>
                  <a:lnTo>
                    <a:pt x="4956648" y="1092226"/>
                  </a:lnTo>
                  <a:lnTo>
                    <a:pt x="4899321" y="1092226"/>
                  </a:lnTo>
                  <a:cubicBezTo>
                    <a:pt x="4896699" y="1079409"/>
                    <a:pt x="4884191" y="1071137"/>
                    <a:pt x="4871368" y="1073755"/>
                  </a:cubicBezTo>
                  <a:cubicBezTo>
                    <a:pt x="4858544" y="1076370"/>
                    <a:pt x="4850268" y="1088885"/>
                    <a:pt x="4852890" y="1101702"/>
                  </a:cubicBezTo>
                  <a:cubicBezTo>
                    <a:pt x="4855512" y="1114519"/>
                    <a:pt x="4868019" y="1122792"/>
                    <a:pt x="4880843" y="1120173"/>
                  </a:cubicBezTo>
                  <a:cubicBezTo>
                    <a:pt x="4890161" y="1118275"/>
                    <a:pt x="4897426" y="1111004"/>
                    <a:pt x="4899321" y="1101702"/>
                  </a:cubicBezTo>
                  <a:lnTo>
                    <a:pt x="4947173" y="1101702"/>
                  </a:lnTo>
                  <a:lnTo>
                    <a:pt x="4947173" y="1301322"/>
                  </a:lnTo>
                  <a:cubicBezTo>
                    <a:pt x="4937918" y="1303198"/>
                    <a:pt x="4930654" y="1310397"/>
                    <a:pt x="4928695" y="1319642"/>
                  </a:cubicBezTo>
                  <a:close/>
                  <a:moveTo>
                    <a:pt x="4876105" y="1111178"/>
                  </a:moveTo>
                  <a:cubicBezTo>
                    <a:pt x="4868241" y="1111178"/>
                    <a:pt x="4861892" y="1104813"/>
                    <a:pt x="4861892" y="1096964"/>
                  </a:cubicBezTo>
                  <a:cubicBezTo>
                    <a:pt x="4861892" y="1089115"/>
                    <a:pt x="4868241" y="1082751"/>
                    <a:pt x="4876105" y="1082751"/>
                  </a:cubicBezTo>
                  <a:cubicBezTo>
                    <a:pt x="4883970" y="1082751"/>
                    <a:pt x="4890319" y="1089115"/>
                    <a:pt x="4890319" y="1096964"/>
                  </a:cubicBezTo>
                  <a:cubicBezTo>
                    <a:pt x="4890287" y="1104807"/>
                    <a:pt x="4883939" y="1111159"/>
                    <a:pt x="4876105" y="1111178"/>
                  </a:cubicBezTo>
                  <a:close/>
                  <a:moveTo>
                    <a:pt x="4951911" y="1310166"/>
                  </a:moveTo>
                  <a:cubicBezTo>
                    <a:pt x="4959775" y="1310166"/>
                    <a:pt x="4966124" y="1316531"/>
                    <a:pt x="4966124" y="1324380"/>
                  </a:cubicBezTo>
                  <a:cubicBezTo>
                    <a:pt x="4966124" y="1332229"/>
                    <a:pt x="4959775" y="1338593"/>
                    <a:pt x="4951911" y="1338593"/>
                  </a:cubicBezTo>
                  <a:cubicBezTo>
                    <a:pt x="4944046" y="1338593"/>
                    <a:pt x="4937697" y="1332229"/>
                    <a:pt x="4937697" y="1324380"/>
                  </a:cubicBezTo>
                  <a:cubicBezTo>
                    <a:pt x="4937666" y="1316547"/>
                    <a:pt x="4944014" y="1310185"/>
                    <a:pt x="4951847" y="1310166"/>
                  </a:cubicBezTo>
                  <a:cubicBezTo>
                    <a:pt x="4951879" y="1310166"/>
                    <a:pt x="4951879" y="1310166"/>
                    <a:pt x="4951911" y="1310166"/>
                  </a:cubicBezTo>
                  <a:close/>
                  <a:moveTo>
                    <a:pt x="5335674" y="164245"/>
                  </a:moveTo>
                  <a:cubicBezTo>
                    <a:pt x="5322850" y="161631"/>
                    <a:pt x="5310343" y="169905"/>
                    <a:pt x="5307721" y="182724"/>
                  </a:cubicBezTo>
                  <a:cubicBezTo>
                    <a:pt x="5305131" y="195543"/>
                    <a:pt x="5313375" y="208054"/>
                    <a:pt x="5326199" y="210668"/>
                  </a:cubicBezTo>
                  <a:cubicBezTo>
                    <a:pt x="5339022" y="213281"/>
                    <a:pt x="5351530" y="205013"/>
                    <a:pt x="5354152" y="192198"/>
                  </a:cubicBezTo>
                  <a:lnTo>
                    <a:pt x="5487285" y="192198"/>
                  </a:lnTo>
                  <a:lnTo>
                    <a:pt x="5487285" y="0"/>
                  </a:lnTo>
                  <a:lnTo>
                    <a:pt x="5477809" y="0"/>
                  </a:lnTo>
                  <a:lnTo>
                    <a:pt x="5477809" y="182564"/>
                  </a:lnTo>
                  <a:lnTo>
                    <a:pt x="5354152" y="182564"/>
                  </a:lnTo>
                  <a:cubicBezTo>
                    <a:pt x="5352194" y="173315"/>
                    <a:pt x="5344929" y="166112"/>
                    <a:pt x="5335674" y="164245"/>
                  </a:cubicBezTo>
                  <a:close/>
                  <a:moveTo>
                    <a:pt x="5330937" y="201673"/>
                  </a:moveTo>
                  <a:cubicBezTo>
                    <a:pt x="5323072" y="201673"/>
                    <a:pt x="5316723" y="195310"/>
                    <a:pt x="5316723" y="187460"/>
                  </a:cubicBezTo>
                  <a:cubicBezTo>
                    <a:pt x="5316723" y="179610"/>
                    <a:pt x="5323072" y="173246"/>
                    <a:pt x="5330937" y="173246"/>
                  </a:cubicBezTo>
                  <a:cubicBezTo>
                    <a:pt x="5338801" y="173246"/>
                    <a:pt x="5345150" y="179610"/>
                    <a:pt x="5345150" y="187460"/>
                  </a:cubicBezTo>
                  <a:cubicBezTo>
                    <a:pt x="5345055" y="195241"/>
                    <a:pt x="5338706" y="201499"/>
                    <a:pt x="5330937" y="201515"/>
                  </a:cubicBezTo>
                  <a:close/>
                  <a:moveTo>
                    <a:pt x="6008445" y="59065"/>
                  </a:moveTo>
                  <a:cubicBezTo>
                    <a:pt x="6021269" y="61681"/>
                    <a:pt x="6033777" y="53409"/>
                    <a:pt x="6036398" y="40587"/>
                  </a:cubicBezTo>
                  <a:cubicBezTo>
                    <a:pt x="6039020" y="27766"/>
                    <a:pt x="6030745" y="15251"/>
                    <a:pt x="6017921" y="12634"/>
                  </a:cubicBezTo>
                  <a:lnTo>
                    <a:pt x="6017921" y="0"/>
                  </a:lnTo>
                  <a:lnTo>
                    <a:pt x="6008445" y="0"/>
                  </a:lnTo>
                  <a:lnTo>
                    <a:pt x="6008445" y="12634"/>
                  </a:lnTo>
                  <a:cubicBezTo>
                    <a:pt x="5995621" y="15238"/>
                    <a:pt x="5987346" y="27742"/>
                    <a:pt x="5989936" y="40564"/>
                  </a:cubicBezTo>
                  <a:cubicBezTo>
                    <a:pt x="5991831" y="49886"/>
                    <a:pt x="5999127" y="57172"/>
                    <a:pt x="6008445" y="59065"/>
                  </a:cubicBezTo>
                  <a:close/>
                  <a:moveTo>
                    <a:pt x="6013183" y="21636"/>
                  </a:moveTo>
                  <a:cubicBezTo>
                    <a:pt x="6021048" y="21636"/>
                    <a:pt x="6027397" y="28000"/>
                    <a:pt x="6027397" y="35850"/>
                  </a:cubicBezTo>
                  <a:cubicBezTo>
                    <a:pt x="6027397" y="43699"/>
                    <a:pt x="6021048" y="50063"/>
                    <a:pt x="6013183" y="50063"/>
                  </a:cubicBezTo>
                  <a:cubicBezTo>
                    <a:pt x="6005318" y="50063"/>
                    <a:pt x="5998970" y="43699"/>
                    <a:pt x="5998970" y="35850"/>
                  </a:cubicBezTo>
                  <a:cubicBezTo>
                    <a:pt x="5998875" y="28018"/>
                    <a:pt x="6005129" y="21584"/>
                    <a:pt x="6012962" y="21479"/>
                  </a:cubicBezTo>
                  <a:cubicBezTo>
                    <a:pt x="6013025" y="21478"/>
                    <a:pt x="6013120" y="21478"/>
                    <a:pt x="6013183" y="21478"/>
                  </a:cubicBezTo>
                  <a:close/>
                  <a:moveTo>
                    <a:pt x="2776776" y="485785"/>
                  </a:moveTo>
                  <a:cubicBezTo>
                    <a:pt x="2774160" y="472967"/>
                    <a:pt x="2761646" y="464695"/>
                    <a:pt x="2748829" y="467314"/>
                  </a:cubicBezTo>
                  <a:cubicBezTo>
                    <a:pt x="2736008" y="469929"/>
                    <a:pt x="2727739" y="482443"/>
                    <a:pt x="2730354" y="495261"/>
                  </a:cubicBezTo>
                  <a:cubicBezTo>
                    <a:pt x="2732973" y="508078"/>
                    <a:pt x="2745484" y="516350"/>
                    <a:pt x="2758304" y="513732"/>
                  </a:cubicBezTo>
                  <a:cubicBezTo>
                    <a:pt x="2767606" y="511833"/>
                    <a:pt x="2774877" y="504562"/>
                    <a:pt x="2776776" y="495261"/>
                  </a:cubicBezTo>
                  <a:lnTo>
                    <a:pt x="2900433" y="495261"/>
                  </a:lnTo>
                  <a:lnTo>
                    <a:pt x="2900433" y="694881"/>
                  </a:lnTo>
                  <a:cubicBezTo>
                    <a:pt x="2887615" y="697496"/>
                    <a:pt x="2879343" y="710010"/>
                    <a:pt x="2881962" y="722828"/>
                  </a:cubicBezTo>
                  <a:cubicBezTo>
                    <a:pt x="2884577" y="735648"/>
                    <a:pt x="2897091" y="743917"/>
                    <a:pt x="2909908" y="741302"/>
                  </a:cubicBezTo>
                  <a:cubicBezTo>
                    <a:pt x="2922729" y="738684"/>
                    <a:pt x="2930998" y="726173"/>
                    <a:pt x="2928380" y="713352"/>
                  </a:cubicBezTo>
                  <a:cubicBezTo>
                    <a:pt x="2926481" y="704050"/>
                    <a:pt x="2919210" y="696779"/>
                    <a:pt x="2909908" y="694881"/>
                  </a:cubicBezTo>
                  <a:lnTo>
                    <a:pt x="2909908" y="485785"/>
                  </a:lnTo>
                  <a:close/>
                  <a:moveTo>
                    <a:pt x="2753560" y="504736"/>
                  </a:moveTo>
                  <a:cubicBezTo>
                    <a:pt x="2745711" y="504736"/>
                    <a:pt x="2739347" y="498372"/>
                    <a:pt x="2739347" y="490523"/>
                  </a:cubicBezTo>
                  <a:cubicBezTo>
                    <a:pt x="2739347" y="482674"/>
                    <a:pt x="2745711" y="476309"/>
                    <a:pt x="2753560" y="476309"/>
                  </a:cubicBezTo>
                  <a:cubicBezTo>
                    <a:pt x="2761409" y="476309"/>
                    <a:pt x="2767774" y="482674"/>
                    <a:pt x="2767774" y="490523"/>
                  </a:cubicBezTo>
                  <a:cubicBezTo>
                    <a:pt x="2767758" y="498365"/>
                    <a:pt x="2761403" y="504720"/>
                    <a:pt x="2753560" y="504736"/>
                  </a:cubicBezTo>
                  <a:close/>
                  <a:moveTo>
                    <a:pt x="2919384" y="717938"/>
                  </a:moveTo>
                  <a:cubicBezTo>
                    <a:pt x="2919384" y="725787"/>
                    <a:pt x="2913020" y="732152"/>
                    <a:pt x="2905171" y="732152"/>
                  </a:cubicBezTo>
                  <a:cubicBezTo>
                    <a:pt x="2897321" y="732152"/>
                    <a:pt x="2890957" y="725787"/>
                    <a:pt x="2890957" y="717938"/>
                  </a:cubicBezTo>
                  <a:cubicBezTo>
                    <a:pt x="2890957" y="710089"/>
                    <a:pt x="2897321" y="703725"/>
                    <a:pt x="2905171" y="703725"/>
                  </a:cubicBezTo>
                  <a:cubicBezTo>
                    <a:pt x="2913020" y="703725"/>
                    <a:pt x="2919384" y="710089"/>
                    <a:pt x="2919384" y="717938"/>
                  </a:cubicBezTo>
                  <a:close/>
                  <a:moveTo>
                    <a:pt x="2748822" y="892764"/>
                  </a:moveTo>
                  <a:cubicBezTo>
                    <a:pt x="2761640" y="895382"/>
                    <a:pt x="2774154" y="887113"/>
                    <a:pt x="2776772" y="874296"/>
                  </a:cubicBezTo>
                  <a:cubicBezTo>
                    <a:pt x="2776776" y="874293"/>
                    <a:pt x="2776776" y="874290"/>
                    <a:pt x="2776776" y="874286"/>
                  </a:cubicBezTo>
                  <a:lnTo>
                    <a:pt x="2871121" y="874286"/>
                  </a:lnTo>
                  <a:lnTo>
                    <a:pt x="3022732" y="722676"/>
                  </a:lnTo>
                  <a:lnTo>
                    <a:pt x="3213034" y="722676"/>
                  </a:lnTo>
                  <a:lnTo>
                    <a:pt x="3213034" y="513738"/>
                  </a:lnTo>
                  <a:cubicBezTo>
                    <a:pt x="3225858" y="511123"/>
                    <a:pt x="3234133" y="498609"/>
                    <a:pt x="3231512" y="485791"/>
                  </a:cubicBezTo>
                  <a:cubicBezTo>
                    <a:pt x="3228890" y="472971"/>
                    <a:pt x="3216382" y="464702"/>
                    <a:pt x="3203559" y="467317"/>
                  </a:cubicBezTo>
                  <a:cubicBezTo>
                    <a:pt x="3190735" y="469932"/>
                    <a:pt x="3182460" y="482446"/>
                    <a:pt x="3185081" y="495267"/>
                  </a:cubicBezTo>
                  <a:cubicBezTo>
                    <a:pt x="3186976" y="504569"/>
                    <a:pt x="3194241" y="511840"/>
                    <a:pt x="3203559" y="513738"/>
                  </a:cubicBezTo>
                  <a:lnTo>
                    <a:pt x="3203559" y="713200"/>
                  </a:lnTo>
                  <a:lnTo>
                    <a:pt x="3018784" y="713200"/>
                  </a:lnTo>
                  <a:lnTo>
                    <a:pt x="2867173" y="864811"/>
                  </a:lnTo>
                  <a:lnTo>
                    <a:pt x="2776776" y="864811"/>
                  </a:lnTo>
                  <a:cubicBezTo>
                    <a:pt x="2774157" y="851993"/>
                    <a:pt x="2761640" y="843724"/>
                    <a:pt x="2748822" y="846346"/>
                  </a:cubicBezTo>
                  <a:cubicBezTo>
                    <a:pt x="2736005" y="848964"/>
                    <a:pt x="2727736" y="861482"/>
                    <a:pt x="2730358" y="874299"/>
                  </a:cubicBezTo>
                  <a:cubicBezTo>
                    <a:pt x="2732259" y="883598"/>
                    <a:pt x="2739524" y="890862"/>
                    <a:pt x="2748822" y="892764"/>
                  </a:cubicBezTo>
                  <a:close/>
                  <a:moveTo>
                    <a:pt x="3194178" y="490523"/>
                  </a:moveTo>
                  <a:cubicBezTo>
                    <a:pt x="3194178" y="482674"/>
                    <a:pt x="3200526" y="476309"/>
                    <a:pt x="3208391" y="476309"/>
                  </a:cubicBezTo>
                  <a:cubicBezTo>
                    <a:pt x="3216256" y="476309"/>
                    <a:pt x="3222605" y="482674"/>
                    <a:pt x="3222605" y="490523"/>
                  </a:cubicBezTo>
                  <a:cubicBezTo>
                    <a:pt x="3222605" y="498372"/>
                    <a:pt x="3216256" y="504736"/>
                    <a:pt x="3208391" y="504736"/>
                  </a:cubicBezTo>
                  <a:cubicBezTo>
                    <a:pt x="3200526" y="504736"/>
                    <a:pt x="3194178" y="498372"/>
                    <a:pt x="3194178" y="490523"/>
                  </a:cubicBezTo>
                  <a:close/>
                  <a:moveTo>
                    <a:pt x="2753560" y="855335"/>
                  </a:moveTo>
                  <a:cubicBezTo>
                    <a:pt x="2761409" y="855335"/>
                    <a:pt x="2767774" y="861700"/>
                    <a:pt x="2767774" y="869549"/>
                  </a:cubicBezTo>
                  <a:cubicBezTo>
                    <a:pt x="2767774" y="877398"/>
                    <a:pt x="2761409" y="883762"/>
                    <a:pt x="2753560" y="883762"/>
                  </a:cubicBezTo>
                  <a:cubicBezTo>
                    <a:pt x="2745711" y="883762"/>
                    <a:pt x="2739347" y="877398"/>
                    <a:pt x="2739347" y="869549"/>
                  </a:cubicBezTo>
                  <a:cubicBezTo>
                    <a:pt x="2739328" y="861715"/>
                    <a:pt x="2745664" y="855354"/>
                    <a:pt x="2753497" y="855335"/>
                  </a:cubicBezTo>
                  <a:cubicBezTo>
                    <a:pt x="2753519" y="855335"/>
                    <a:pt x="2753538" y="855335"/>
                    <a:pt x="2753560" y="855335"/>
                  </a:cubicBezTo>
                  <a:close/>
                  <a:moveTo>
                    <a:pt x="3440545" y="1329117"/>
                  </a:moveTo>
                  <a:lnTo>
                    <a:pt x="3440545" y="1168031"/>
                  </a:lnTo>
                  <a:lnTo>
                    <a:pt x="3364740" y="1168031"/>
                  </a:lnTo>
                  <a:lnTo>
                    <a:pt x="3364740" y="1120179"/>
                  </a:lnTo>
                  <a:cubicBezTo>
                    <a:pt x="3377563" y="1117564"/>
                    <a:pt x="3385838" y="1105050"/>
                    <a:pt x="3383217" y="1092233"/>
                  </a:cubicBezTo>
                  <a:cubicBezTo>
                    <a:pt x="3380596" y="1079412"/>
                    <a:pt x="3368087" y="1071143"/>
                    <a:pt x="3355264" y="1073758"/>
                  </a:cubicBezTo>
                  <a:cubicBezTo>
                    <a:pt x="3342440" y="1076374"/>
                    <a:pt x="3334165" y="1088888"/>
                    <a:pt x="3336786" y="1101708"/>
                  </a:cubicBezTo>
                  <a:cubicBezTo>
                    <a:pt x="3338682" y="1111010"/>
                    <a:pt x="3345946" y="1118281"/>
                    <a:pt x="3355264" y="1120179"/>
                  </a:cubicBezTo>
                  <a:lnTo>
                    <a:pt x="3355264" y="1177507"/>
                  </a:lnTo>
                  <a:lnTo>
                    <a:pt x="3431069" y="1177507"/>
                  </a:lnTo>
                  <a:lnTo>
                    <a:pt x="3431069" y="1319642"/>
                  </a:lnTo>
                  <a:lnTo>
                    <a:pt x="3355264" y="1319642"/>
                  </a:lnTo>
                  <a:lnTo>
                    <a:pt x="3355264" y="1632338"/>
                  </a:lnTo>
                  <a:lnTo>
                    <a:pt x="3582679" y="1632338"/>
                  </a:lnTo>
                  <a:lnTo>
                    <a:pt x="3582679" y="1935559"/>
                  </a:lnTo>
                  <a:lnTo>
                    <a:pt x="3743765" y="1935559"/>
                  </a:lnTo>
                  <a:lnTo>
                    <a:pt x="3743765" y="1622863"/>
                  </a:lnTo>
                  <a:lnTo>
                    <a:pt x="3658485" y="1622863"/>
                  </a:lnTo>
                  <a:lnTo>
                    <a:pt x="3658485" y="1831959"/>
                  </a:lnTo>
                  <a:cubicBezTo>
                    <a:pt x="3649167" y="1833857"/>
                    <a:pt x="3641902" y="1841131"/>
                    <a:pt x="3640007" y="1850436"/>
                  </a:cubicBezTo>
                  <a:lnTo>
                    <a:pt x="3640007" y="1850436"/>
                  </a:lnTo>
                  <a:cubicBezTo>
                    <a:pt x="3637385" y="1863253"/>
                    <a:pt x="3645661" y="1875768"/>
                    <a:pt x="3658485" y="1878386"/>
                  </a:cubicBezTo>
                  <a:cubicBezTo>
                    <a:pt x="3658485" y="1878389"/>
                    <a:pt x="3658485" y="1878389"/>
                    <a:pt x="3658485" y="1878389"/>
                  </a:cubicBezTo>
                  <a:cubicBezTo>
                    <a:pt x="3671371" y="1880941"/>
                    <a:pt x="3683879" y="1872568"/>
                    <a:pt x="3686438" y="1859681"/>
                  </a:cubicBezTo>
                  <a:cubicBezTo>
                    <a:pt x="3687038" y="1856630"/>
                    <a:pt x="3687038" y="1853487"/>
                    <a:pt x="3686438" y="1850436"/>
                  </a:cubicBezTo>
                  <a:cubicBezTo>
                    <a:pt x="3684543" y="1841125"/>
                    <a:pt x="3677278" y="1833847"/>
                    <a:pt x="3667960" y="1831959"/>
                  </a:cubicBezTo>
                  <a:lnTo>
                    <a:pt x="3667960" y="1632338"/>
                  </a:lnTo>
                  <a:lnTo>
                    <a:pt x="3734290" y="1632338"/>
                  </a:lnTo>
                  <a:lnTo>
                    <a:pt x="3734290" y="1926083"/>
                  </a:lnTo>
                  <a:lnTo>
                    <a:pt x="3592155" y="1926083"/>
                  </a:lnTo>
                  <a:lnTo>
                    <a:pt x="3592155" y="1622863"/>
                  </a:lnTo>
                  <a:lnTo>
                    <a:pt x="3364740" y="1622863"/>
                  </a:lnTo>
                  <a:lnTo>
                    <a:pt x="3364740" y="1329117"/>
                  </a:lnTo>
                  <a:close/>
                  <a:moveTo>
                    <a:pt x="3345788" y="1096964"/>
                  </a:moveTo>
                  <a:cubicBezTo>
                    <a:pt x="3345788" y="1089115"/>
                    <a:pt x="3352137" y="1082751"/>
                    <a:pt x="3360002" y="1082751"/>
                  </a:cubicBezTo>
                  <a:cubicBezTo>
                    <a:pt x="3367866" y="1082751"/>
                    <a:pt x="3374215" y="1089115"/>
                    <a:pt x="3374215" y="1096964"/>
                  </a:cubicBezTo>
                  <a:cubicBezTo>
                    <a:pt x="3374215" y="1104813"/>
                    <a:pt x="3367866" y="1111178"/>
                    <a:pt x="3360002" y="1111178"/>
                  </a:cubicBezTo>
                  <a:cubicBezTo>
                    <a:pt x="3352137" y="1111178"/>
                    <a:pt x="3345788" y="1104813"/>
                    <a:pt x="3345788" y="1096964"/>
                  </a:cubicBezTo>
                  <a:close/>
                  <a:moveTo>
                    <a:pt x="3676551" y="1850278"/>
                  </a:moveTo>
                  <a:cubicBezTo>
                    <a:pt x="3677625" y="1853345"/>
                    <a:pt x="3677625" y="1856684"/>
                    <a:pt x="3676551" y="1859754"/>
                  </a:cubicBezTo>
                  <a:cubicBezTo>
                    <a:pt x="3673930" y="1867148"/>
                    <a:pt x="3665781" y="1871011"/>
                    <a:pt x="3658390" y="1868380"/>
                  </a:cubicBezTo>
                  <a:cubicBezTo>
                    <a:pt x="3658390" y="1868377"/>
                    <a:pt x="3658390" y="1868377"/>
                    <a:pt x="3658390" y="1868377"/>
                  </a:cubicBezTo>
                  <a:lnTo>
                    <a:pt x="3658390" y="1868377"/>
                  </a:lnTo>
                  <a:cubicBezTo>
                    <a:pt x="3650999" y="1865720"/>
                    <a:pt x="3647145" y="1857562"/>
                    <a:pt x="3649799" y="1850158"/>
                  </a:cubicBezTo>
                  <a:cubicBezTo>
                    <a:pt x="3651220" y="1846153"/>
                    <a:pt x="3654378" y="1842998"/>
                    <a:pt x="3658390" y="1841560"/>
                  </a:cubicBezTo>
                  <a:lnTo>
                    <a:pt x="3658390" y="1841560"/>
                  </a:lnTo>
                  <a:cubicBezTo>
                    <a:pt x="3665812" y="1838952"/>
                    <a:pt x="3673930" y="1842856"/>
                    <a:pt x="3676551" y="1850278"/>
                  </a:cubicBezTo>
                  <a:close/>
                  <a:moveTo>
                    <a:pt x="3488302" y="1319642"/>
                  </a:moveTo>
                  <a:cubicBezTo>
                    <a:pt x="3485680" y="1332462"/>
                    <a:pt x="3493956" y="1344973"/>
                    <a:pt x="3506779" y="1347586"/>
                  </a:cubicBezTo>
                  <a:cubicBezTo>
                    <a:pt x="3519603" y="1350198"/>
                    <a:pt x="3532111" y="1341925"/>
                    <a:pt x="3534732" y="1329105"/>
                  </a:cubicBezTo>
                  <a:cubicBezTo>
                    <a:pt x="3537323" y="1316291"/>
                    <a:pt x="3529079" y="1303783"/>
                    <a:pt x="3516255" y="1301164"/>
                  </a:cubicBezTo>
                  <a:lnTo>
                    <a:pt x="3516255" y="1092226"/>
                  </a:lnTo>
                  <a:lnTo>
                    <a:pt x="3458927" y="1092226"/>
                  </a:lnTo>
                  <a:cubicBezTo>
                    <a:pt x="3456306" y="1079409"/>
                    <a:pt x="3443798" y="1071137"/>
                    <a:pt x="3430974" y="1073755"/>
                  </a:cubicBezTo>
                  <a:cubicBezTo>
                    <a:pt x="3418150" y="1076370"/>
                    <a:pt x="3409875" y="1088885"/>
                    <a:pt x="3412497" y="1101702"/>
                  </a:cubicBezTo>
                  <a:cubicBezTo>
                    <a:pt x="3415118" y="1114519"/>
                    <a:pt x="3427626" y="1122792"/>
                    <a:pt x="3440450" y="1120173"/>
                  </a:cubicBezTo>
                  <a:cubicBezTo>
                    <a:pt x="3449767" y="1118275"/>
                    <a:pt x="3457032" y="1111004"/>
                    <a:pt x="3458927" y="1101702"/>
                  </a:cubicBezTo>
                  <a:lnTo>
                    <a:pt x="3506779" y="1101702"/>
                  </a:lnTo>
                  <a:lnTo>
                    <a:pt x="3506779" y="1301322"/>
                  </a:lnTo>
                  <a:cubicBezTo>
                    <a:pt x="3497556" y="1303230"/>
                    <a:pt x="3490323" y="1310422"/>
                    <a:pt x="3488397" y="1319642"/>
                  </a:cubicBezTo>
                  <a:close/>
                  <a:moveTo>
                    <a:pt x="3435712" y="1111178"/>
                  </a:moveTo>
                  <a:cubicBezTo>
                    <a:pt x="3427847" y="1111178"/>
                    <a:pt x="3421499" y="1104813"/>
                    <a:pt x="3421499" y="1096964"/>
                  </a:cubicBezTo>
                  <a:cubicBezTo>
                    <a:pt x="3421499" y="1089115"/>
                    <a:pt x="3427847" y="1082751"/>
                    <a:pt x="3435712" y="1082751"/>
                  </a:cubicBezTo>
                  <a:cubicBezTo>
                    <a:pt x="3443577" y="1082751"/>
                    <a:pt x="3449926" y="1089115"/>
                    <a:pt x="3449926" y="1096964"/>
                  </a:cubicBezTo>
                  <a:cubicBezTo>
                    <a:pt x="3449894" y="1104769"/>
                    <a:pt x="3443608" y="1111108"/>
                    <a:pt x="3435807" y="1111178"/>
                  </a:cubicBezTo>
                  <a:close/>
                  <a:moveTo>
                    <a:pt x="3511517" y="1310166"/>
                  </a:moveTo>
                  <a:cubicBezTo>
                    <a:pt x="3519382" y="1310166"/>
                    <a:pt x="3525731" y="1316531"/>
                    <a:pt x="3525731" y="1324380"/>
                  </a:cubicBezTo>
                  <a:cubicBezTo>
                    <a:pt x="3525731" y="1332229"/>
                    <a:pt x="3519382" y="1338593"/>
                    <a:pt x="3511517" y="1338593"/>
                  </a:cubicBezTo>
                  <a:cubicBezTo>
                    <a:pt x="3503652" y="1338593"/>
                    <a:pt x="3497304" y="1332229"/>
                    <a:pt x="3497304" y="1324380"/>
                  </a:cubicBezTo>
                  <a:cubicBezTo>
                    <a:pt x="3497272" y="1316547"/>
                    <a:pt x="3503621" y="1310182"/>
                    <a:pt x="3511454" y="1310166"/>
                  </a:cubicBezTo>
                  <a:cubicBezTo>
                    <a:pt x="3511517" y="1310166"/>
                    <a:pt x="3511549" y="1310166"/>
                    <a:pt x="3511612" y="1310166"/>
                  </a:cubicBezTo>
                  <a:close/>
                  <a:moveTo>
                    <a:pt x="4947078" y="1044374"/>
                  </a:moveTo>
                  <a:cubicBezTo>
                    <a:pt x="4959902" y="1046986"/>
                    <a:pt x="4972410" y="1038714"/>
                    <a:pt x="4975031" y="1025894"/>
                  </a:cubicBezTo>
                  <a:cubicBezTo>
                    <a:pt x="4977621" y="1013076"/>
                    <a:pt x="4969378" y="1000565"/>
                    <a:pt x="4956554" y="997950"/>
                  </a:cubicBezTo>
                  <a:cubicBezTo>
                    <a:pt x="4943730" y="995338"/>
                    <a:pt x="4931222" y="1003607"/>
                    <a:pt x="4928601" y="1016421"/>
                  </a:cubicBezTo>
                  <a:lnTo>
                    <a:pt x="4520200" y="1016421"/>
                  </a:lnTo>
                  <a:cubicBezTo>
                    <a:pt x="4517579" y="1003604"/>
                    <a:pt x="4505071" y="995331"/>
                    <a:pt x="4492247" y="997950"/>
                  </a:cubicBezTo>
                  <a:cubicBezTo>
                    <a:pt x="4479423" y="1000565"/>
                    <a:pt x="4471148" y="1013079"/>
                    <a:pt x="4473769" y="1025897"/>
                  </a:cubicBezTo>
                  <a:cubicBezTo>
                    <a:pt x="4476391" y="1038714"/>
                    <a:pt x="4488899" y="1046986"/>
                    <a:pt x="4501723" y="1044368"/>
                  </a:cubicBezTo>
                  <a:cubicBezTo>
                    <a:pt x="4511040" y="1042470"/>
                    <a:pt x="4518305" y="1035199"/>
                    <a:pt x="4520200" y="1025897"/>
                  </a:cubicBezTo>
                  <a:lnTo>
                    <a:pt x="4928601" y="1025897"/>
                  </a:lnTo>
                  <a:cubicBezTo>
                    <a:pt x="4930527" y="1035230"/>
                    <a:pt x="4937823" y="1042511"/>
                    <a:pt x="4947173" y="1044374"/>
                  </a:cubicBezTo>
                  <a:close/>
                  <a:moveTo>
                    <a:pt x="4951816" y="1006945"/>
                  </a:moveTo>
                  <a:cubicBezTo>
                    <a:pt x="4959681" y="1006945"/>
                    <a:pt x="4966029" y="1013310"/>
                    <a:pt x="4966029" y="1021159"/>
                  </a:cubicBezTo>
                  <a:cubicBezTo>
                    <a:pt x="4966029" y="1029008"/>
                    <a:pt x="4959681" y="1035372"/>
                    <a:pt x="4951816" y="1035372"/>
                  </a:cubicBezTo>
                  <a:cubicBezTo>
                    <a:pt x="4943951" y="1035372"/>
                    <a:pt x="4937602" y="1029008"/>
                    <a:pt x="4937602" y="1021159"/>
                  </a:cubicBezTo>
                  <a:cubicBezTo>
                    <a:pt x="4937571" y="1013326"/>
                    <a:pt x="4943919" y="1006961"/>
                    <a:pt x="4951753" y="1006945"/>
                  </a:cubicBezTo>
                  <a:cubicBezTo>
                    <a:pt x="4951816" y="1006945"/>
                    <a:pt x="4951847" y="1006945"/>
                    <a:pt x="4951911" y="1006945"/>
                  </a:cubicBezTo>
                  <a:close/>
                  <a:moveTo>
                    <a:pt x="4496985" y="1035372"/>
                  </a:moveTo>
                  <a:cubicBezTo>
                    <a:pt x="4489120" y="1035372"/>
                    <a:pt x="4482771" y="1029008"/>
                    <a:pt x="4482771" y="1021159"/>
                  </a:cubicBezTo>
                  <a:cubicBezTo>
                    <a:pt x="4482771" y="1013310"/>
                    <a:pt x="4489120" y="1006945"/>
                    <a:pt x="4496985" y="1006945"/>
                  </a:cubicBezTo>
                  <a:cubicBezTo>
                    <a:pt x="4504849" y="1006945"/>
                    <a:pt x="4511198" y="1013310"/>
                    <a:pt x="4511198" y="1021159"/>
                  </a:cubicBezTo>
                  <a:cubicBezTo>
                    <a:pt x="4511167" y="1028964"/>
                    <a:pt x="4504881" y="1035303"/>
                    <a:pt x="4497080" y="1035372"/>
                  </a:cubicBezTo>
                  <a:close/>
                  <a:moveTo>
                    <a:pt x="3127848" y="1575011"/>
                  </a:moveTo>
                  <a:cubicBezTo>
                    <a:pt x="3140666" y="1577629"/>
                    <a:pt x="3153180" y="1569360"/>
                    <a:pt x="3155798" y="1556543"/>
                  </a:cubicBezTo>
                  <a:cubicBezTo>
                    <a:pt x="3155801" y="1556539"/>
                    <a:pt x="3155801" y="1556536"/>
                    <a:pt x="3155801" y="1556533"/>
                  </a:cubicBezTo>
                  <a:lnTo>
                    <a:pt x="3213129" y="1556533"/>
                  </a:lnTo>
                  <a:lnTo>
                    <a:pt x="3213129" y="1177507"/>
                  </a:lnTo>
                  <a:lnTo>
                    <a:pt x="3288934" y="1177507"/>
                  </a:lnTo>
                  <a:lnTo>
                    <a:pt x="3288934" y="1092226"/>
                  </a:lnTo>
                  <a:lnTo>
                    <a:pt x="3079996" y="1092226"/>
                  </a:lnTo>
                  <a:cubicBezTo>
                    <a:pt x="3077381" y="1079409"/>
                    <a:pt x="3064867" y="1071137"/>
                    <a:pt x="3052049" y="1073755"/>
                  </a:cubicBezTo>
                  <a:cubicBezTo>
                    <a:pt x="3039229" y="1076370"/>
                    <a:pt x="3030960" y="1088885"/>
                    <a:pt x="3033575" y="1101702"/>
                  </a:cubicBezTo>
                  <a:cubicBezTo>
                    <a:pt x="3036194" y="1114519"/>
                    <a:pt x="3048705" y="1122792"/>
                    <a:pt x="3061525" y="1120173"/>
                  </a:cubicBezTo>
                  <a:cubicBezTo>
                    <a:pt x="3070827" y="1118275"/>
                    <a:pt x="3078098" y="1111004"/>
                    <a:pt x="3079996" y="1101702"/>
                  </a:cubicBezTo>
                  <a:lnTo>
                    <a:pt x="3279459" y="1101702"/>
                  </a:lnTo>
                  <a:lnTo>
                    <a:pt x="3279459" y="1168031"/>
                  </a:lnTo>
                  <a:lnTo>
                    <a:pt x="3203654" y="1168031"/>
                  </a:lnTo>
                  <a:lnTo>
                    <a:pt x="3203654" y="1547057"/>
                  </a:lnTo>
                  <a:lnTo>
                    <a:pt x="3155801" y="1547057"/>
                  </a:lnTo>
                  <a:cubicBezTo>
                    <a:pt x="3153183" y="1534240"/>
                    <a:pt x="3140666" y="1525971"/>
                    <a:pt x="3127848" y="1528593"/>
                  </a:cubicBezTo>
                  <a:cubicBezTo>
                    <a:pt x="3115031" y="1531211"/>
                    <a:pt x="3106762" y="1543728"/>
                    <a:pt x="3109383" y="1556546"/>
                  </a:cubicBezTo>
                  <a:cubicBezTo>
                    <a:pt x="3111285" y="1565844"/>
                    <a:pt x="3118549" y="1573109"/>
                    <a:pt x="3127848" y="1575011"/>
                  </a:cubicBezTo>
                  <a:close/>
                  <a:moveTo>
                    <a:pt x="3056781" y="1111178"/>
                  </a:moveTo>
                  <a:cubicBezTo>
                    <a:pt x="3048932" y="1111178"/>
                    <a:pt x="3042568" y="1104813"/>
                    <a:pt x="3042568" y="1096964"/>
                  </a:cubicBezTo>
                  <a:cubicBezTo>
                    <a:pt x="3042568" y="1089115"/>
                    <a:pt x="3048932" y="1082751"/>
                    <a:pt x="3056781" y="1082751"/>
                  </a:cubicBezTo>
                  <a:cubicBezTo>
                    <a:pt x="3064630" y="1082751"/>
                    <a:pt x="3070994" y="1089115"/>
                    <a:pt x="3070994" y="1096964"/>
                  </a:cubicBezTo>
                  <a:cubicBezTo>
                    <a:pt x="3070979" y="1104807"/>
                    <a:pt x="3064624" y="1111159"/>
                    <a:pt x="3056781" y="1111178"/>
                  </a:cubicBezTo>
                  <a:close/>
                  <a:moveTo>
                    <a:pt x="3132586" y="1537582"/>
                  </a:moveTo>
                  <a:cubicBezTo>
                    <a:pt x="3140435" y="1537582"/>
                    <a:pt x="3146800" y="1543946"/>
                    <a:pt x="3146800" y="1551795"/>
                  </a:cubicBezTo>
                  <a:cubicBezTo>
                    <a:pt x="3146800" y="1559644"/>
                    <a:pt x="3140435" y="1566009"/>
                    <a:pt x="3132586" y="1566009"/>
                  </a:cubicBezTo>
                  <a:cubicBezTo>
                    <a:pt x="3124737" y="1566009"/>
                    <a:pt x="3118373" y="1559644"/>
                    <a:pt x="3118373" y="1551795"/>
                  </a:cubicBezTo>
                  <a:cubicBezTo>
                    <a:pt x="3118354" y="1543962"/>
                    <a:pt x="3124690" y="1537601"/>
                    <a:pt x="3132523" y="1537582"/>
                  </a:cubicBezTo>
                  <a:cubicBezTo>
                    <a:pt x="3132545" y="1537582"/>
                    <a:pt x="3132564" y="1537582"/>
                    <a:pt x="3132586" y="1537582"/>
                  </a:cubicBezTo>
                  <a:close/>
                  <a:moveTo>
                    <a:pt x="2881955" y="2911551"/>
                  </a:moveTo>
                  <a:cubicBezTo>
                    <a:pt x="2879343" y="2924371"/>
                    <a:pt x="2887615" y="2936882"/>
                    <a:pt x="2900436" y="2939494"/>
                  </a:cubicBezTo>
                  <a:cubicBezTo>
                    <a:pt x="2913253" y="2942106"/>
                    <a:pt x="2925764" y="2933834"/>
                    <a:pt x="2928380" y="2921014"/>
                  </a:cubicBezTo>
                  <a:cubicBezTo>
                    <a:pt x="2930992" y="2908199"/>
                    <a:pt x="2922723" y="2895692"/>
                    <a:pt x="2909908" y="2893073"/>
                  </a:cubicBezTo>
                  <a:lnTo>
                    <a:pt x="2909908" y="2835745"/>
                  </a:lnTo>
                  <a:lnTo>
                    <a:pt x="2834103" y="2835745"/>
                  </a:lnTo>
                  <a:lnTo>
                    <a:pt x="2834103" y="2484673"/>
                  </a:lnTo>
                  <a:cubicBezTo>
                    <a:pt x="2846924" y="2482058"/>
                    <a:pt x="2855193" y="2469543"/>
                    <a:pt x="2852574" y="2456726"/>
                  </a:cubicBezTo>
                  <a:cubicBezTo>
                    <a:pt x="2849959" y="2443905"/>
                    <a:pt x="2837445" y="2435636"/>
                    <a:pt x="2824628" y="2438252"/>
                  </a:cubicBezTo>
                  <a:cubicBezTo>
                    <a:pt x="2811810" y="2440870"/>
                    <a:pt x="2803538" y="2453381"/>
                    <a:pt x="2806156" y="2466202"/>
                  </a:cubicBezTo>
                  <a:cubicBezTo>
                    <a:pt x="2808055" y="2475504"/>
                    <a:pt x="2815326" y="2482775"/>
                    <a:pt x="2824628" y="2484673"/>
                  </a:cubicBezTo>
                  <a:lnTo>
                    <a:pt x="2824628" y="2845221"/>
                  </a:lnTo>
                  <a:lnTo>
                    <a:pt x="2900433" y="2845221"/>
                  </a:lnTo>
                  <a:lnTo>
                    <a:pt x="2900433" y="2893231"/>
                  </a:lnTo>
                  <a:cubicBezTo>
                    <a:pt x="2891172" y="2895107"/>
                    <a:pt x="2883910" y="2902306"/>
                    <a:pt x="2881955" y="2911551"/>
                  </a:cubicBezTo>
                  <a:close/>
                  <a:moveTo>
                    <a:pt x="2815152" y="2461457"/>
                  </a:moveTo>
                  <a:cubicBezTo>
                    <a:pt x="2815152" y="2453608"/>
                    <a:pt x="2821516" y="2447244"/>
                    <a:pt x="2829365" y="2447244"/>
                  </a:cubicBezTo>
                  <a:cubicBezTo>
                    <a:pt x="2837214" y="2447244"/>
                    <a:pt x="2843579" y="2453608"/>
                    <a:pt x="2843579" y="2461457"/>
                  </a:cubicBezTo>
                  <a:cubicBezTo>
                    <a:pt x="2843579" y="2469306"/>
                    <a:pt x="2837214" y="2475671"/>
                    <a:pt x="2829365" y="2475671"/>
                  </a:cubicBezTo>
                  <a:cubicBezTo>
                    <a:pt x="2821516" y="2475671"/>
                    <a:pt x="2815152" y="2469306"/>
                    <a:pt x="2815152" y="2461457"/>
                  </a:cubicBezTo>
                  <a:close/>
                  <a:moveTo>
                    <a:pt x="2905171" y="2902075"/>
                  </a:moveTo>
                  <a:cubicBezTo>
                    <a:pt x="2913020" y="2902075"/>
                    <a:pt x="2919384" y="2908439"/>
                    <a:pt x="2919384" y="2916288"/>
                  </a:cubicBezTo>
                  <a:cubicBezTo>
                    <a:pt x="2919384" y="2924137"/>
                    <a:pt x="2913020" y="2930502"/>
                    <a:pt x="2905171" y="2930502"/>
                  </a:cubicBezTo>
                  <a:cubicBezTo>
                    <a:pt x="2897321" y="2930502"/>
                    <a:pt x="2890957" y="2924137"/>
                    <a:pt x="2890957" y="2916288"/>
                  </a:cubicBezTo>
                  <a:cubicBezTo>
                    <a:pt x="2890938" y="2908455"/>
                    <a:pt x="2897274" y="2902094"/>
                    <a:pt x="2905107" y="2902075"/>
                  </a:cubicBezTo>
                  <a:cubicBezTo>
                    <a:pt x="2905130" y="2902075"/>
                    <a:pt x="2905148" y="2902075"/>
                    <a:pt x="2905171" y="2902075"/>
                  </a:cubicBezTo>
                  <a:close/>
                  <a:moveTo>
                    <a:pt x="5098783" y="892764"/>
                  </a:moveTo>
                  <a:cubicBezTo>
                    <a:pt x="5100331" y="893077"/>
                    <a:pt x="5101942" y="893238"/>
                    <a:pt x="5103521" y="893238"/>
                  </a:cubicBezTo>
                  <a:cubicBezTo>
                    <a:pt x="5116597" y="893238"/>
                    <a:pt x="5127210" y="882631"/>
                    <a:pt x="5127210" y="869549"/>
                  </a:cubicBezTo>
                  <a:cubicBezTo>
                    <a:pt x="5127210" y="868023"/>
                    <a:pt x="5127052" y="866501"/>
                    <a:pt x="5126768" y="865000"/>
                  </a:cubicBezTo>
                  <a:cubicBezTo>
                    <a:pt x="5124273" y="852161"/>
                    <a:pt x="5111828" y="843784"/>
                    <a:pt x="5098972" y="846289"/>
                  </a:cubicBezTo>
                  <a:cubicBezTo>
                    <a:pt x="5089592" y="848124"/>
                    <a:pt x="5082232" y="855433"/>
                    <a:pt x="5080306" y="864811"/>
                  </a:cubicBezTo>
                  <a:lnTo>
                    <a:pt x="4533055" y="864811"/>
                  </a:lnTo>
                  <a:lnTo>
                    <a:pt x="4416537" y="981298"/>
                  </a:lnTo>
                  <a:lnTo>
                    <a:pt x="4416537" y="1452933"/>
                  </a:lnTo>
                  <a:cubicBezTo>
                    <a:pt x="4403713" y="1455548"/>
                    <a:pt x="4395437" y="1468062"/>
                    <a:pt x="4398059" y="1480879"/>
                  </a:cubicBezTo>
                  <a:cubicBezTo>
                    <a:pt x="4400681" y="1493700"/>
                    <a:pt x="4413188" y="1501969"/>
                    <a:pt x="4426012" y="1499354"/>
                  </a:cubicBezTo>
                  <a:cubicBezTo>
                    <a:pt x="4438836" y="1496739"/>
                    <a:pt x="4447111" y="1484224"/>
                    <a:pt x="4444490" y="1471404"/>
                  </a:cubicBezTo>
                  <a:cubicBezTo>
                    <a:pt x="4442595" y="1462102"/>
                    <a:pt x="4435330" y="1454831"/>
                    <a:pt x="4426012" y="1452933"/>
                  </a:cubicBezTo>
                  <a:lnTo>
                    <a:pt x="4426012" y="985467"/>
                  </a:lnTo>
                  <a:lnTo>
                    <a:pt x="4536940" y="874571"/>
                  </a:lnTo>
                  <a:lnTo>
                    <a:pt x="5080211" y="874571"/>
                  </a:lnTo>
                  <a:cubicBezTo>
                    <a:pt x="5082232" y="883794"/>
                    <a:pt x="5089528" y="890941"/>
                    <a:pt x="5098783" y="892764"/>
                  </a:cubicBezTo>
                  <a:close/>
                  <a:moveTo>
                    <a:pt x="5098783" y="856125"/>
                  </a:moveTo>
                  <a:cubicBezTo>
                    <a:pt x="5106174" y="853519"/>
                    <a:pt x="5114291" y="857407"/>
                    <a:pt x="5116913" y="864811"/>
                  </a:cubicBezTo>
                  <a:cubicBezTo>
                    <a:pt x="5119503" y="872218"/>
                    <a:pt x="5115618" y="880332"/>
                    <a:pt x="5108227" y="882938"/>
                  </a:cubicBezTo>
                  <a:cubicBezTo>
                    <a:pt x="5100805" y="885544"/>
                    <a:pt x="5092719" y="881658"/>
                    <a:pt x="5090097" y="874255"/>
                  </a:cubicBezTo>
                  <a:cubicBezTo>
                    <a:pt x="5087507" y="866851"/>
                    <a:pt x="5091392" y="858746"/>
                    <a:pt x="5098783" y="856125"/>
                  </a:cubicBezTo>
                  <a:close/>
                  <a:moveTo>
                    <a:pt x="4435488" y="1475990"/>
                  </a:moveTo>
                  <a:cubicBezTo>
                    <a:pt x="4435488" y="1483839"/>
                    <a:pt x="4429139" y="1490203"/>
                    <a:pt x="4421274" y="1490203"/>
                  </a:cubicBezTo>
                  <a:cubicBezTo>
                    <a:pt x="4413410" y="1490203"/>
                    <a:pt x="4407061" y="1483839"/>
                    <a:pt x="4407061" y="1475990"/>
                  </a:cubicBezTo>
                  <a:cubicBezTo>
                    <a:pt x="4407061" y="1468141"/>
                    <a:pt x="4413410" y="1461777"/>
                    <a:pt x="4421274" y="1461777"/>
                  </a:cubicBezTo>
                  <a:cubicBezTo>
                    <a:pt x="4429139" y="1461777"/>
                    <a:pt x="4435488" y="1468141"/>
                    <a:pt x="4435488" y="1475990"/>
                  </a:cubicBezTo>
                  <a:close/>
                  <a:moveTo>
                    <a:pt x="5629419" y="134712"/>
                  </a:moveTo>
                  <a:cubicBezTo>
                    <a:pt x="5642243" y="137331"/>
                    <a:pt x="5654751" y="129062"/>
                    <a:pt x="5657373" y="116244"/>
                  </a:cubicBezTo>
                  <a:cubicBezTo>
                    <a:pt x="5657373" y="116241"/>
                    <a:pt x="5657373" y="116238"/>
                    <a:pt x="5657373" y="116235"/>
                  </a:cubicBezTo>
                  <a:lnTo>
                    <a:pt x="5942116" y="116235"/>
                  </a:lnTo>
                  <a:lnTo>
                    <a:pt x="5942116" y="0"/>
                  </a:lnTo>
                  <a:lnTo>
                    <a:pt x="5932640" y="0"/>
                  </a:lnTo>
                  <a:lnTo>
                    <a:pt x="5932640" y="106759"/>
                  </a:lnTo>
                  <a:lnTo>
                    <a:pt x="5657373" y="106759"/>
                  </a:lnTo>
                  <a:cubicBezTo>
                    <a:pt x="5654751" y="93941"/>
                    <a:pt x="5642243" y="85674"/>
                    <a:pt x="5629419" y="88293"/>
                  </a:cubicBezTo>
                  <a:cubicBezTo>
                    <a:pt x="5616596" y="90913"/>
                    <a:pt x="5608320" y="103429"/>
                    <a:pt x="5610942" y="116247"/>
                  </a:cubicBezTo>
                  <a:cubicBezTo>
                    <a:pt x="5612869" y="125545"/>
                    <a:pt x="5620133" y="132812"/>
                    <a:pt x="5629419" y="134712"/>
                  </a:cubicBezTo>
                  <a:close/>
                  <a:moveTo>
                    <a:pt x="5634157" y="97283"/>
                  </a:moveTo>
                  <a:cubicBezTo>
                    <a:pt x="5642022" y="97283"/>
                    <a:pt x="5648371" y="103647"/>
                    <a:pt x="5648371" y="111497"/>
                  </a:cubicBezTo>
                  <a:cubicBezTo>
                    <a:pt x="5648371" y="119347"/>
                    <a:pt x="5642022" y="125710"/>
                    <a:pt x="5634157" y="125710"/>
                  </a:cubicBezTo>
                  <a:cubicBezTo>
                    <a:pt x="5626293" y="125710"/>
                    <a:pt x="5619944" y="119347"/>
                    <a:pt x="5619944" y="111497"/>
                  </a:cubicBezTo>
                  <a:cubicBezTo>
                    <a:pt x="5619912" y="103664"/>
                    <a:pt x="5626261" y="97301"/>
                    <a:pt x="5634094" y="97283"/>
                  </a:cubicBezTo>
                  <a:cubicBezTo>
                    <a:pt x="5634126" y="97283"/>
                    <a:pt x="5634126" y="97283"/>
                    <a:pt x="5634157" y="97283"/>
                  </a:cubicBezTo>
                  <a:close/>
                  <a:moveTo>
                    <a:pt x="3109371" y="1471252"/>
                  </a:moveTo>
                  <a:cubicBezTo>
                    <a:pt x="3106759" y="1484073"/>
                    <a:pt x="3115031" y="1496584"/>
                    <a:pt x="3127851" y="1499196"/>
                  </a:cubicBezTo>
                  <a:cubicBezTo>
                    <a:pt x="3140669" y="1501808"/>
                    <a:pt x="3153180" y="1493536"/>
                    <a:pt x="3155795" y="1480715"/>
                  </a:cubicBezTo>
                  <a:cubicBezTo>
                    <a:pt x="3158407" y="1467901"/>
                    <a:pt x="3150138" y="1455393"/>
                    <a:pt x="3137324" y="1452775"/>
                  </a:cubicBezTo>
                  <a:lnTo>
                    <a:pt x="3137324" y="1195985"/>
                  </a:lnTo>
                  <a:cubicBezTo>
                    <a:pt x="3150144" y="1193369"/>
                    <a:pt x="3158413" y="1180855"/>
                    <a:pt x="3155795" y="1168038"/>
                  </a:cubicBezTo>
                  <a:cubicBezTo>
                    <a:pt x="3153180" y="1155217"/>
                    <a:pt x="3140666" y="1146948"/>
                    <a:pt x="3127848" y="1149563"/>
                  </a:cubicBezTo>
                  <a:cubicBezTo>
                    <a:pt x="3115031" y="1152179"/>
                    <a:pt x="3106759" y="1164693"/>
                    <a:pt x="3109377" y="1177513"/>
                  </a:cubicBezTo>
                  <a:cubicBezTo>
                    <a:pt x="3111275" y="1186815"/>
                    <a:pt x="3118546" y="1194086"/>
                    <a:pt x="3127848" y="1195985"/>
                  </a:cubicBezTo>
                  <a:lnTo>
                    <a:pt x="3127848" y="1452933"/>
                  </a:lnTo>
                  <a:cubicBezTo>
                    <a:pt x="3118587" y="1454809"/>
                    <a:pt x="3111326" y="1462007"/>
                    <a:pt x="3109371" y="1471252"/>
                  </a:cubicBezTo>
                  <a:close/>
                  <a:moveTo>
                    <a:pt x="3118373" y="1172769"/>
                  </a:moveTo>
                  <a:cubicBezTo>
                    <a:pt x="3118373" y="1164920"/>
                    <a:pt x="3124737" y="1158556"/>
                    <a:pt x="3132586" y="1158556"/>
                  </a:cubicBezTo>
                  <a:cubicBezTo>
                    <a:pt x="3140435" y="1158556"/>
                    <a:pt x="3146800" y="1164920"/>
                    <a:pt x="3146800" y="1172769"/>
                  </a:cubicBezTo>
                  <a:cubicBezTo>
                    <a:pt x="3146800" y="1180618"/>
                    <a:pt x="3140435" y="1186983"/>
                    <a:pt x="3132586" y="1186983"/>
                  </a:cubicBezTo>
                  <a:cubicBezTo>
                    <a:pt x="3124737" y="1186983"/>
                    <a:pt x="3118373" y="1180618"/>
                    <a:pt x="3118373" y="1172769"/>
                  </a:cubicBezTo>
                  <a:close/>
                  <a:moveTo>
                    <a:pt x="3132586" y="1461777"/>
                  </a:moveTo>
                  <a:cubicBezTo>
                    <a:pt x="3140435" y="1461777"/>
                    <a:pt x="3146800" y="1468141"/>
                    <a:pt x="3146800" y="1475990"/>
                  </a:cubicBezTo>
                  <a:cubicBezTo>
                    <a:pt x="3146800" y="1483839"/>
                    <a:pt x="3140435" y="1490203"/>
                    <a:pt x="3132586" y="1490203"/>
                  </a:cubicBezTo>
                  <a:cubicBezTo>
                    <a:pt x="3124737" y="1490203"/>
                    <a:pt x="3118373" y="1483839"/>
                    <a:pt x="3118373" y="1475990"/>
                  </a:cubicBezTo>
                  <a:cubicBezTo>
                    <a:pt x="3118354" y="1468157"/>
                    <a:pt x="3124690" y="1461796"/>
                    <a:pt x="3132523" y="1461777"/>
                  </a:cubicBezTo>
                  <a:cubicBezTo>
                    <a:pt x="3132545" y="1461777"/>
                    <a:pt x="3132564" y="1461777"/>
                    <a:pt x="3132586" y="1461777"/>
                  </a:cubicBezTo>
                  <a:close/>
                  <a:moveTo>
                    <a:pt x="5781030" y="58907"/>
                  </a:moveTo>
                  <a:cubicBezTo>
                    <a:pt x="5793853" y="61523"/>
                    <a:pt x="5806361" y="53251"/>
                    <a:pt x="5808983" y="40429"/>
                  </a:cubicBezTo>
                  <a:cubicBezTo>
                    <a:pt x="5811604" y="27608"/>
                    <a:pt x="5803329" y="15093"/>
                    <a:pt x="5790505" y="12476"/>
                  </a:cubicBezTo>
                  <a:lnTo>
                    <a:pt x="5790505" y="0"/>
                  </a:lnTo>
                  <a:lnTo>
                    <a:pt x="5781030" y="0"/>
                  </a:lnTo>
                  <a:lnTo>
                    <a:pt x="5781030" y="12634"/>
                  </a:lnTo>
                  <a:cubicBezTo>
                    <a:pt x="5768206" y="15238"/>
                    <a:pt x="5759931" y="27742"/>
                    <a:pt x="5762521" y="40564"/>
                  </a:cubicBezTo>
                  <a:cubicBezTo>
                    <a:pt x="5764416" y="49886"/>
                    <a:pt x="5771712" y="57172"/>
                    <a:pt x="5781030" y="59065"/>
                  </a:cubicBezTo>
                  <a:close/>
                  <a:moveTo>
                    <a:pt x="5785768" y="21478"/>
                  </a:moveTo>
                  <a:cubicBezTo>
                    <a:pt x="5793632" y="21478"/>
                    <a:pt x="5799981" y="27842"/>
                    <a:pt x="5799981" y="35692"/>
                  </a:cubicBezTo>
                  <a:cubicBezTo>
                    <a:pt x="5799981" y="43542"/>
                    <a:pt x="5793632" y="49905"/>
                    <a:pt x="5785768" y="49905"/>
                  </a:cubicBezTo>
                  <a:cubicBezTo>
                    <a:pt x="5777903" y="49905"/>
                    <a:pt x="5771554" y="43542"/>
                    <a:pt x="5771554" y="35692"/>
                  </a:cubicBezTo>
                  <a:cubicBezTo>
                    <a:pt x="5771523" y="27859"/>
                    <a:pt x="5777871" y="21496"/>
                    <a:pt x="5785704" y="21478"/>
                  </a:cubicBezTo>
                  <a:cubicBezTo>
                    <a:pt x="5785736" y="21478"/>
                    <a:pt x="5785736" y="21478"/>
                    <a:pt x="5785768" y="21478"/>
                  </a:cubicBezTo>
                  <a:close/>
                  <a:moveTo>
                    <a:pt x="2700970" y="789006"/>
                  </a:moveTo>
                  <a:cubicBezTo>
                    <a:pt x="2698355" y="776188"/>
                    <a:pt x="2685841" y="767916"/>
                    <a:pt x="2673023" y="770534"/>
                  </a:cubicBezTo>
                  <a:cubicBezTo>
                    <a:pt x="2660203" y="773150"/>
                    <a:pt x="2651934" y="785664"/>
                    <a:pt x="2654549" y="798481"/>
                  </a:cubicBezTo>
                  <a:cubicBezTo>
                    <a:pt x="2657168" y="811299"/>
                    <a:pt x="2669679" y="819571"/>
                    <a:pt x="2682499" y="816952"/>
                  </a:cubicBezTo>
                  <a:cubicBezTo>
                    <a:pt x="2691801" y="815054"/>
                    <a:pt x="2699072" y="807783"/>
                    <a:pt x="2700970" y="798481"/>
                  </a:cubicBezTo>
                  <a:lnTo>
                    <a:pt x="2834103" y="798481"/>
                  </a:lnTo>
                  <a:lnTo>
                    <a:pt x="2834103" y="589543"/>
                  </a:lnTo>
                  <a:cubicBezTo>
                    <a:pt x="2846924" y="586928"/>
                    <a:pt x="2855193" y="574414"/>
                    <a:pt x="2852574" y="561596"/>
                  </a:cubicBezTo>
                  <a:cubicBezTo>
                    <a:pt x="2849959" y="548776"/>
                    <a:pt x="2837445" y="540507"/>
                    <a:pt x="2824628" y="543122"/>
                  </a:cubicBezTo>
                  <a:cubicBezTo>
                    <a:pt x="2811810" y="545737"/>
                    <a:pt x="2803538" y="558251"/>
                    <a:pt x="2806156" y="571072"/>
                  </a:cubicBezTo>
                  <a:cubicBezTo>
                    <a:pt x="2808055" y="580374"/>
                    <a:pt x="2815326" y="587645"/>
                    <a:pt x="2824628" y="589543"/>
                  </a:cubicBezTo>
                  <a:lnTo>
                    <a:pt x="2824628" y="789006"/>
                  </a:lnTo>
                  <a:close/>
                  <a:moveTo>
                    <a:pt x="2677755" y="807957"/>
                  </a:moveTo>
                  <a:cubicBezTo>
                    <a:pt x="2669906" y="807957"/>
                    <a:pt x="2663542" y="801592"/>
                    <a:pt x="2663542" y="793743"/>
                  </a:cubicBezTo>
                  <a:cubicBezTo>
                    <a:pt x="2663542" y="785894"/>
                    <a:pt x="2669906" y="779530"/>
                    <a:pt x="2677755" y="779530"/>
                  </a:cubicBezTo>
                  <a:cubicBezTo>
                    <a:pt x="2685604" y="779530"/>
                    <a:pt x="2691969" y="785894"/>
                    <a:pt x="2691969" y="793743"/>
                  </a:cubicBezTo>
                  <a:cubicBezTo>
                    <a:pt x="2691953" y="801586"/>
                    <a:pt x="2685598" y="807941"/>
                    <a:pt x="2677755" y="807957"/>
                  </a:cubicBezTo>
                  <a:close/>
                  <a:moveTo>
                    <a:pt x="2815152" y="566328"/>
                  </a:moveTo>
                  <a:cubicBezTo>
                    <a:pt x="2815152" y="558479"/>
                    <a:pt x="2821516" y="552114"/>
                    <a:pt x="2829365" y="552114"/>
                  </a:cubicBezTo>
                  <a:cubicBezTo>
                    <a:pt x="2837214" y="552114"/>
                    <a:pt x="2843579" y="558479"/>
                    <a:pt x="2843579" y="566328"/>
                  </a:cubicBezTo>
                  <a:cubicBezTo>
                    <a:pt x="2843579" y="574177"/>
                    <a:pt x="2837214" y="580541"/>
                    <a:pt x="2829365" y="580541"/>
                  </a:cubicBezTo>
                  <a:cubicBezTo>
                    <a:pt x="2821516" y="580541"/>
                    <a:pt x="2815152" y="574177"/>
                    <a:pt x="2815152" y="566328"/>
                  </a:cubicBezTo>
                  <a:close/>
                  <a:moveTo>
                    <a:pt x="4217074" y="485785"/>
                  </a:moveTo>
                  <a:cubicBezTo>
                    <a:pt x="4214453" y="472967"/>
                    <a:pt x="4201945" y="464695"/>
                    <a:pt x="4189121" y="467314"/>
                  </a:cubicBezTo>
                  <a:cubicBezTo>
                    <a:pt x="4176297" y="469929"/>
                    <a:pt x="4168022" y="482443"/>
                    <a:pt x="4170643" y="495261"/>
                  </a:cubicBezTo>
                  <a:cubicBezTo>
                    <a:pt x="4173265" y="508078"/>
                    <a:pt x="4185773" y="516350"/>
                    <a:pt x="4198597" y="513732"/>
                  </a:cubicBezTo>
                  <a:cubicBezTo>
                    <a:pt x="4207914" y="511833"/>
                    <a:pt x="4215179" y="504562"/>
                    <a:pt x="4217074" y="495261"/>
                  </a:cubicBezTo>
                  <a:lnTo>
                    <a:pt x="4340731" y="495261"/>
                  </a:lnTo>
                  <a:lnTo>
                    <a:pt x="4340731" y="694881"/>
                  </a:lnTo>
                  <a:cubicBezTo>
                    <a:pt x="4327907" y="697496"/>
                    <a:pt x="4319632" y="710010"/>
                    <a:pt x="4322254" y="722828"/>
                  </a:cubicBezTo>
                  <a:cubicBezTo>
                    <a:pt x="4324875" y="735648"/>
                    <a:pt x="4337383" y="743917"/>
                    <a:pt x="4350207" y="741302"/>
                  </a:cubicBezTo>
                  <a:cubicBezTo>
                    <a:pt x="4363031" y="738684"/>
                    <a:pt x="4371306" y="726173"/>
                    <a:pt x="4368684" y="713352"/>
                  </a:cubicBezTo>
                  <a:cubicBezTo>
                    <a:pt x="4366789" y="704050"/>
                    <a:pt x="4359525" y="696779"/>
                    <a:pt x="4350207" y="694881"/>
                  </a:cubicBezTo>
                  <a:lnTo>
                    <a:pt x="4350207" y="485785"/>
                  </a:lnTo>
                  <a:close/>
                  <a:moveTo>
                    <a:pt x="4193859" y="504736"/>
                  </a:moveTo>
                  <a:cubicBezTo>
                    <a:pt x="4185994" y="504736"/>
                    <a:pt x="4179645" y="498372"/>
                    <a:pt x="4179645" y="490523"/>
                  </a:cubicBezTo>
                  <a:cubicBezTo>
                    <a:pt x="4179645" y="482674"/>
                    <a:pt x="4185994" y="476309"/>
                    <a:pt x="4193859" y="476309"/>
                  </a:cubicBezTo>
                  <a:cubicBezTo>
                    <a:pt x="4201724" y="476309"/>
                    <a:pt x="4208072" y="482674"/>
                    <a:pt x="4208072" y="490523"/>
                  </a:cubicBezTo>
                  <a:cubicBezTo>
                    <a:pt x="4208041" y="498365"/>
                    <a:pt x="4201692" y="504720"/>
                    <a:pt x="4193859" y="504736"/>
                  </a:cubicBezTo>
                  <a:close/>
                  <a:moveTo>
                    <a:pt x="4359683" y="717938"/>
                  </a:moveTo>
                  <a:cubicBezTo>
                    <a:pt x="4359683" y="725787"/>
                    <a:pt x="4353334" y="732152"/>
                    <a:pt x="4345469" y="732152"/>
                  </a:cubicBezTo>
                  <a:cubicBezTo>
                    <a:pt x="4337604" y="732152"/>
                    <a:pt x="4331256" y="725787"/>
                    <a:pt x="4331256" y="717938"/>
                  </a:cubicBezTo>
                  <a:cubicBezTo>
                    <a:pt x="4331256" y="710089"/>
                    <a:pt x="4337604" y="703725"/>
                    <a:pt x="4345469" y="703725"/>
                  </a:cubicBezTo>
                  <a:cubicBezTo>
                    <a:pt x="4353334" y="703725"/>
                    <a:pt x="4359683" y="710089"/>
                    <a:pt x="4359683" y="717938"/>
                  </a:cubicBezTo>
                  <a:close/>
                  <a:moveTo>
                    <a:pt x="5022978" y="968569"/>
                  </a:moveTo>
                  <a:cubicBezTo>
                    <a:pt x="5035802" y="971181"/>
                    <a:pt x="5048310" y="962909"/>
                    <a:pt x="5050931" y="950088"/>
                  </a:cubicBezTo>
                  <a:cubicBezTo>
                    <a:pt x="5053521" y="937271"/>
                    <a:pt x="5045277" y="924760"/>
                    <a:pt x="5032454" y="922145"/>
                  </a:cubicBezTo>
                  <a:cubicBezTo>
                    <a:pt x="5019630" y="919533"/>
                    <a:pt x="5007122" y="927802"/>
                    <a:pt x="5004501" y="940616"/>
                  </a:cubicBezTo>
                  <a:lnTo>
                    <a:pt x="4596100" y="940616"/>
                  </a:lnTo>
                  <a:cubicBezTo>
                    <a:pt x="4593479" y="927799"/>
                    <a:pt x="4580970" y="919526"/>
                    <a:pt x="4568147" y="922145"/>
                  </a:cubicBezTo>
                  <a:cubicBezTo>
                    <a:pt x="4555323" y="924760"/>
                    <a:pt x="4547048" y="937274"/>
                    <a:pt x="4549669" y="950092"/>
                  </a:cubicBezTo>
                  <a:cubicBezTo>
                    <a:pt x="4552291" y="962909"/>
                    <a:pt x="4564799" y="971181"/>
                    <a:pt x="4577623" y="968563"/>
                  </a:cubicBezTo>
                  <a:cubicBezTo>
                    <a:pt x="4586940" y="966664"/>
                    <a:pt x="4594205" y="959394"/>
                    <a:pt x="4596100" y="950092"/>
                  </a:cubicBezTo>
                  <a:lnTo>
                    <a:pt x="5004501" y="950092"/>
                  </a:lnTo>
                  <a:cubicBezTo>
                    <a:pt x="5006396" y="959397"/>
                    <a:pt x="5013660" y="966671"/>
                    <a:pt x="5022978" y="968569"/>
                  </a:cubicBezTo>
                  <a:close/>
                  <a:moveTo>
                    <a:pt x="5027716" y="931140"/>
                  </a:moveTo>
                  <a:cubicBezTo>
                    <a:pt x="5035581" y="931140"/>
                    <a:pt x="5041929" y="937505"/>
                    <a:pt x="5041929" y="945354"/>
                  </a:cubicBezTo>
                  <a:cubicBezTo>
                    <a:pt x="5041929" y="953203"/>
                    <a:pt x="5035581" y="959567"/>
                    <a:pt x="5027716" y="959567"/>
                  </a:cubicBezTo>
                  <a:cubicBezTo>
                    <a:pt x="5019851" y="959567"/>
                    <a:pt x="5013502" y="953203"/>
                    <a:pt x="5013502" y="945354"/>
                  </a:cubicBezTo>
                  <a:cubicBezTo>
                    <a:pt x="5013471" y="937521"/>
                    <a:pt x="5019819" y="931159"/>
                    <a:pt x="5027653" y="931140"/>
                  </a:cubicBezTo>
                  <a:cubicBezTo>
                    <a:pt x="5027684" y="931140"/>
                    <a:pt x="5027684" y="931140"/>
                    <a:pt x="5027716" y="931140"/>
                  </a:cubicBezTo>
                  <a:close/>
                  <a:moveTo>
                    <a:pt x="4572885" y="959567"/>
                  </a:moveTo>
                  <a:cubicBezTo>
                    <a:pt x="4565020" y="959567"/>
                    <a:pt x="4558671" y="953203"/>
                    <a:pt x="4558671" y="945354"/>
                  </a:cubicBezTo>
                  <a:cubicBezTo>
                    <a:pt x="4558671" y="937505"/>
                    <a:pt x="4565020" y="931140"/>
                    <a:pt x="4572885" y="931140"/>
                  </a:cubicBezTo>
                  <a:cubicBezTo>
                    <a:pt x="4580749" y="931140"/>
                    <a:pt x="4587098" y="937505"/>
                    <a:pt x="4587098" y="945354"/>
                  </a:cubicBezTo>
                  <a:cubicBezTo>
                    <a:pt x="4587067" y="953196"/>
                    <a:pt x="4580718" y="959548"/>
                    <a:pt x="4572885" y="959567"/>
                  </a:cubicBezTo>
                  <a:close/>
                  <a:moveTo>
                    <a:pt x="5335674" y="88439"/>
                  </a:moveTo>
                  <a:cubicBezTo>
                    <a:pt x="5322850" y="85826"/>
                    <a:pt x="5310343" y="94099"/>
                    <a:pt x="5307721" y="106919"/>
                  </a:cubicBezTo>
                  <a:cubicBezTo>
                    <a:pt x="5305131" y="119738"/>
                    <a:pt x="5313375" y="132249"/>
                    <a:pt x="5326199" y="134863"/>
                  </a:cubicBezTo>
                  <a:cubicBezTo>
                    <a:pt x="5339022" y="137476"/>
                    <a:pt x="5351530" y="129207"/>
                    <a:pt x="5354152" y="116393"/>
                  </a:cubicBezTo>
                  <a:lnTo>
                    <a:pt x="5411480" y="116393"/>
                  </a:lnTo>
                  <a:lnTo>
                    <a:pt x="5411480" y="0"/>
                  </a:lnTo>
                  <a:lnTo>
                    <a:pt x="5402004" y="0"/>
                  </a:lnTo>
                  <a:lnTo>
                    <a:pt x="5402004" y="106759"/>
                  </a:lnTo>
                  <a:lnTo>
                    <a:pt x="5354152" y="106759"/>
                  </a:lnTo>
                  <a:cubicBezTo>
                    <a:pt x="5352194" y="97509"/>
                    <a:pt x="5344929" y="90306"/>
                    <a:pt x="5335674" y="88439"/>
                  </a:cubicBezTo>
                  <a:close/>
                  <a:moveTo>
                    <a:pt x="5330937" y="125868"/>
                  </a:moveTo>
                  <a:cubicBezTo>
                    <a:pt x="5323072" y="125868"/>
                    <a:pt x="5316723" y="119505"/>
                    <a:pt x="5316723" y="111655"/>
                  </a:cubicBezTo>
                  <a:cubicBezTo>
                    <a:pt x="5316723" y="103805"/>
                    <a:pt x="5323072" y="97441"/>
                    <a:pt x="5330937" y="97441"/>
                  </a:cubicBezTo>
                  <a:cubicBezTo>
                    <a:pt x="5338801" y="97441"/>
                    <a:pt x="5345150" y="103805"/>
                    <a:pt x="5345150" y="111655"/>
                  </a:cubicBezTo>
                  <a:cubicBezTo>
                    <a:pt x="5345055" y="119435"/>
                    <a:pt x="5338706" y="125694"/>
                    <a:pt x="5330937" y="125710"/>
                  </a:cubicBezTo>
                  <a:close/>
                  <a:moveTo>
                    <a:pt x="4490415" y="789164"/>
                  </a:moveTo>
                  <a:lnTo>
                    <a:pt x="4340731" y="938816"/>
                  </a:lnTo>
                  <a:lnTo>
                    <a:pt x="4340731" y="1301322"/>
                  </a:lnTo>
                  <a:cubicBezTo>
                    <a:pt x="4327907" y="1303938"/>
                    <a:pt x="4319632" y="1316452"/>
                    <a:pt x="4322254" y="1329269"/>
                  </a:cubicBezTo>
                  <a:cubicBezTo>
                    <a:pt x="4324875" y="1342090"/>
                    <a:pt x="4337383" y="1350359"/>
                    <a:pt x="4350207" y="1347743"/>
                  </a:cubicBezTo>
                  <a:cubicBezTo>
                    <a:pt x="4363031" y="1345128"/>
                    <a:pt x="4371306" y="1332614"/>
                    <a:pt x="4368684" y="1319793"/>
                  </a:cubicBezTo>
                  <a:cubicBezTo>
                    <a:pt x="4366789" y="1310492"/>
                    <a:pt x="4359525" y="1303221"/>
                    <a:pt x="4350207" y="1301322"/>
                  </a:cubicBezTo>
                  <a:lnTo>
                    <a:pt x="4350207" y="942543"/>
                  </a:lnTo>
                  <a:lnTo>
                    <a:pt x="4494300" y="798481"/>
                  </a:lnTo>
                  <a:lnTo>
                    <a:pt x="4729233" y="798481"/>
                  </a:lnTo>
                  <a:lnTo>
                    <a:pt x="4729233" y="513738"/>
                  </a:lnTo>
                  <a:cubicBezTo>
                    <a:pt x="4742056" y="511123"/>
                    <a:pt x="4750332" y="498609"/>
                    <a:pt x="4747710" y="485791"/>
                  </a:cubicBezTo>
                  <a:cubicBezTo>
                    <a:pt x="4745089" y="472971"/>
                    <a:pt x="4732581" y="464702"/>
                    <a:pt x="4719757" y="467317"/>
                  </a:cubicBezTo>
                  <a:cubicBezTo>
                    <a:pt x="4706933" y="469932"/>
                    <a:pt x="4698658" y="482446"/>
                    <a:pt x="4701280" y="495267"/>
                  </a:cubicBezTo>
                  <a:cubicBezTo>
                    <a:pt x="4703175" y="504569"/>
                    <a:pt x="4710439" y="511840"/>
                    <a:pt x="4719757" y="513738"/>
                  </a:cubicBezTo>
                  <a:lnTo>
                    <a:pt x="4719757" y="789006"/>
                  </a:lnTo>
                  <a:close/>
                  <a:moveTo>
                    <a:pt x="4359683" y="1324538"/>
                  </a:moveTo>
                  <a:cubicBezTo>
                    <a:pt x="4359683" y="1332387"/>
                    <a:pt x="4353334" y="1338751"/>
                    <a:pt x="4345469" y="1338751"/>
                  </a:cubicBezTo>
                  <a:cubicBezTo>
                    <a:pt x="4337604" y="1338751"/>
                    <a:pt x="4331256" y="1332387"/>
                    <a:pt x="4331256" y="1324538"/>
                  </a:cubicBezTo>
                  <a:cubicBezTo>
                    <a:pt x="4331256" y="1316689"/>
                    <a:pt x="4337604" y="1310324"/>
                    <a:pt x="4345469" y="1310324"/>
                  </a:cubicBezTo>
                  <a:cubicBezTo>
                    <a:pt x="4353271" y="1310324"/>
                    <a:pt x="4359588" y="1316591"/>
                    <a:pt x="4359683" y="1324380"/>
                  </a:cubicBezTo>
                  <a:close/>
                  <a:moveTo>
                    <a:pt x="4710282" y="490681"/>
                  </a:moveTo>
                  <a:cubicBezTo>
                    <a:pt x="4710282" y="482832"/>
                    <a:pt x="4716630" y="476467"/>
                    <a:pt x="4724495" y="476467"/>
                  </a:cubicBezTo>
                  <a:cubicBezTo>
                    <a:pt x="4732360" y="476467"/>
                    <a:pt x="4738709" y="482832"/>
                    <a:pt x="4738709" y="490681"/>
                  </a:cubicBezTo>
                  <a:cubicBezTo>
                    <a:pt x="4738709" y="498530"/>
                    <a:pt x="4732360" y="504894"/>
                    <a:pt x="4724495" y="504894"/>
                  </a:cubicBezTo>
                  <a:cubicBezTo>
                    <a:pt x="4716630" y="504894"/>
                    <a:pt x="4710282" y="498533"/>
                    <a:pt x="4710282" y="490681"/>
                  </a:cubicBezTo>
                  <a:cubicBezTo>
                    <a:pt x="4710282" y="490630"/>
                    <a:pt x="4710282" y="490576"/>
                    <a:pt x="4710282" y="490523"/>
                  </a:cubicBezTo>
                  <a:close/>
                  <a:moveTo>
                    <a:pt x="5856835" y="59065"/>
                  </a:moveTo>
                  <a:cubicBezTo>
                    <a:pt x="5869659" y="61681"/>
                    <a:pt x="5882167" y="53409"/>
                    <a:pt x="5884788" y="40587"/>
                  </a:cubicBezTo>
                  <a:cubicBezTo>
                    <a:pt x="5887410" y="27766"/>
                    <a:pt x="5879134" y="15251"/>
                    <a:pt x="5866311" y="12634"/>
                  </a:cubicBezTo>
                  <a:lnTo>
                    <a:pt x="5866311" y="0"/>
                  </a:lnTo>
                  <a:lnTo>
                    <a:pt x="5856835" y="0"/>
                  </a:lnTo>
                  <a:lnTo>
                    <a:pt x="5856835" y="12634"/>
                  </a:lnTo>
                  <a:cubicBezTo>
                    <a:pt x="5844011" y="15238"/>
                    <a:pt x="5835736" y="27742"/>
                    <a:pt x="5838326" y="40564"/>
                  </a:cubicBezTo>
                  <a:cubicBezTo>
                    <a:pt x="5840221" y="49886"/>
                    <a:pt x="5847517" y="57172"/>
                    <a:pt x="5856835" y="59065"/>
                  </a:cubicBezTo>
                  <a:close/>
                  <a:moveTo>
                    <a:pt x="5861573" y="21636"/>
                  </a:moveTo>
                  <a:cubicBezTo>
                    <a:pt x="5869438" y="21636"/>
                    <a:pt x="5875786" y="28000"/>
                    <a:pt x="5875786" y="35850"/>
                  </a:cubicBezTo>
                  <a:cubicBezTo>
                    <a:pt x="5875786" y="43699"/>
                    <a:pt x="5869438" y="50063"/>
                    <a:pt x="5861573" y="50063"/>
                  </a:cubicBezTo>
                  <a:cubicBezTo>
                    <a:pt x="5853708" y="50063"/>
                    <a:pt x="5847359" y="43699"/>
                    <a:pt x="5847359" y="35850"/>
                  </a:cubicBezTo>
                  <a:cubicBezTo>
                    <a:pt x="5847264" y="28018"/>
                    <a:pt x="5853518" y="21584"/>
                    <a:pt x="5861352" y="21479"/>
                  </a:cubicBezTo>
                  <a:cubicBezTo>
                    <a:pt x="5861415" y="21478"/>
                    <a:pt x="5861510" y="21478"/>
                    <a:pt x="5861573" y="21478"/>
                  </a:cubicBezTo>
                  <a:close/>
                  <a:moveTo>
                    <a:pt x="5705225" y="59065"/>
                  </a:moveTo>
                  <a:cubicBezTo>
                    <a:pt x="5718048" y="61679"/>
                    <a:pt x="5730556" y="53405"/>
                    <a:pt x="5733178" y="40585"/>
                  </a:cubicBezTo>
                  <a:cubicBezTo>
                    <a:pt x="5735768" y="27766"/>
                    <a:pt x="5727524" y="15255"/>
                    <a:pt x="5714700" y="12642"/>
                  </a:cubicBezTo>
                  <a:cubicBezTo>
                    <a:pt x="5701876" y="10029"/>
                    <a:pt x="5689369" y="18297"/>
                    <a:pt x="5686747" y="31112"/>
                  </a:cubicBezTo>
                  <a:lnTo>
                    <a:pt x="5638895" y="31112"/>
                  </a:lnTo>
                  <a:lnTo>
                    <a:pt x="5638895" y="0"/>
                  </a:lnTo>
                  <a:lnTo>
                    <a:pt x="5629419" y="0"/>
                  </a:lnTo>
                  <a:lnTo>
                    <a:pt x="5629419" y="40429"/>
                  </a:lnTo>
                  <a:lnTo>
                    <a:pt x="5686747" y="40429"/>
                  </a:lnTo>
                  <a:cubicBezTo>
                    <a:pt x="5688642" y="49736"/>
                    <a:pt x="5695907" y="57009"/>
                    <a:pt x="5705225" y="58907"/>
                  </a:cubicBezTo>
                  <a:close/>
                  <a:moveTo>
                    <a:pt x="5709962" y="21636"/>
                  </a:moveTo>
                  <a:cubicBezTo>
                    <a:pt x="5717827" y="21636"/>
                    <a:pt x="5724176" y="28000"/>
                    <a:pt x="5724176" y="35850"/>
                  </a:cubicBezTo>
                  <a:cubicBezTo>
                    <a:pt x="5724176" y="43699"/>
                    <a:pt x="5717827" y="50063"/>
                    <a:pt x="5709962" y="50063"/>
                  </a:cubicBezTo>
                  <a:cubicBezTo>
                    <a:pt x="5702098" y="50063"/>
                    <a:pt x="5695749" y="43699"/>
                    <a:pt x="5695749" y="35850"/>
                  </a:cubicBezTo>
                  <a:cubicBezTo>
                    <a:pt x="5695654" y="28018"/>
                    <a:pt x="5701908" y="21584"/>
                    <a:pt x="5709741" y="21479"/>
                  </a:cubicBezTo>
                  <a:cubicBezTo>
                    <a:pt x="5709804" y="21478"/>
                    <a:pt x="5709899" y="21478"/>
                    <a:pt x="5709962" y="21478"/>
                  </a:cubicBezTo>
                  <a:close/>
                  <a:moveTo>
                    <a:pt x="4189121" y="892922"/>
                  </a:moveTo>
                  <a:cubicBezTo>
                    <a:pt x="4201945" y="895540"/>
                    <a:pt x="4214453" y="887271"/>
                    <a:pt x="4217074" y="874454"/>
                  </a:cubicBezTo>
                  <a:cubicBezTo>
                    <a:pt x="4217074" y="874451"/>
                    <a:pt x="4217074" y="874448"/>
                    <a:pt x="4217074" y="874444"/>
                  </a:cubicBezTo>
                  <a:lnTo>
                    <a:pt x="4311420" y="874444"/>
                  </a:lnTo>
                  <a:lnTo>
                    <a:pt x="4463030" y="722834"/>
                  </a:lnTo>
                  <a:lnTo>
                    <a:pt x="4653333" y="722834"/>
                  </a:lnTo>
                  <a:lnTo>
                    <a:pt x="4653333" y="513738"/>
                  </a:lnTo>
                  <a:cubicBezTo>
                    <a:pt x="4666157" y="511123"/>
                    <a:pt x="4674432" y="498609"/>
                    <a:pt x="4671810" y="485791"/>
                  </a:cubicBezTo>
                  <a:cubicBezTo>
                    <a:pt x="4669189" y="472971"/>
                    <a:pt x="4656681" y="464702"/>
                    <a:pt x="4643857" y="467317"/>
                  </a:cubicBezTo>
                  <a:cubicBezTo>
                    <a:pt x="4631033" y="469932"/>
                    <a:pt x="4622758" y="482446"/>
                    <a:pt x="4625380" y="495267"/>
                  </a:cubicBezTo>
                  <a:cubicBezTo>
                    <a:pt x="4627275" y="504569"/>
                    <a:pt x="4634540" y="511840"/>
                    <a:pt x="4643857" y="513738"/>
                  </a:cubicBezTo>
                  <a:lnTo>
                    <a:pt x="4643857" y="713200"/>
                  </a:lnTo>
                  <a:lnTo>
                    <a:pt x="4459082" y="713200"/>
                  </a:lnTo>
                  <a:lnTo>
                    <a:pt x="4307472" y="864811"/>
                  </a:lnTo>
                  <a:lnTo>
                    <a:pt x="4216979" y="864811"/>
                  </a:lnTo>
                  <a:cubicBezTo>
                    <a:pt x="4214358" y="851993"/>
                    <a:pt x="4201850" y="843724"/>
                    <a:pt x="4189026" y="846346"/>
                  </a:cubicBezTo>
                  <a:cubicBezTo>
                    <a:pt x="4176202" y="848964"/>
                    <a:pt x="4167927" y="861482"/>
                    <a:pt x="4170549" y="874299"/>
                  </a:cubicBezTo>
                  <a:cubicBezTo>
                    <a:pt x="4172475" y="883598"/>
                    <a:pt x="4179740" y="890862"/>
                    <a:pt x="4189026" y="892764"/>
                  </a:cubicBezTo>
                  <a:close/>
                  <a:moveTo>
                    <a:pt x="4634476" y="490681"/>
                  </a:moveTo>
                  <a:cubicBezTo>
                    <a:pt x="4634476" y="482832"/>
                    <a:pt x="4640825" y="476467"/>
                    <a:pt x="4648690" y="476467"/>
                  </a:cubicBezTo>
                  <a:cubicBezTo>
                    <a:pt x="4656555" y="476467"/>
                    <a:pt x="4662903" y="482832"/>
                    <a:pt x="4662903" y="490681"/>
                  </a:cubicBezTo>
                  <a:cubicBezTo>
                    <a:pt x="4662903" y="498530"/>
                    <a:pt x="4656555" y="504894"/>
                    <a:pt x="4648690" y="504894"/>
                  </a:cubicBezTo>
                  <a:cubicBezTo>
                    <a:pt x="4640825" y="504894"/>
                    <a:pt x="4634476" y="498533"/>
                    <a:pt x="4634476" y="490681"/>
                  </a:cubicBezTo>
                  <a:cubicBezTo>
                    <a:pt x="4634476" y="490630"/>
                    <a:pt x="4634476" y="490576"/>
                    <a:pt x="4634476" y="490523"/>
                  </a:cubicBezTo>
                  <a:close/>
                  <a:moveTo>
                    <a:pt x="4193859" y="855493"/>
                  </a:moveTo>
                  <a:cubicBezTo>
                    <a:pt x="4201724" y="855493"/>
                    <a:pt x="4208072" y="861857"/>
                    <a:pt x="4208072" y="869707"/>
                  </a:cubicBezTo>
                  <a:cubicBezTo>
                    <a:pt x="4208072" y="877555"/>
                    <a:pt x="4201724" y="883920"/>
                    <a:pt x="4193859" y="883920"/>
                  </a:cubicBezTo>
                  <a:cubicBezTo>
                    <a:pt x="4185994" y="883920"/>
                    <a:pt x="4179645" y="877555"/>
                    <a:pt x="4179645" y="869707"/>
                  </a:cubicBezTo>
                  <a:cubicBezTo>
                    <a:pt x="4179550" y="861873"/>
                    <a:pt x="4185804" y="855443"/>
                    <a:pt x="4193637" y="855335"/>
                  </a:cubicBezTo>
                  <a:cubicBezTo>
                    <a:pt x="4193701" y="855335"/>
                    <a:pt x="4193795" y="855335"/>
                    <a:pt x="4193859" y="855335"/>
                  </a:cubicBezTo>
                  <a:close/>
                  <a:moveTo>
                    <a:pt x="3412592" y="1926241"/>
                  </a:moveTo>
                  <a:cubicBezTo>
                    <a:pt x="3409970" y="1939062"/>
                    <a:pt x="3418245" y="1951573"/>
                    <a:pt x="3431069" y="1954185"/>
                  </a:cubicBezTo>
                  <a:cubicBezTo>
                    <a:pt x="3443893" y="1956797"/>
                    <a:pt x="3456401" y="1948525"/>
                    <a:pt x="3459022" y="1935704"/>
                  </a:cubicBezTo>
                  <a:cubicBezTo>
                    <a:pt x="3461612" y="1922890"/>
                    <a:pt x="3453368" y="1910382"/>
                    <a:pt x="3440545" y="1907764"/>
                  </a:cubicBezTo>
                  <a:lnTo>
                    <a:pt x="3440545" y="1774473"/>
                  </a:lnTo>
                  <a:lnTo>
                    <a:pt x="3355264" y="1774473"/>
                  </a:lnTo>
                  <a:lnTo>
                    <a:pt x="3355264" y="1850278"/>
                  </a:lnTo>
                  <a:lnTo>
                    <a:pt x="3127848" y="1850278"/>
                  </a:lnTo>
                  <a:lnTo>
                    <a:pt x="3127848" y="2077694"/>
                  </a:lnTo>
                  <a:lnTo>
                    <a:pt x="3004191" y="2077694"/>
                  </a:lnTo>
                  <a:cubicBezTo>
                    <a:pt x="3001576" y="2064876"/>
                    <a:pt x="2989062" y="2056604"/>
                    <a:pt x="2976244" y="2059223"/>
                  </a:cubicBezTo>
                  <a:cubicBezTo>
                    <a:pt x="2963424" y="2061838"/>
                    <a:pt x="2955155" y="2074352"/>
                    <a:pt x="2957770" y="2087169"/>
                  </a:cubicBezTo>
                  <a:cubicBezTo>
                    <a:pt x="2960388" y="2099987"/>
                    <a:pt x="2972899" y="2108259"/>
                    <a:pt x="2985720" y="2105641"/>
                  </a:cubicBezTo>
                  <a:cubicBezTo>
                    <a:pt x="2995022" y="2103742"/>
                    <a:pt x="3002293" y="2096471"/>
                    <a:pt x="3004191" y="2087169"/>
                  </a:cubicBezTo>
                  <a:lnTo>
                    <a:pt x="3137324" y="2087169"/>
                  </a:lnTo>
                  <a:lnTo>
                    <a:pt x="3137324" y="1859754"/>
                  </a:lnTo>
                  <a:lnTo>
                    <a:pt x="3364740" y="1859754"/>
                  </a:lnTo>
                  <a:lnTo>
                    <a:pt x="3364740" y="1783949"/>
                  </a:lnTo>
                  <a:lnTo>
                    <a:pt x="3431069" y="1783949"/>
                  </a:lnTo>
                  <a:lnTo>
                    <a:pt x="3431069" y="1907764"/>
                  </a:lnTo>
                  <a:cubicBezTo>
                    <a:pt x="3421814" y="1909640"/>
                    <a:pt x="3414550" y="1916838"/>
                    <a:pt x="3412592" y="1926083"/>
                  </a:cubicBezTo>
                  <a:close/>
                  <a:moveTo>
                    <a:pt x="2980976" y="2096803"/>
                  </a:moveTo>
                  <a:cubicBezTo>
                    <a:pt x="2973127" y="2096803"/>
                    <a:pt x="2966762" y="2090438"/>
                    <a:pt x="2966762" y="2082589"/>
                  </a:cubicBezTo>
                  <a:cubicBezTo>
                    <a:pt x="2966762" y="2074740"/>
                    <a:pt x="2973127" y="2068376"/>
                    <a:pt x="2980976" y="2068376"/>
                  </a:cubicBezTo>
                  <a:cubicBezTo>
                    <a:pt x="2988825" y="2068376"/>
                    <a:pt x="2995189" y="2074740"/>
                    <a:pt x="2995189" y="2082589"/>
                  </a:cubicBezTo>
                  <a:cubicBezTo>
                    <a:pt x="2995085" y="2090369"/>
                    <a:pt x="2988758" y="2096629"/>
                    <a:pt x="2980976" y="2096645"/>
                  </a:cubicBezTo>
                  <a:close/>
                  <a:moveTo>
                    <a:pt x="3435807" y="1916765"/>
                  </a:moveTo>
                  <a:cubicBezTo>
                    <a:pt x="3443672" y="1916765"/>
                    <a:pt x="3450020" y="1923130"/>
                    <a:pt x="3450020" y="1930979"/>
                  </a:cubicBezTo>
                  <a:cubicBezTo>
                    <a:pt x="3450020" y="1938828"/>
                    <a:pt x="3443672" y="1945192"/>
                    <a:pt x="3435807" y="1945192"/>
                  </a:cubicBezTo>
                  <a:cubicBezTo>
                    <a:pt x="3427942" y="1945192"/>
                    <a:pt x="3421593" y="1938828"/>
                    <a:pt x="3421593" y="1930979"/>
                  </a:cubicBezTo>
                  <a:cubicBezTo>
                    <a:pt x="3421499" y="1923146"/>
                    <a:pt x="3427752" y="1916712"/>
                    <a:pt x="3435586" y="1916608"/>
                  </a:cubicBezTo>
                  <a:cubicBezTo>
                    <a:pt x="3435649" y="1916608"/>
                    <a:pt x="3435744" y="1916608"/>
                    <a:pt x="3435807" y="1916608"/>
                  </a:cubicBezTo>
                  <a:close/>
                  <a:moveTo>
                    <a:pt x="4871368" y="59065"/>
                  </a:moveTo>
                  <a:cubicBezTo>
                    <a:pt x="4884191" y="61684"/>
                    <a:pt x="4896699" y="53415"/>
                    <a:pt x="4899321" y="40597"/>
                  </a:cubicBezTo>
                  <a:cubicBezTo>
                    <a:pt x="4899321" y="40594"/>
                    <a:pt x="4899321" y="40591"/>
                    <a:pt x="4899321" y="40587"/>
                  </a:cubicBezTo>
                  <a:lnTo>
                    <a:pt x="5307721" y="40587"/>
                  </a:lnTo>
                  <a:cubicBezTo>
                    <a:pt x="5310343" y="53406"/>
                    <a:pt x="5322850" y="61677"/>
                    <a:pt x="5335674" y="59060"/>
                  </a:cubicBezTo>
                  <a:cubicBezTo>
                    <a:pt x="5348498" y="56443"/>
                    <a:pt x="5356773" y="43930"/>
                    <a:pt x="5354152" y="31112"/>
                  </a:cubicBezTo>
                  <a:cubicBezTo>
                    <a:pt x="5351530" y="18293"/>
                    <a:pt x="5339022" y="10022"/>
                    <a:pt x="5326199" y="12639"/>
                  </a:cubicBezTo>
                  <a:cubicBezTo>
                    <a:pt x="5316881" y="14538"/>
                    <a:pt x="5309616" y="21809"/>
                    <a:pt x="5307721" y="31112"/>
                  </a:cubicBezTo>
                  <a:lnTo>
                    <a:pt x="4899321" y="31112"/>
                  </a:lnTo>
                  <a:cubicBezTo>
                    <a:pt x="4896699" y="18294"/>
                    <a:pt x="4884191" y="10026"/>
                    <a:pt x="4871368" y="12646"/>
                  </a:cubicBezTo>
                  <a:cubicBezTo>
                    <a:pt x="4858544" y="15266"/>
                    <a:pt x="4850268" y="27781"/>
                    <a:pt x="4852890" y="40599"/>
                  </a:cubicBezTo>
                  <a:cubicBezTo>
                    <a:pt x="4854817" y="49898"/>
                    <a:pt x="4862081" y="57164"/>
                    <a:pt x="4871368" y="59065"/>
                  </a:cubicBezTo>
                  <a:close/>
                  <a:moveTo>
                    <a:pt x="5330937" y="21478"/>
                  </a:moveTo>
                  <a:cubicBezTo>
                    <a:pt x="5338801" y="21478"/>
                    <a:pt x="5345150" y="27842"/>
                    <a:pt x="5345150" y="35692"/>
                  </a:cubicBezTo>
                  <a:cubicBezTo>
                    <a:pt x="5345150" y="43542"/>
                    <a:pt x="5338801" y="49905"/>
                    <a:pt x="5330937" y="49905"/>
                  </a:cubicBezTo>
                  <a:cubicBezTo>
                    <a:pt x="5323072" y="49905"/>
                    <a:pt x="5316723" y="43542"/>
                    <a:pt x="5316723" y="35692"/>
                  </a:cubicBezTo>
                  <a:cubicBezTo>
                    <a:pt x="5316691" y="27859"/>
                    <a:pt x="5323040" y="21496"/>
                    <a:pt x="5330873" y="21478"/>
                  </a:cubicBezTo>
                  <a:cubicBezTo>
                    <a:pt x="5330905" y="21478"/>
                    <a:pt x="5330905" y="21478"/>
                    <a:pt x="5330937" y="21478"/>
                  </a:cubicBezTo>
                  <a:close/>
                  <a:moveTo>
                    <a:pt x="4876105" y="21478"/>
                  </a:moveTo>
                  <a:cubicBezTo>
                    <a:pt x="4883970" y="21478"/>
                    <a:pt x="4890319" y="27842"/>
                    <a:pt x="4890319" y="35692"/>
                  </a:cubicBezTo>
                  <a:cubicBezTo>
                    <a:pt x="4890319" y="43542"/>
                    <a:pt x="4883970" y="49905"/>
                    <a:pt x="4876105" y="49905"/>
                  </a:cubicBezTo>
                  <a:cubicBezTo>
                    <a:pt x="4868241" y="49905"/>
                    <a:pt x="4861892" y="43542"/>
                    <a:pt x="4861892" y="35692"/>
                  </a:cubicBezTo>
                  <a:cubicBezTo>
                    <a:pt x="4861860" y="27859"/>
                    <a:pt x="4868209" y="21496"/>
                    <a:pt x="4876042" y="21478"/>
                  </a:cubicBezTo>
                  <a:cubicBezTo>
                    <a:pt x="4876074" y="21478"/>
                    <a:pt x="4876074" y="21478"/>
                    <a:pt x="4876105" y="21478"/>
                  </a:cubicBezTo>
                  <a:close/>
                  <a:moveTo>
                    <a:pt x="2445602" y="2029842"/>
                  </a:moveTo>
                  <a:cubicBezTo>
                    <a:pt x="2458419" y="2032460"/>
                    <a:pt x="2470933" y="2024191"/>
                    <a:pt x="2473552" y="2011374"/>
                  </a:cubicBezTo>
                  <a:cubicBezTo>
                    <a:pt x="2473555" y="2011370"/>
                    <a:pt x="2473555" y="2011367"/>
                    <a:pt x="2473555" y="2011364"/>
                  </a:cubicBezTo>
                  <a:lnTo>
                    <a:pt x="2606688" y="2011364"/>
                  </a:lnTo>
                  <a:lnTo>
                    <a:pt x="2606688" y="1708143"/>
                  </a:lnTo>
                  <a:lnTo>
                    <a:pt x="3185176" y="1708143"/>
                  </a:lnTo>
                  <a:cubicBezTo>
                    <a:pt x="3187798" y="1720961"/>
                    <a:pt x="3200305" y="1729233"/>
                    <a:pt x="3213129" y="1726615"/>
                  </a:cubicBezTo>
                  <a:cubicBezTo>
                    <a:pt x="3225953" y="1723999"/>
                    <a:pt x="3234228" y="1711485"/>
                    <a:pt x="3231607" y="1698668"/>
                  </a:cubicBezTo>
                  <a:cubicBezTo>
                    <a:pt x="3228985" y="1685850"/>
                    <a:pt x="3216477" y="1677578"/>
                    <a:pt x="3203654" y="1680197"/>
                  </a:cubicBezTo>
                  <a:cubicBezTo>
                    <a:pt x="3194336" y="1682095"/>
                    <a:pt x="3187071" y="1689366"/>
                    <a:pt x="3185176" y="1698668"/>
                  </a:cubicBezTo>
                  <a:lnTo>
                    <a:pt x="2597212" y="1698668"/>
                  </a:lnTo>
                  <a:lnTo>
                    <a:pt x="2597212" y="2001888"/>
                  </a:lnTo>
                  <a:lnTo>
                    <a:pt x="2473555" y="2001888"/>
                  </a:lnTo>
                  <a:cubicBezTo>
                    <a:pt x="2470936" y="1989071"/>
                    <a:pt x="2458419" y="1980802"/>
                    <a:pt x="2445602" y="1983424"/>
                  </a:cubicBezTo>
                  <a:cubicBezTo>
                    <a:pt x="2432784" y="1986042"/>
                    <a:pt x="2424515" y="1998559"/>
                    <a:pt x="2427137" y="2011377"/>
                  </a:cubicBezTo>
                  <a:cubicBezTo>
                    <a:pt x="2429038" y="2020675"/>
                    <a:pt x="2436303" y="2027940"/>
                    <a:pt x="2445602" y="2029842"/>
                  </a:cubicBezTo>
                  <a:close/>
                  <a:moveTo>
                    <a:pt x="3208391" y="1689192"/>
                  </a:moveTo>
                  <a:cubicBezTo>
                    <a:pt x="3216256" y="1689192"/>
                    <a:pt x="3222605" y="1695557"/>
                    <a:pt x="3222605" y="1703406"/>
                  </a:cubicBezTo>
                  <a:cubicBezTo>
                    <a:pt x="3222605" y="1711254"/>
                    <a:pt x="3216256" y="1717619"/>
                    <a:pt x="3208391" y="1717619"/>
                  </a:cubicBezTo>
                  <a:cubicBezTo>
                    <a:pt x="3200526" y="1717619"/>
                    <a:pt x="3194178" y="1711254"/>
                    <a:pt x="3194178" y="1703406"/>
                  </a:cubicBezTo>
                  <a:cubicBezTo>
                    <a:pt x="3194146" y="1695572"/>
                    <a:pt x="3200495" y="1689211"/>
                    <a:pt x="3208328" y="1689192"/>
                  </a:cubicBezTo>
                  <a:cubicBezTo>
                    <a:pt x="3208360" y="1689192"/>
                    <a:pt x="3208360" y="1689192"/>
                    <a:pt x="3208391" y="1689192"/>
                  </a:cubicBezTo>
                  <a:close/>
                  <a:moveTo>
                    <a:pt x="2450340" y="1992413"/>
                  </a:moveTo>
                  <a:cubicBezTo>
                    <a:pt x="2458188" y="1992413"/>
                    <a:pt x="2464553" y="1998777"/>
                    <a:pt x="2464553" y="2006626"/>
                  </a:cubicBezTo>
                  <a:cubicBezTo>
                    <a:pt x="2464553" y="2014475"/>
                    <a:pt x="2458188" y="2020840"/>
                    <a:pt x="2450340" y="2020840"/>
                  </a:cubicBezTo>
                  <a:cubicBezTo>
                    <a:pt x="2442490" y="2020840"/>
                    <a:pt x="2436126" y="2014475"/>
                    <a:pt x="2436126" y="2006626"/>
                  </a:cubicBezTo>
                  <a:cubicBezTo>
                    <a:pt x="2436107" y="1998793"/>
                    <a:pt x="2442443" y="1992432"/>
                    <a:pt x="2450276" y="1992413"/>
                  </a:cubicBezTo>
                  <a:cubicBezTo>
                    <a:pt x="2450298" y="1992413"/>
                    <a:pt x="2450317" y="1992413"/>
                    <a:pt x="2450340" y="1992413"/>
                  </a:cubicBezTo>
                  <a:close/>
                  <a:moveTo>
                    <a:pt x="3050116" y="789006"/>
                  </a:moveTo>
                  <a:lnTo>
                    <a:pt x="2900433" y="938658"/>
                  </a:lnTo>
                  <a:lnTo>
                    <a:pt x="2900433" y="1301322"/>
                  </a:lnTo>
                  <a:cubicBezTo>
                    <a:pt x="2887615" y="1303938"/>
                    <a:pt x="2879343" y="1316452"/>
                    <a:pt x="2881962" y="1329269"/>
                  </a:cubicBezTo>
                  <a:cubicBezTo>
                    <a:pt x="2884577" y="1342090"/>
                    <a:pt x="2897091" y="1350359"/>
                    <a:pt x="2909908" y="1347743"/>
                  </a:cubicBezTo>
                  <a:cubicBezTo>
                    <a:pt x="2922729" y="1345128"/>
                    <a:pt x="2930998" y="1332614"/>
                    <a:pt x="2928380" y="1319793"/>
                  </a:cubicBezTo>
                  <a:cubicBezTo>
                    <a:pt x="2926481" y="1310492"/>
                    <a:pt x="2919210" y="1303221"/>
                    <a:pt x="2909908" y="1301322"/>
                  </a:cubicBezTo>
                  <a:lnTo>
                    <a:pt x="2909908" y="942543"/>
                  </a:lnTo>
                  <a:lnTo>
                    <a:pt x="3054001" y="798481"/>
                  </a:lnTo>
                  <a:lnTo>
                    <a:pt x="3288934" y="798481"/>
                  </a:lnTo>
                  <a:lnTo>
                    <a:pt x="3288934" y="513738"/>
                  </a:lnTo>
                  <a:cubicBezTo>
                    <a:pt x="3301758" y="511123"/>
                    <a:pt x="3310033" y="498609"/>
                    <a:pt x="3307412" y="485791"/>
                  </a:cubicBezTo>
                  <a:cubicBezTo>
                    <a:pt x="3304790" y="472971"/>
                    <a:pt x="3292282" y="464702"/>
                    <a:pt x="3279459" y="467317"/>
                  </a:cubicBezTo>
                  <a:cubicBezTo>
                    <a:pt x="3266635" y="469932"/>
                    <a:pt x="3258359" y="482446"/>
                    <a:pt x="3260981" y="495267"/>
                  </a:cubicBezTo>
                  <a:cubicBezTo>
                    <a:pt x="3262876" y="504569"/>
                    <a:pt x="3270141" y="511840"/>
                    <a:pt x="3279459" y="513738"/>
                  </a:cubicBezTo>
                  <a:lnTo>
                    <a:pt x="3279459" y="789006"/>
                  </a:lnTo>
                  <a:close/>
                  <a:moveTo>
                    <a:pt x="2919384" y="1324380"/>
                  </a:moveTo>
                  <a:cubicBezTo>
                    <a:pt x="2919384" y="1332229"/>
                    <a:pt x="2913020" y="1338593"/>
                    <a:pt x="2905171" y="1338593"/>
                  </a:cubicBezTo>
                  <a:cubicBezTo>
                    <a:pt x="2897321" y="1338593"/>
                    <a:pt x="2890957" y="1332229"/>
                    <a:pt x="2890957" y="1324380"/>
                  </a:cubicBezTo>
                  <a:cubicBezTo>
                    <a:pt x="2890957" y="1316531"/>
                    <a:pt x="2897321" y="1310166"/>
                    <a:pt x="2905171" y="1310166"/>
                  </a:cubicBezTo>
                  <a:cubicBezTo>
                    <a:pt x="2913020" y="1310166"/>
                    <a:pt x="2919384" y="1316531"/>
                    <a:pt x="2919384" y="1324380"/>
                  </a:cubicBezTo>
                  <a:close/>
                  <a:moveTo>
                    <a:pt x="3269983" y="490523"/>
                  </a:moveTo>
                  <a:cubicBezTo>
                    <a:pt x="3269983" y="482674"/>
                    <a:pt x="3276332" y="476309"/>
                    <a:pt x="3284197" y="476309"/>
                  </a:cubicBezTo>
                  <a:cubicBezTo>
                    <a:pt x="3292061" y="476309"/>
                    <a:pt x="3298410" y="482674"/>
                    <a:pt x="3298410" y="490523"/>
                  </a:cubicBezTo>
                  <a:cubicBezTo>
                    <a:pt x="3298410" y="498372"/>
                    <a:pt x="3292061" y="504736"/>
                    <a:pt x="3284197" y="504736"/>
                  </a:cubicBezTo>
                  <a:cubicBezTo>
                    <a:pt x="3276332" y="504736"/>
                    <a:pt x="3269983" y="498372"/>
                    <a:pt x="3269983" y="490523"/>
                  </a:cubicBezTo>
                  <a:close/>
                  <a:moveTo>
                    <a:pt x="5383526" y="334175"/>
                  </a:moveTo>
                  <a:cubicBezTo>
                    <a:pt x="5380905" y="346995"/>
                    <a:pt x="5389180" y="359506"/>
                    <a:pt x="5402004" y="362118"/>
                  </a:cubicBezTo>
                  <a:cubicBezTo>
                    <a:pt x="5414827" y="364733"/>
                    <a:pt x="5427336" y="356458"/>
                    <a:pt x="5429957" y="343638"/>
                  </a:cubicBezTo>
                  <a:cubicBezTo>
                    <a:pt x="5432547" y="330823"/>
                    <a:pt x="5424303" y="318315"/>
                    <a:pt x="5411480" y="315697"/>
                  </a:cubicBezTo>
                  <a:lnTo>
                    <a:pt x="5411480" y="258369"/>
                  </a:lnTo>
                  <a:lnTo>
                    <a:pt x="5326199" y="258369"/>
                  </a:lnTo>
                  <a:lnTo>
                    <a:pt x="5326199" y="419455"/>
                  </a:lnTo>
                  <a:lnTo>
                    <a:pt x="5402004" y="419455"/>
                  </a:lnTo>
                  <a:lnTo>
                    <a:pt x="5402004" y="485785"/>
                  </a:lnTo>
                  <a:lnTo>
                    <a:pt x="5354152" y="485785"/>
                  </a:lnTo>
                  <a:cubicBezTo>
                    <a:pt x="5351530" y="472967"/>
                    <a:pt x="5339022" y="464695"/>
                    <a:pt x="5326199" y="467314"/>
                  </a:cubicBezTo>
                  <a:cubicBezTo>
                    <a:pt x="5313375" y="469929"/>
                    <a:pt x="5305099" y="482443"/>
                    <a:pt x="5307721" y="495261"/>
                  </a:cubicBezTo>
                  <a:cubicBezTo>
                    <a:pt x="5310343" y="508078"/>
                    <a:pt x="5322850" y="516350"/>
                    <a:pt x="5335674" y="513732"/>
                  </a:cubicBezTo>
                  <a:cubicBezTo>
                    <a:pt x="5344992" y="511833"/>
                    <a:pt x="5352257" y="504562"/>
                    <a:pt x="5354152" y="495261"/>
                  </a:cubicBezTo>
                  <a:lnTo>
                    <a:pt x="5411480" y="495261"/>
                  </a:lnTo>
                  <a:lnTo>
                    <a:pt x="5411480" y="409980"/>
                  </a:lnTo>
                  <a:lnTo>
                    <a:pt x="5335674" y="409980"/>
                  </a:lnTo>
                  <a:lnTo>
                    <a:pt x="5335674" y="267845"/>
                  </a:lnTo>
                  <a:lnTo>
                    <a:pt x="5402004" y="267845"/>
                  </a:lnTo>
                  <a:lnTo>
                    <a:pt x="5402004" y="315855"/>
                  </a:lnTo>
                  <a:cubicBezTo>
                    <a:pt x="5392749" y="317731"/>
                    <a:pt x="5385485" y="324929"/>
                    <a:pt x="5383526" y="334175"/>
                  </a:cubicBezTo>
                  <a:close/>
                  <a:moveTo>
                    <a:pt x="5330937" y="504736"/>
                  </a:moveTo>
                  <a:cubicBezTo>
                    <a:pt x="5323072" y="504736"/>
                    <a:pt x="5316723" y="498372"/>
                    <a:pt x="5316723" y="490523"/>
                  </a:cubicBezTo>
                  <a:cubicBezTo>
                    <a:pt x="5316723" y="482674"/>
                    <a:pt x="5323072" y="476309"/>
                    <a:pt x="5330937" y="476309"/>
                  </a:cubicBezTo>
                  <a:cubicBezTo>
                    <a:pt x="5338801" y="476309"/>
                    <a:pt x="5345150" y="482674"/>
                    <a:pt x="5345150" y="490523"/>
                  </a:cubicBezTo>
                  <a:cubicBezTo>
                    <a:pt x="5345118" y="498365"/>
                    <a:pt x="5338770" y="504720"/>
                    <a:pt x="5330937" y="504736"/>
                  </a:cubicBezTo>
                  <a:close/>
                  <a:moveTo>
                    <a:pt x="5406742" y="324699"/>
                  </a:moveTo>
                  <a:cubicBezTo>
                    <a:pt x="5414606" y="324699"/>
                    <a:pt x="5420955" y="331063"/>
                    <a:pt x="5420955" y="338912"/>
                  </a:cubicBezTo>
                  <a:cubicBezTo>
                    <a:pt x="5420955" y="346761"/>
                    <a:pt x="5414606" y="353126"/>
                    <a:pt x="5406742" y="353126"/>
                  </a:cubicBezTo>
                  <a:cubicBezTo>
                    <a:pt x="5398877" y="353126"/>
                    <a:pt x="5392528" y="346761"/>
                    <a:pt x="5392528" y="338912"/>
                  </a:cubicBezTo>
                  <a:cubicBezTo>
                    <a:pt x="5392497" y="331079"/>
                    <a:pt x="5398845" y="324718"/>
                    <a:pt x="5406678" y="324699"/>
                  </a:cubicBezTo>
                  <a:cubicBezTo>
                    <a:pt x="5406710" y="324699"/>
                    <a:pt x="5406710" y="324699"/>
                    <a:pt x="5406742" y="324699"/>
                  </a:cubicBezTo>
                  <a:close/>
                  <a:moveTo>
                    <a:pt x="3054001" y="2238780"/>
                  </a:moveTo>
                  <a:lnTo>
                    <a:pt x="3288934" y="2238780"/>
                  </a:lnTo>
                  <a:lnTo>
                    <a:pt x="3288934" y="1954037"/>
                  </a:lnTo>
                  <a:cubicBezTo>
                    <a:pt x="3301758" y="1951421"/>
                    <a:pt x="3310033" y="1938907"/>
                    <a:pt x="3307412" y="1926090"/>
                  </a:cubicBezTo>
                  <a:cubicBezTo>
                    <a:pt x="3304790" y="1913269"/>
                    <a:pt x="3292282" y="1905000"/>
                    <a:pt x="3279459" y="1907615"/>
                  </a:cubicBezTo>
                  <a:cubicBezTo>
                    <a:pt x="3266635" y="1910234"/>
                    <a:pt x="3258359" y="1922745"/>
                    <a:pt x="3260981" y="1935565"/>
                  </a:cubicBezTo>
                  <a:cubicBezTo>
                    <a:pt x="3262876" y="1944867"/>
                    <a:pt x="3270141" y="1952138"/>
                    <a:pt x="3279459" y="1954037"/>
                  </a:cubicBezTo>
                  <a:lnTo>
                    <a:pt x="3279459" y="2229304"/>
                  </a:lnTo>
                  <a:lnTo>
                    <a:pt x="3050116" y="2229304"/>
                  </a:lnTo>
                  <a:lnTo>
                    <a:pt x="2900433" y="2378956"/>
                  </a:lnTo>
                  <a:lnTo>
                    <a:pt x="2900433" y="2741621"/>
                  </a:lnTo>
                  <a:cubicBezTo>
                    <a:pt x="2887615" y="2744236"/>
                    <a:pt x="2879343" y="2756750"/>
                    <a:pt x="2881962" y="2769568"/>
                  </a:cubicBezTo>
                  <a:cubicBezTo>
                    <a:pt x="2884577" y="2782388"/>
                    <a:pt x="2897091" y="2790657"/>
                    <a:pt x="2909908" y="2788042"/>
                  </a:cubicBezTo>
                  <a:cubicBezTo>
                    <a:pt x="2922729" y="2785423"/>
                    <a:pt x="2930998" y="2772912"/>
                    <a:pt x="2928380" y="2760092"/>
                  </a:cubicBezTo>
                  <a:cubicBezTo>
                    <a:pt x="2926481" y="2750790"/>
                    <a:pt x="2919210" y="2743519"/>
                    <a:pt x="2909908" y="2741621"/>
                  </a:cubicBezTo>
                  <a:lnTo>
                    <a:pt x="2909908" y="2382841"/>
                  </a:lnTo>
                  <a:close/>
                  <a:moveTo>
                    <a:pt x="3269983" y="1930821"/>
                  </a:moveTo>
                  <a:cubicBezTo>
                    <a:pt x="3269983" y="1922972"/>
                    <a:pt x="3276332" y="1916608"/>
                    <a:pt x="3284197" y="1916608"/>
                  </a:cubicBezTo>
                  <a:cubicBezTo>
                    <a:pt x="3292061" y="1916608"/>
                    <a:pt x="3298410" y="1922972"/>
                    <a:pt x="3298410" y="1930821"/>
                  </a:cubicBezTo>
                  <a:cubicBezTo>
                    <a:pt x="3298410" y="1938670"/>
                    <a:pt x="3292061" y="1945035"/>
                    <a:pt x="3284197" y="1945035"/>
                  </a:cubicBezTo>
                  <a:cubicBezTo>
                    <a:pt x="3276332" y="1945035"/>
                    <a:pt x="3269983" y="1938670"/>
                    <a:pt x="3269983" y="1930821"/>
                  </a:cubicBezTo>
                  <a:close/>
                  <a:moveTo>
                    <a:pt x="2919384" y="2764678"/>
                  </a:moveTo>
                  <a:cubicBezTo>
                    <a:pt x="2919384" y="2772527"/>
                    <a:pt x="2913020" y="2778892"/>
                    <a:pt x="2905171" y="2778892"/>
                  </a:cubicBezTo>
                  <a:cubicBezTo>
                    <a:pt x="2897321" y="2778892"/>
                    <a:pt x="2890957" y="2772527"/>
                    <a:pt x="2890957" y="2764678"/>
                  </a:cubicBezTo>
                  <a:cubicBezTo>
                    <a:pt x="2890957" y="2756829"/>
                    <a:pt x="2897321" y="2750465"/>
                    <a:pt x="2905171" y="2750465"/>
                  </a:cubicBezTo>
                  <a:cubicBezTo>
                    <a:pt x="2913020" y="2750465"/>
                    <a:pt x="2919384" y="2756829"/>
                    <a:pt x="2919384" y="2764678"/>
                  </a:cubicBezTo>
                  <a:close/>
                  <a:moveTo>
                    <a:pt x="2048098" y="1319642"/>
                  </a:moveTo>
                  <a:cubicBezTo>
                    <a:pt x="2045486" y="1332462"/>
                    <a:pt x="2053758" y="1344973"/>
                    <a:pt x="2066579" y="1347586"/>
                  </a:cubicBezTo>
                  <a:cubicBezTo>
                    <a:pt x="2079396" y="1350198"/>
                    <a:pt x="2091907" y="1341925"/>
                    <a:pt x="2094522" y="1329105"/>
                  </a:cubicBezTo>
                  <a:cubicBezTo>
                    <a:pt x="2097135" y="1316291"/>
                    <a:pt x="2088865" y="1303783"/>
                    <a:pt x="2076051" y="1301164"/>
                  </a:cubicBezTo>
                  <a:lnTo>
                    <a:pt x="2076051" y="1092226"/>
                  </a:lnTo>
                  <a:lnTo>
                    <a:pt x="2018724" y="1092226"/>
                  </a:lnTo>
                  <a:cubicBezTo>
                    <a:pt x="2016108" y="1079409"/>
                    <a:pt x="2003594" y="1071137"/>
                    <a:pt x="1990777" y="1073755"/>
                  </a:cubicBezTo>
                  <a:cubicBezTo>
                    <a:pt x="1977956" y="1076370"/>
                    <a:pt x="1969687" y="1088885"/>
                    <a:pt x="1972302" y="1101702"/>
                  </a:cubicBezTo>
                  <a:cubicBezTo>
                    <a:pt x="1974921" y="1114519"/>
                    <a:pt x="1987432" y="1122792"/>
                    <a:pt x="2000252" y="1120173"/>
                  </a:cubicBezTo>
                  <a:cubicBezTo>
                    <a:pt x="2009554" y="1118275"/>
                    <a:pt x="2016825" y="1111004"/>
                    <a:pt x="2018724" y="1101702"/>
                  </a:cubicBezTo>
                  <a:lnTo>
                    <a:pt x="2066576" y="1101702"/>
                  </a:lnTo>
                  <a:lnTo>
                    <a:pt x="2066576" y="1301322"/>
                  </a:lnTo>
                  <a:cubicBezTo>
                    <a:pt x="2057315" y="1303198"/>
                    <a:pt x="2050053" y="1310397"/>
                    <a:pt x="2048098" y="1319642"/>
                  </a:cubicBezTo>
                  <a:close/>
                  <a:moveTo>
                    <a:pt x="1995508" y="1111178"/>
                  </a:moveTo>
                  <a:cubicBezTo>
                    <a:pt x="1987659" y="1111178"/>
                    <a:pt x="1981295" y="1104813"/>
                    <a:pt x="1981295" y="1096964"/>
                  </a:cubicBezTo>
                  <a:cubicBezTo>
                    <a:pt x="1981295" y="1089115"/>
                    <a:pt x="1987659" y="1082751"/>
                    <a:pt x="1995508" y="1082751"/>
                  </a:cubicBezTo>
                  <a:cubicBezTo>
                    <a:pt x="2003357" y="1082751"/>
                    <a:pt x="2009722" y="1089115"/>
                    <a:pt x="2009722" y="1096964"/>
                  </a:cubicBezTo>
                  <a:cubicBezTo>
                    <a:pt x="2009706" y="1104807"/>
                    <a:pt x="2003351" y="1111159"/>
                    <a:pt x="1995508" y="1111178"/>
                  </a:cubicBezTo>
                  <a:close/>
                  <a:moveTo>
                    <a:pt x="2071314" y="1310166"/>
                  </a:moveTo>
                  <a:cubicBezTo>
                    <a:pt x="2079163" y="1310166"/>
                    <a:pt x="2085527" y="1316531"/>
                    <a:pt x="2085527" y="1324380"/>
                  </a:cubicBezTo>
                  <a:cubicBezTo>
                    <a:pt x="2085527" y="1332229"/>
                    <a:pt x="2079163" y="1338593"/>
                    <a:pt x="2071314" y="1338593"/>
                  </a:cubicBezTo>
                  <a:cubicBezTo>
                    <a:pt x="2063464" y="1338593"/>
                    <a:pt x="2057100" y="1332229"/>
                    <a:pt x="2057100" y="1324380"/>
                  </a:cubicBezTo>
                  <a:cubicBezTo>
                    <a:pt x="2057081" y="1316547"/>
                    <a:pt x="2063417" y="1310185"/>
                    <a:pt x="2071250" y="1310166"/>
                  </a:cubicBezTo>
                  <a:cubicBezTo>
                    <a:pt x="2071273" y="1310166"/>
                    <a:pt x="2071291" y="1310166"/>
                    <a:pt x="2071314" y="1310166"/>
                  </a:cubicBezTo>
                  <a:close/>
                  <a:moveTo>
                    <a:pt x="3582679" y="968569"/>
                  </a:moveTo>
                  <a:cubicBezTo>
                    <a:pt x="3595503" y="971181"/>
                    <a:pt x="3608011" y="962909"/>
                    <a:pt x="3610633" y="950088"/>
                  </a:cubicBezTo>
                  <a:cubicBezTo>
                    <a:pt x="3613222" y="937271"/>
                    <a:pt x="3604979" y="924760"/>
                    <a:pt x="3592155" y="922145"/>
                  </a:cubicBezTo>
                  <a:cubicBezTo>
                    <a:pt x="3579331" y="919533"/>
                    <a:pt x="3566823" y="927802"/>
                    <a:pt x="3564202" y="940616"/>
                  </a:cubicBezTo>
                  <a:lnTo>
                    <a:pt x="3155801" y="940616"/>
                  </a:lnTo>
                  <a:cubicBezTo>
                    <a:pt x="3153186" y="927799"/>
                    <a:pt x="3140672" y="919526"/>
                    <a:pt x="3127855" y="922145"/>
                  </a:cubicBezTo>
                  <a:cubicBezTo>
                    <a:pt x="3115034" y="924760"/>
                    <a:pt x="3106765" y="937274"/>
                    <a:pt x="3109380" y="950092"/>
                  </a:cubicBezTo>
                  <a:cubicBezTo>
                    <a:pt x="3111999" y="962909"/>
                    <a:pt x="3124510" y="971181"/>
                    <a:pt x="3137330" y="968563"/>
                  </a:cubicBezTo>
                  <a:cubicBezTo>
                    <a:pt x="3146632" y="966664"/>
                    <a:pt x="3153903" y="959394"/>
                    <a:pt x="3155801" y="950092"/>
                  </a:cubicBezTo>
                  <a:lnTo>
                    <a:pt x="3564202" y="950092"/>
                  </a:lnTo>
                  <a:cubicBezTo>
                    <a:pt x="3566097" y="959397"/>
                    <a:pt x="3573361" y="966671"/>
                    <a:pt x="3582679" y="968569"/>
                  </a:cubicBezTo>
                  <a:close/>
                  <a:moveTo>
                    <a:pt x="3587417" y="931140"/>
                  </a:moveTo>
                  <a:cubicBezTo>
                    <a:pt x="3595282" y="931140"/>
                    <a:pt x="3601631" y="937505"/>
                    <a:pt x="3601631" y="945354"/>
                  </a:cubicBezTo>
                  <a:cubicBezTo>
                    <a:pt x="3601631" y="953203"/>
                    <a:pt x="3595282" y="959567"/>
                    <a:pt x="3587417" y="959567"/>
                  </a:cubicBezTo>
                  <a:cubicBezTo>
                    <a:pt x="3579552" y="959567"/>
                    <a:pt x="3573204" y="953203"/>
                    <a:pt x="3573204" y="945354"/>
                  </a:cubicBezTo>
                  <a:cubicBezTo>
                    <a:pt x="3573172" y="937521"/>
                    <a:pt x="3579521" y="931159"/>
                    <a:pt x="3587354" y="931140"/>
                  </a:cubicBezTo>
                  <a:cubicBezTo>
                    <a:pt x="3587386" y="931140"/>
                    <a:pt x="3587386" y="931140"/>
                    <a:pt x="3587417" y="931140"/>
                  </a:cubicBezTo>
                  <a:close/>
                  <a:moveTo>
                    <a:pt x="3132586" y="959567"/>
                  </a:moveTo>
                  <a:cubicBezTo>
                    <a:pt x="3124737" y="959567"/>
                    <a:pt x="3118373" y="953203"/>
                    <a:pt x="3118373" y="945354"/>
                  </a:cubicBezTo>
                  <a:cubicBezTo>
                    <a:pt x="3118373" y="937505"/>
                    <a:pt x="3124737" y="931140"/>
                    <a:pt x="3132586" y="931140"/>
                  </a:cubicBezTo>
                  <a:cubicBezTo>
                    <a:pt x="3140435" y="931140"/>
                    <a:pt x="3146800" y="937505"/>
                    <a:pt x="3146800" y="945354"/>
                  </a:cubicBezTo>
                  <a:cubicBezTo>
                    <a:pt x="3146784" y="953196"/>
                    <a:pt x="3140429" y="959548"/>
                    <a:pt x="3132586" y="959567"/>
                  </a:cubicBezTo>
                  <a:close/>
                  <a:moveTo>
                    <a:pt x="3506874" y="1044374"/>
                  </a:moveTo>
                  <a:cubicBezTo>
                    <a:pt x="3519698" y="1046986"/>
                    <a:pt x="3532206" y="1038714"/>
                    <a:pt x="3534827" y="1025894"/>
                  </a:cubicBezTo>
                  <a:cubicBezTo>
                    <a:pt x="3537417" y="1013076"/>
                    <a:pt x="3529173" y="1000565"/>
                    <a:pt x="3516350" y="997950"/>
                  </a:cubicBezTo>
                  <a:cubicBezTo>
                    <a:pt x="3503526" y="995338"/>
                    <a:pt x="3491018" y="1003607"/>
                    <a:pt x="3488397" y="1016421"/>
                  </a:cubicBezTo>
                  <a:lnTo>
                    <a:pt x="3079996" y="1016421"/>
                  </a:lnTo>
                  <a:cubicBezTo>
                    <a:pt x="3077381" y="1003604"/>
                    <a:pt x="3064867" y="995331"/>
                    <a:pt x="3052049" y="997950"/>
                  </a:cubicBezTo>
                  <a:cubicBezTo>
                    <a:pt x="3039229" y="1000565"/>
                    <a:pt x="3030960" y="1013079"/>
                    <a:pt x="3033575" y="1025897"/>
                  </a:cubicBezTo>
                  <a:cubicBezTo>
                    <a:pt x="3036194" y="1038714"/>
                    <a:pt x="3048705" y="1046986"/>
                    <a:pt x="3061525" y="1044368"/>
                  </a:cubicBezTo>
                  <a:cubicBezTo>
                    <a:pt x="3070827" y="1042470"/>
                    <a:pt x="3078098" y="1035199"/>
                    <a:pt x="3079996" y="1025897"/>
                  </a:cubicBezTo>
                  <a:lnTo>
                    <a:pt x="3488397" y="1025897"/>
                  </a:lnTo>
                  <a:cubicBezTo>
                    <a:pt x="3490292" y="1035202"/>
                    <a:pt x="3497556" y="1042476"/>
                    <a:pt x="3506874" y="1044374"/>
                  </a:cubicBezTo>
                  <a:close/>
                  <a:moveTo>
                    <a:pt x="3511612" y="1006945"/>
                  </a:moveTo>
                  <a:cubicBezTo>
                    <a:pt x="3519477" y="1006945"/>
                    <a:pt x="3525826" y="1013310"/>
                    <a:pt x="3525826" y="1021159"/>
                  </a:cubicBezTo>
                  <a:cubicBezTo>
                    <a:pt x="3525826" y="1029008"/>
                    <a:pt x="3519477" y="1035372"/>
                    <a:pt x="3511612" y="1035372"/>
                  </a:cubicBezTo>
                  <a:cubicBezTo>
                    <a:pt x="3503747" y="1035372"/>
                    <a:pt x="3497399" y="1029008"/>
                    <a:pt x="3497399" y="1021159"/>
                  </a:cubicBezTo>
                  <a:cubicBezTo>
                    <a:pt x="3497367" y="1013326"/>
                    <a:pt x="3503716" y="1006964"/>
                    <a:pt x="3511549" y="1006945"/>
                  </a:cubicBezTo>
                  <a:cubicBezTo>
                    <a:pt x="3511580" y="1006945"/>
                    <a:pt x="3511580" y="1006945"/>
                    <a:pt x="3511612" y="1006945"/>
                  </a:cubicBezTo>
                  <a:close/>
                  <a:moveTo>
                    <a:pt x="3056781" y="1035372"/>
                  </a:moveTo>
                  <a:cubicBezTo>
                    <a:pt x="3048932" y="1035372"/>
                    <a:pt x="3042568" y="1029008"/>
                    <a:pt x="3042568" y="1021159"/>
                  </a:cubicBezTo>
                  <a:cubicBezTo>
                    <a:pt x="3042568" y="1013310"/>
                    <a:pt x="3048932" y="1006945"/>
                    <a:pt x="3056781" y="1006945"/>
                  </a:cubicBezTo>
                  <a:cubicBezTo>
                    <a:pt x="3064630" y="1006945"/>
                    <a:pt x="3070994" y="1013310"/>
                    <a:pt x="3070994" y="1021159"/>
                  </a:cubicBezTo>
                  <a:cubicBezTo>
                    <a:pt x="3070979" y="1029002"/>
                    <a:pt x="3064624" y="1035353"/>
                    <a:pt x="3056781" y="1035372"/>
                  </a:cubicBezTo>
                  <a:close/>
                  <a:moveTo>
                    <a:pt x="2673017" y="2712088"/>
                  </a:moveTo>
                  <a:cubicBezTo>
                    <a:pt x="2685835" y="2714707"/>
                    <a:pt x="2698349" y="2706438"/>
                    <a:pt x="2700967" y="2693620"/>
                  </a:cubicBezTo>
                  <a:cubicBezTo>
                    <a:pt x="2700970" y="2693617"/>
                    <a:pt x="2700970" y="2693614"/>
                    <a:pt x="2700970" y="2693611"/>
                  </a:cubicBezTo>
                  <a:lnTo>
                    <a:pt x="2748822" y="2693611"/>
                  </a:lnTo>
                  <a:lnTo>
                    <a:pt x="2748822" y="2921026"/>
                  </a:lnTo>
                  <a:lnTo>
                    <a:pt x="2806150" y="2921026"/>
                  </a:lnTo>
                  <a:cubicBezTo>
                    <a:pt x="2808765" y="2933844"/>
                    <a:pt x="2821279" y="2942116"/>
                    <a:pt x="2834097" y="2939498"/>
                  </a:cubicBezTo>
                  <a:cubicBezTo>
                    <a:pt x="2846917" y="2936882"/>
                    <a:pt x="2855187" y="2924368"/>
                    <a:pt x="2852571" y="2911551"/>
                  </a:cubicBezTo>
                  <a:cubicBezTo>
                    <a:pt x="2849953" y="2898733"/>
                    <a:pt x="2837442" y="2890461"/>
                    <a:pt x="2824621" y="2893080"/>
                  </a:cubicBezTo>
                  <a:cubicBezTo>
                    <a:pt x="2815319" y="2894978"/>
                    <a:pt x="2808048" y="2902249"/>
                    <a:pt x="2806150" y="2911551"/>
                  </a:cubicBezTo>
                  <a:lnTo>
                    <a:pt x="2758298" y="2911551"/>
                  </a:lnTo>
                  <a:lnTo>
                    <a:pt x="2758298" y="2684135"/>
                  </a:lnTo>
                  <a:lnTo>
                    <a:pt x="2700970" y="2684135"/>
                  </a:lnTo>
                  <a:cubicBezTo>
                    <a:pt x="2698352" y="2671318"/>
                    <a:pt x="2685835" y="2663049"/>
                    <a:pt x="2673017" y="2665670"/>
                  </a:cubicBezTo>
                  <a:cubicBezTo>
                    <a:pt x="2660200" y="2668289"/>
                    <a:pt x="2651931" y="2680806"/>
                    <a:pt x="2654552" y="2693623"/>
                  </a:cubicBezTo>
                  <a:cubicBezTo>
                    <a:pt x="2656454" y="2702922"/>
                    <a:pt x="2663718" y="2710187"/>
                    <a:pt x="2673017" y="2712088"/>
                  </a:cubicBezTo>
                  <a:close/>
                  <a:moveTo>
                    <a:pt x="2829365" y="2902075"/>
                  </a:moveTo>
                  <a:cubicBezTo>
                    <a:pt x="2837214" y="2902075"/>
                    <a:pt x="2843579" y="2908439"/>
                    <a:pt x="2843579" y="2916288"/>
                  </a:cubicBezTo>
                  <a:cubicBezTo>
                    <a:pt x="2843579" y="2924137"/>
                    <a:pt x="2837214" y="2930502"/>
                    <a:pt x="2829365" y="2930502"/>
                  </a:cubicBezTo>
                  <a:cubicBezTo>
                    <a:pt x="2821516" y="2930502"/>
                    <a:pt x="2815152" y="2924137"/>
                    <a:pt x="2815152" y="2916288"/>
                  </a:cubicBezTo>
                  <a:cubicBezTo>
                    <a:pt x="2815133" y="2908455"/>
                    <a:pt x="2821469" y="2902094"/>
                    <a:pt x="2829302" y="2902075"/>
                  </a:cubicBezTo>
                  <a:cubicBezTo>
                    <a:pt x="2829324" y="2902075"/>
                    <a:pt x="2829343" y="2902075"/>
                    <a:pt x="2829365" y="2902075"/>
                  </a:cubicBezTo>
                  <a:close/>
                  <a:moveTo>
                    <a:pt x="2677755" y="2674659"/>
                  </a:moveTo>
                  <a:cubicBezTo>
                    <a:pt x="2685604" y="2674659"/>
                    <a:pt x="2691969" y="2681024"/>
                    <a:pt x="2691969" y="2688873"/>
                  </a:cubicBezTo>
                  <a:cubicBezTo>
                    <a:pt x="2691969" y="2696722"/>
                    <a:pt x="2685604" y="2703086"/>
                    <a:pt x="2677755" y="2703086"/>
                  </a:cubicBezTo>
                  <a:cubicBezTo>
                    <a:pt x="2669906" y="2703086"/>
                    <a:pt x="2663542" y="2696722"/>
                    <a:pt x="2663542" y="2688873"/>
                  </a:cubicBezTo>
                  <a:cubicBezTo>
                    <a:pt x="2663523" y="2681040"/>
                    <a:pt x="2669859" y="2674679"/>
                    <a:pt x="2677692" y="2674659"/>
                  </a:cubicBezTo>
                  <a:cubicBezTo>
                    <a:pt x="2677714" y="2674659"/>
                    <a:pt x="2677733" y="2674659"/>
                    <a:pt x="2677755" y="2674659"/>
                  </a:cubicBezTo>
                  <a:close/>
                  <a:moveTo>
                    <a:pt x="5098783" y="2333062"/>
                  </a:moveTo>
                  <a:cubicBezTo>
                    <a:pt x="5100331" y="2333375"/>
                    <a:pt x="5101942" y="2333536"/>
                    <a:pt x="5103521" y="2333536"/>
                  </a:cubicBezTo>
                  <a:cubicBezTo>
                    <a:pt x="5116597" y="2333536"/>
                    <a:pt x="5127210" y="2322930"/>
                    <a:pt x="5127210" y="2309847"/>
                  </a:cubicBezTo>
                  <a:cubicBezTo>
                    <a:pt x="5127210" y="2308322"/>
                    <a:pt x="5127052" y="2306799"/>
                    <a:pt x="5126768" y="2305299"/>
                  </a:cubicBezTo>
                  <a:cubicBezTo>
                    <a:pt x="5124273" y="2292459"/>
                    <a:pt x="5111828" y="2284083"/>
                    <a:pt x="5098972" y="2286587"/>
                  </a:cubicBezTo>
                  <a:cubicBezTo>
                    <a:pt x="5089592" y="2288423"/>
                    <a:pt x="5082232" y="2295731"/>
                    <a:pt x="5080306" y="2305109"/>
                  </a:cubicBezTo>
                  <a:lnTo>
                    <a:pt x="4533055" y="2305109"/>
                  </a:lnTo>
                  <a:lnTo>
                    <a:pt x="4416537" y="2421597"/>
                  </a:lnTo>
                  <a:lnTo>
                    <a:pt x="4416537" y="2893231"/>
                  </a:lnTo>
                  <a:cubicBezTo>
                    <a:pt x="4403713" y="2895846"/>
                    <a:pt x="4395437" y="2908360"/>
                    <a:pt x="4398059" y="2921178"/>
                  </a:cubicBezTo>
                  <a:cubicBezTo>
                    <a:pt x="4400681" y="2933998"/>
                    <a:pt x="4413188" y="2942268"/>
                    <a:pt x="4426012" y="2939652"/>
                  </a:cubicBezTo>
                  <a:cubicBezTo>
                    <a:pt x="4438836" y="2937034"/>
                    <a:pt x="4447111" y="2924523"/>
                    <a:pt x="4444490" y="2911702"/>
                  </a:cubicBezTo>
                  <a:cubicBezTo>
                    <a:pt x="4442595" y="2902400"/>
                    <a:pt x="4435330" y="2895129"/>
                    <a:pt x="4426012" y="2893231"/>
                  </a:cubicBezTo>
                  <a:lnTo>
                    <a:pt x="4426012" y="2425766"/>
                  </a:lnTo>
                  <a:lnTo>
                    <a:pt x="4536940" y="2314869"/>
                  </a:lnTo>
                  <a:lnTo>
                    <a:pt x="5080211" y="2314869"/>
                  </a:lnTo>
                  <a:cubicBezTo>
                    <a:pt x="5082232" y="2324092"/>
                    <a:pt x="5089528" y="2331240"/>
                    <a:pt x="5098783" y="2333062"/>
                  </a:cubicBezTo>
                  <a:close/>
                  <a:moveTo>
                    <a:pt x="5098783" y="2296423"/>
                  </a:moveTo>
                  <a:cubicBezTo>
                    <a:pt x="5106174" y="2293817"/>
                    <a:pt x="5114291" y="2297706"/>
                    <a:pt x="5116913" y="2305109"/>
                  </a:cubicBezTo>
                  <a:cubicBezTo>
                    <a:pt x="5119503" y="2312516"/>
                    <a:pt x="5115618" y="2320630"/>
                    <a:pt x="5108227" y="2323236"/>
                  </a:cubicBezTo>
                  <a:cubicBezTo>
                    <a:pt x="5100805" y="2325842"/>
                    <a:pt x="5092719" y="2321957"/>
                    <a:pt x="5090097" y="2314553"/>
                  </a:cubicBezTo>
                  <a:cubicBezTo>
                    <a:pt x="5087507" y="2307150"/>
                    <a:pt x="5091392" y="2299045"/>
                    <a:pt x="5098783" y="2296423"/>
                  </a:cubicBezTo>
                  <a:close/>
                  <a:moveTo>
                    <a:pt x="4435488" y="2916288"/>
                  </a:moveTo>
                  <a:cubicBezTo>
                    <a:pt x="4435488" y="2924137"/>
                    <a:pt x="4429139" y="2930502"/>
                    <a:pt x="4421274" y="2930502"/>
                  </a:cubicBezTo>
                  <a:cubicBezTo>
                    <a:pt x="4413410" y="2930502"/>
                    <a:pt x="4407061" y="2924137"/>
                    <a:pt x="4407061" y="2916288"/>
                  </a:cubicBezTo>
                  <a:cubicBezTo>
                    <a:pt x="4407061" y="2908439"/>
                    <a:pt x="4413410" y="2902075"/>
                    <a:pt x="4421274" y="2902075"/>
                  </a:cubicBezTo>
                  <a:cubicBezTo>
                    <a:pt x="4429139" y="2902075"/>
                    <a:pt x="4435488" y="2908439"/>
                    <a:pt x="4435488" y="2916288"/>
                  </a:cubicBezTo>
                  <a:close/>
                  <a:moveTo>
                    <a:pt x="5022978" y="1057103"/>
                  </a:moveTo>
                  <a:lnTo>
                    <a:pt x="5022978" y="1395447"/>
                  </a:lnTo>
                  <a:lnTo>
                    <a:pt x="4899321" y="1395447"/>
                  </a:lnTo>
                  <a:cubicBezTo>
                    <a:pt x="4896699" y="1382630"/>
                    <a:pt x="4884191" y="1374357"/>
                    <a:pt x="4871368" y="1376976"/>
                  </a:cubicBezTo>
                  <a:cubicBezTo>
                    <a:pt x="4858544" y="1379591"/>
                    <a:pt x="4850268" y="1392105"/>
                    <a:pt x="4852890" y="1404923"/>
                  </a:cubicBezTo>
                  <a:cubicBezTo>
                    <a:pt x="4855512" y="1417740"/>
                    <a:pt x="4868019" y="1426012"/>
                    <a:pt x="4880843" y="1423394"/>
                  </a:cubicBezTo>
                  <a:cubicBezTo>
                    <a:pt x="4890161" y="1421496"/>
                    <a:pt x="4897426" y="1414225"/>
                    <a:pt x="4899321" y="1404923"/>
                  </a:cubicBezTo>
                  <a:lnTo>
                    <a:pt x="5032454" y="1404923"/>
                  </a:lnTo>
                  <a:lnTo>
                    <a:pt x="5032454" y="1060988"/>
                  </a:lnTo>
                  <a:lnTo>
                    <a:pt x="5259869" y="833573"/>
                  </a:lnTo>
                  <a:lnTo>
                    <a:pt x="5259869" y="741154"/>
                  </a:lnTo>
                  <a:cubicBezTo>
                    <a:pt x="5272693" y="738538"/>
                    <a:pt x="5280968" y="726024"/>
                    <a:pt x="5278347" y="713207"/>
                  </a:cubicBezTo>
                  <a:cubicBezTo>
                    <a:pt x="5275725" y="700386"/>
                    <a:pt x="5263217" y="692117"/>
                    <a:pt x="5250394" y="694732"/>
                  </a:cubicBezTo>
                  <a:cubicBezTo>
                    <a:pt x="5237570" y="697348"/>
                    <a:pt x="5229294" y="709862"/>
                    <a:pt x="5231916" y="722682"/>
                  </a:cubicBezTo>
                  <a:cubicBezTo>
                    <a:pt x="5233811" y="731984"/>
                    <a:pt x="5241076" y="739255"/>
                    <a:pt x="5250394" y="741154"/>
                  </a:cubicBezTo>
                  <a:lnTo>
                    <a:pt x="5250394" y="829593"/>
                  </a:lnTo>
                  <a:close/>
                  <a:moveTo>
                    <a:pt x="4876105" y="1414398"/>
                  </a:moveTo>
                  <a:cubicBezTo>
                    <a:pt x="4868241" y="1414398"/>
                    <a:pt x="4861892" y="1408034"/>
                    <a:pt x="4861892" y="1400185"/>
                  </a:cubicBezTo>
                  <a:cubicBezTo>
                    <a:pt x="4861892" y="1392336"/>
                    <a:pt x="4868241" y="1385971"/>
                    <a:pt x="4876105" y="1385971"/>
                  </a:cubicBezTo>
                  <a:cubicBezTo>
                    <a:pt x="4883970" y="1385971"/>
                    <a:pt x="4890319" y="1392336"/>
                    <a:pt x="4890319" y="1400185"/>
                  </a:cubicBezTo>
                  <a:cubicBezTo>
                    <a:pt x="4890287" y="1408028"/>
                    <a:pt x="4883939" y="1414379"/>
                    <a:pt x="4876105" y="1414398"/>
                  </a:cubicBezTo>
                  <a:close/>
                  <a:moveTo>
                    <a:pt x="5240918" y="717938"/>
                  </a:moveTo>
                  <a:cubicBezTo>
                    <a:pt x="5240918" y="710089"/>
                    <a:pt x="5247267" y="703725"/>
                    <a:pt x="5255131" y="703725"/>
                  </a:cubicBezTo>
                  <a:cubicBezTo>
                    <a:pt x="5262996" y="703725"/>
                    <a:pt x="5269345" y="710089"/>
                    <a:pt x="5269345" y="717938"/>
                  </a:cubicBezTo>
                  <a:cubicBezTo>
                    <a:pt x="5269345" y="725787"/>
                    <a:pt x="5262996" y="732152"/>
                    <a:pt x="5255131" y="732152"/>
                  </a:cubicBezTo>
                  <a:cubicBezTo>
                    <a:pt x="5247267" y="732152"/>
                    <a:pt x="5240918" y="725787"/>
                    <a:pt x="5240918" y="717938"/>
                  </a:cubicBezTo>
                  <a:close/>
                  <a:moveTo>
                    <a:pt x="5004501" y="2380914"/>
                  </a:moveTo>
                  <a:lnTo>
                    <a:pt x="4596100" y="2380914"/>
                  </a:lnTo>
                  <a:cubicBezTo>
                    <a:pt x="4593479" y="2368097"/>
                    <a:pt x="4580970" y="2359825"/>
                    <a:pt x="4568147" y="2362443"/>
                  </a:cubicBezTo>
                  <a:cubicBezTo>
                    <a:pt x="4555323" y="2365059"/>
                    <a:pt x="4547048" y="2377573"/>
                    <a:pt x="4549669" y="2390390"/>
                  </a:cubicBezTo>
                  <a:cubicBezTo>
                    <a:pt x="4552291" y="2403207"/>
                    <a:pt x="4564799" y="2411480"/>
                    <a:pt x="4577623" y="2408861"/>
                  </a:cubicBezTo>
                  <a:cubicBezTo>
                    <a:pt x="4586940" y="2406963"/>
                    <a:pt x="4594205" y="2399692"/>
                    <a:pt x="4596100" y="2390390"/>
                  </a:cubicBezTo>
                  <a:lnTo>
                    <a:pt x="5004501" y="2390390"/>
                  </a:lnTo>
                  <a:cubicBezTo>
                    <a:pt x="5007122" y="2403207"/>
                    <a:pt x="5019630" y="2411480"/>
                    <a:pt x="5032454" y="2408861"/>
                  </a:cubicBezTo>
                  <a:cubicBezTo>
                    <a:pt x="5045277" y="2406246"/>
                    <a:pt x="5053553" y="2393732"/>
                    <a:pt x="5050931" y="2380914"/>
                  </a:cubicBezTo>
                  <a:cubicBezTo>
                    <a:pt x="5048310" y="2368097"/>
                    <a:pt x="5035802" y="2359825"/>
                    <a:pt x="5022978" y="2362443"/>
                  </a:cubicBezTo>
                  <a:cubicBezTo>
                    <a:pt x="5013660" y="2364341"/>
                    <a:pt x="5006396" y="2371612"/>
                    <a:pt x="5004501" y="2380914"/>
                  </a:cubicBezTo>
                  <a:close/>
                  <a:moveTo>
                    <a:pt x="4572885" y="2399866"/>
                  </a:moveTo>
                  <a:cubicBezTo>
                    <a:pt x="4565020" y="2399866"/>
                    <a:pt x="4558671" y="2393501"/>
                    <a:pt x="4558671" y="2385652"/>
                  </a:cubicBezTo>
                  <a:cubicBezTo>
                    <a:pt x="4558671" y="2377803"/>
                    <a:pt x="4565020" y="2371439"/>
                    <a:pt x="4572885" y="2371439"/>
                  </a:cubicBezTo>
                  <a:cubicBezTo>
                    <a:pt x="4580749" y="2371439"/>
                    <a:pt x="4587098" y="2377803"/>
                    <a:pt x="4587098" y="2385652"/>
                  </a:cubicBezTo>
                  <a:cubicBezTo>
                    <a:pt x="4587067" y="2393495"/>
                    <a:pt x="4580718" y="2399847"/>
                    <a:pt x="4572885" y="2399866"/>
                  </a:cubicBezTo>
                  <a:close/>
                  <a:moveTo>
                    <a:pt x="5041929" y="2385652"/>
                  </a:moveTo>
                  <a:cubicBezTo>
                    <a:pt x="5041929" y="2393501"/>
                    <a:pt x="5035581" y="2399866"/>
                    <a:pt x="5027716" y="2399866"/>
                  </a:cubicBezTo>
                  <a:cubicBezTo>
                    <a:pt x="5019851" y="2399866"/>
                    <a:pt x="5013502" y="2393501"/>
                    <a:pt x="5013502" y="2385652"/>
                  </a:cubicBezTo>
                  <a:cubicBezTo>
                    <a:pt x="5013502" y="2377803"/>
                    <a:pt x="5019851" y="2371439"/>
                    <a:pt x="5027716" y="2371439"/>
                  </a:cubicBezTo>
                  <a:cubicBezTo>
                    <a:pt x="5035581" y="2371439"/>
                    <a:pt x="5041929" y="2377803"/>
                    <a:pt x="5041929" y="2385652"/>
                  </a:cubicBezTo>
                  <a:close/>
                  <a:moveTo>
                    <a:pt x="2597212" y="2636283"/>
                  </a:moveTo>
                  <a:cubicBezTo>
                    <a:pt x="2610029" y="2638902"/>
                    <a:pt x="2622544" y="2630633"/>
                    <a:pt x="2625162" y="2617815"/>
                  </a:cubicBezTo>
                  <a:cubicBezTo>
                    <a:pt x="2625165" y="2617812"/>
                    <a:pt x="2625165" y="2617809"/>
                    <a:pt x="2625165" y="2617806"/>
                  </a:cubicBezTo>
                  <a:lnTo>
                    <a:pt x="2758298" y="2617806"/>
                  </a:lnTo>
                  <a:lnTo>
                    <a:pt x="2758298" y="2390390"/>
                  </a:lnTo>
                  <a:lnTo>
                    <a:pt x="2806150" y="2390390"/>
                  </a:lnTo>
                  <a:cubicBezTo>
                    <a:pt x="2808765" y="2403207"/>
                    <a:pt x="2821279" y="2411480"/>
                    <a:pt x="2834097" y="2408861"/>
                  </a:cubicBezTo>
                  <a:cubicBezTo>
                    <a:pt x="2846917" y="2406246"/>
                    <a:pt x="2855187" y="2393732"/>
                    <a:pt x="2852571" y="2380914"/>
                  </a:cubicBezTo>
                  <a:cubicBezTo>
                    <a:pt x="2849953" y="2368097"/>
                    <a:pt x="2837442" y="2359825"/>
                    <a:pt x="2824621" y="2362443"/>
                  </a:cubicBezTo>
                  <a:cubicBezTo>
                    <a:pt x="2815319" y="2364341"/>
                    <a:pt x="2808048" y="2371612"/>
                    <a:pt x="2806150" y="2380914"/>
                  </a:cubicBezTo>
                  <a:lnTo>
                    <a:pt x="2748822" y="2380914"/>
                  </a:lnTo>
                  <a:lnTo>
                    <a:pt x="2748822" y="2608330"/>
                  </a:lnTo>
                  <a:lnTo>
                    <a:pt x="2625165" y="2608330"/>
                  </a:lnTo>
                  <a:cubicBezTo>
                    <a:pt x="2622547" y="2595513"/>
                    <a:pt x="2610029" y="2587244"/>
                    <a:pt x="2597212" y="2589865"/>
                  </a:cubicBezTo>
                  <a:cubicBezTo>
                    <a:pt x="2584395" y="2592484"/>
                    <a:pt x="2576126" y="2605001"/>
                    <a:pt x="2578747" y="2617818"/>
                  </a:cubicBezTo>
                  <a:cubicBezTo>
                    <a:pt x="2580649" y="2627117"/>
                    <a:pt x="2587913" y="2634382"/>
                    <a:pt x="2597212" y="2636283"/>
                  </a:cubicBezTo>
                  <a:close/>
                  <a:moveTo>
                    <a:pt x="2829365" y="2371439"/>
                  </a:moveTo>
                  <a:cubicBezTo>
                    <a:pt x="2837214" y="2371439"/>
                    <a:pt x="2843579" y="2377803"/>
                    <a:pt x="2843579" y="2385652"/>
                  </a:cubicBezTo>
                  <a:cubicBezTo>
                    <a:pt x="2843579" y="2393501"/>
                    <a:pt x="2837214" y="2399866"/>
                    <a:pt x="2829365" y="2399866"/>
                  </a:cubicBezTo>
                  <a:cubicBezTo>
                    <a:pt x="2821516" y="2399866"/>
                    <a:pt x="2815152" y="2393501"/>
                    <a:pt x="2815152" y="2385652"/>
                  </a:cubicBezTo>
                  <a:cubicBezTo>
                    <a:pt x="2815133" y="2377819"/>
                    <a:pt x="2821469" y="2371458"/>
                    <a:pt x="2829302" y="2371439"/>
                  </a:cubicBezTo>
                  <a:cubicBezTo>
                    <a:pt x="2829324" y="2371439"/>
                    <a:pt x="2829343" y="2371439"/>
                    <a:pt x="2829365" y="2371439"/>
                  </a:cubicBezTo>
                  <a:close/>
                  <a:moveTo>
                    <a:pt x="2601950" y="2598854"/>
                  </a:moveTo>
                  <a:cubicBezTo>
                    <a:pt x="2609799" y="2598854"/>
                    <a:pt x="2616163" y="2605219"/>
                    <a:pt x="2616163" y="2613068"/>
                  </a:cubicBezTo>
                  <a:cubicBezTo>
                    <a:pt x="2616163" y="2620917"/>
                    <a:pt x="2609799" y="2627281"/>
                    <a:pt x="2601950" y="2627281"/>
                  </a:cubicBezTo>
                  <a:cubicBezTo>
                    <a:pt x="2594101" y="2627281"/>
                    <a:pt x="2587736" y="2620917"/>
                    <a:pt x="2587736" y="2613068"/>
                  </a:cubicBezTo>
                  <a:cubicBezTo>
                    <a:pt x="2587717" y="2605235"/>
                    <a:pt x="2594054" y="2598873"/>
                    <a:pt x="2601887" y="2598854"/>
                  </a:cubicBezTo>
                  <a:cubicBezTo>
                    <a:pt x="2601909" y="2598854"/>
                    <a:pt x="2601928" y="2598854"/>
                    <a:pt x="2601950" y="2598854"/>
                  </a:cubicBezTo>
                  <a:close/>
                  <a:moveTo>
                    <a:pt x="1412282" y="1025897"/>
                  </a:moveTo>
                  <a:cubicBezTo>
                    <a:pt x="1414894" y="1013076"/>
                    <a:pt x="1406622" y="1000565"/>
                    <a:pt x="1393801" y="997953"/>
                  </a:cubicBezTo>
                  <a:cubicBezTo>
                    <a:pt x="1380984" y="995338"/>
                    <a:pt x="1368473" y="1003613"/>
                    <a:pt x="1365858" y="1016434"/>
                  </a:cubicBezTo>
                  <a:cubicBezTo>
                    <a:pt x="1363246" y="1029248"/>
                    <a:pt x="1371515" y="1041756"/>
                    <a:pt x="1384329" y="1044374"/>
                  </a:cubicBezTo>
                  <a:lnTo>
                    <a:pt x="1384329" y="1404923"/>
                  </a:lnTo>
                  <a:lnTo>
                    <a:pt x="1460134" y="1404923"/>
                  </a:lnTo>
                  <a:lnTo>
                    <a:pt x="1460134" y="1452933"/>
                  </a:lnTo>
                  <a:cubicBezTo>
                    <a:pt x="1447317" y="1455548"/>
                    <a:pt x="1439045" y="1468062"/>
                    <a:pt x="1441663" y="1480879"/>
                  </a:cubicBezTo>
                  <a:cubicBezTo>
                    <a:pt x="1444278" y="1493700"/>
                    <a:pt x="1456792" y="1501969"/>
                    <a:pt x="1469610" y="1499354"/>
                  </a:cubicBezTo>
                  <a:cubicBezTo>
                    <a:pt x="1482427" y="1496739"/>
                    <a:pt x="1490699" y="1484224"/>
                    <a:pt x="1488081" y="1471404"/>
                  </a:cubicBezTo>
                  <a:cubicBezTo>
                    <a:pt x="1486183" y="1462102"/>
                    <a:pt x="1478912" y="1454831"/>
                    <a:pt x="1469610" y="1452933"/>
                  </a:cubicBezTo>
                  <a:lnTo>
                    <a:pt x="1469610" y="1395447"/>
                  </a:lnTo>
                  <a:lnTo>
                    <a:pt x="1393805" y="1395447"/>
                  </a:lnTo>
                  <a:lnTo>
                    <a:pt x="1393805" y="1044374"/>
                  </a:lnTo>
                  <a:cubicBezTo>
                    <a:pt x="1403116" y="1042485"/>
                    <a:pt x="1410393" y="1035208"/>
                    <a:pt x="1412282" y="1025897"/>
                  </a:cubicBezTo>
                  <a:close/>
                  <a:moveTo>
                    <a:pt x="1479085" y="1475990"/>
                  </a:moveTo>
                  <a:cubicBezTo>
                    <a:pt x="1479085" y="1483839"/>
                    <a:pt x="1472721" y="1490203"/>
                    <a:pt x="1464872" y="1490203"/>
                  </a:cubicBezTo>
                  <a:cubicBezTo>
                    <a:pt x="1457023" y="1490203"/>
                    <a:pt x="1450659" y="1483839"/>
                    <a:pt x="1450659" y="1475990"/>
                  </a:cubicBezTo>
                  <a:cubicBezTo>
                    <a:pt x="1450659" y="1468141"/>
                    <a:pt x="1457023" y="1461777"/>
                    <a:pt x="1464872" y="1461777"/>
                  </a:cubicBezTo>
                  <a:cubicBezTo>
                    <a:pt x="1472721" y="1461777"/>
                    <a:pt x="1479085" y="1468141"/>
                    <a:pt x="1479085" y="1475990"/>
                  </a:cubicBezTo>
                  <a:close/>
                  <a:moveTo>
                    <a:pt x="1389067" y="1035372"/>
                  </a:moveTo>
                  <a:cubicBezTo>
                    <a:pt x="1381218" y="1035372"/>
                    <a:pt x="1374853" y="1029008"/>
                    <a:pt x="1374853" y="1021159"/>
                  </a:cubicBezTo>
                  <a:cubicBezTo>
                    <a:pt x="1374853" y="1013310"/>
                    <a:pt x="1381218" y="1006945"/>
                    <a:pt x="1389067" y="1006945"/>
                  </a:cubicBezTo>
                  <a:cubicBezTo>
                    <a:pt x="1396916" y="1006945"/>
                    <a:pt x="1403280" y="1013310"/>
                    <a:pt x="1403280" y="1021159"/>
                  </a:cubicBezTo>
                  <a:cubicBezTo>
                    <a:pt x="1403264" y="1029002"/>
                    <a:pt x="1396910" y="1035353"/>
                    <a:pt x="1389067" y="1035372"/>
                  </a:cubicBezTo>
                  <a:close/>
                  <a:moveTo>
                    <a:pt x="3971181" y="2349676"/>
                  </a:moveTo>
                  <a:lnTo>
                    <a:pt x="3971181" y="2087169"/>
                  </a:lnTo>
                  <a:lnTo>
                    <a:pt x="4122791" y="2087169"/>
                  </a:lnTo>
                  <a:lnTo>
                    <a:pt x="4122791" y="1783949"/>
                  </a:lnTo>
                  <a:lnTo>
                    <a:pt x="4701280" y="1783949"/>
                  </a:lnTo>
                  <a:cubicBezTo>
                    <a:pt x="4703901" y="1796766"/>
                    <a:pt x="4716409" y="1805038"/>
                    <a:pt x="4729233" y="1802420"/>
                  </a:cubicBezTo>
                  <a:cubicBezTo>
                    <a:pt x="4742056" y="1799805"/>
                    <a:pt x="4750332" y="1787290"/>
                    <a:pt x="4747710" y="1774473"/>
                  </a:cubicBezTo>
                  <a:cubicBezTo>
                    <a:pt x="4745089" y="1761656"/>
                    <a:pt x="4732581" y="1753383"/>
                    <a:pt x="4719757" y="1756002"/>
                  </a:cubicBezTo>
                  <a:cubicBezTo>
                    <a:pt x="4710439" y="1757900"/>
                    <a:pt x="4703175" y="1765171"/>
                    <a:pt x="4701280" y="1774473"/>
                  </a:cubicBezTo>
                  <a:lnTo>
                    <a:pt x="4113316" y="1774473"/>
                  </a:lnTo>
                  <a:lnTo>
                    <a:pt x="4113316" y="2077694"/>
                  </a:lnTo>
                  <a:lnTo>
                    <a:pt x="3961705" y="2077694"/>
                  </a:lnTo>
                  <a:lnTo>
                    <a:pt x="3961705" y="2345791"/>
                  </a:lnTo>
                  <a:lnTo>
                    <a:pt x="3734290" y="2573207"/>
                  </a:lnTo>
                  <a:lnTo>
                    <a:pt x="3734290" y="2590010"/>
                  </a:lnTo>
                  <a:cubicBezTo>
                    <a:pt x="3721466" y="2592626"/>
                    <a:pt x="3713191" y="2605140"/>
                    <a:pt x="3715812" y="2617957"/>
                  </a:cubicBezTo>
                  <a:cubicBezTo>
                    <a:pt x="3718434" y="2630778"/>
                    <a:pt x="3730942" y="2639047"/>
                    <a:pt x="3743765" y="2636432"/>
                  </a:cubicBezTo>
                  <a:cubicBezTo>
                    <a:pt x="3756589" y="2633813"/>
                    <a:pt x="3764864" y="2621302"/>
                    <a:pt x="3762243" y="2608482"/>
                  </a:cubicBezTo>
                  <a:cubicBezTo>
                    <a:pt x="3760348" y="2599180"/>
                    <a:pt x="3753083" y="2591909"/>
                    <a:pt x="3743765" y="2590010"/>
                  </a:cubicBezTo>
                  <a:lnTo>
                    <a:pt x="3743765" y="2577376"/>
                  </a:lnTo>
                  <a:close/>
                  <a:moveTo>
                    <a:pt x="4724495" y="1764997"/>
                  </a:moveTo>
                  <a:cubicBezTo>
                    <a:pt x="4732360" y="1764997"/>
                    <a:pt x="4738709" y="1771362"/>
                    <a:pt x="4738709" y="1779211"/>
                  </a:cubicBezTo>
                  <a:cubicBezTo>
                    <a:pt x="4738709" y="1787060"/>
                    <a:pt x="4732360" y="1793424"/>
                    <a:pt x="4724495" y="1793424"/>
                  </a:cubicBezTo>
                  <a:cubicBezTo>
                    <a:pt x="4716630" y="1793424"/>
                    <a:pt x="4710282" y="1787060"/>
                    <a:pt x="4710282" y="1779211"/>
                  </a:cubicBezTo>
                  <a:cubicBezTo>
                    <a:pt x="4710250" y="1771378"/>
                    <a:pt x="4716599" y="1765016"/>
                    <a:pt x="4724432" y="1764997"/>
                  </a:cubicBezTo>
                  <a:cubicBezTo>
                    <a:pt x="4724463" y="1764997"/>
                    <a:pt x="4724463" y="1764997"/>
                    <a:pt x="4724495" y="1764997"/>
                  </a:cubicBezTo>
                  <a:close/>
                  <a:moveTo>
                    <a:pt x="3753241" y="2613068"/>
                  </a:moveTo>
                  <a:cubicBezTo>
                    <a:pt x="3753241" y="2620917"/>
                    <a:pt x="3746892" y="2627281"/>
                    <a:pt x="3739028" y="2627281"/>
                  </a:cubicBezTo>
                  <a:cubicBezTo>
                    <a:pt x="3731163" y="2627281"/>
                    <a:pt x="3724814" y="2620917"/>
                    <a:pt x="3724814" y="2613068"/>
                  </a:cubicBezTo>
                  <a:cubicBezTo>
                    <a:pt x="3724814" y="2605219"/>
                    <a:pt x="3731163" y="2598854"/>
                    <a:pt x="3739028" y="2598854"/>
                  </a:cubicBezTo>
                  <a:cubicBezTo>
                    <a:pt x="3746892" y="2598854"/>
                    <a:pt x="3753241" y="2605219"/>
                    <a:pt x="3753241" y="2613068"/>
                  </a:cubicBezTo>
                  <a:close/>
                  <a:moveTo>
                    <a:pt x="3734290" y="2257257"/>
                  </a:moveTo>
                  <a:cubicBezTo>
                    <a:pt x="3747113" y="2259869"/>
                    <a:pt x="3759621" y="2251597"/>
                    <a:pt x="3762243" y="2238777"/>
                  </a:cubicBezTo>
                  <a:cubicBezTo>
                    <a:pt x="3764833" y="2225959"/>
                    <a:pt x="3756589" y="2213448"/>
                    <a:pt x="3743765" y="2210833"/>
                  </a:cubicBezTo>
                  <a:cubicBezTo>
                    <a:pt x="3730942" y="2208221"/>
                    <a:pt x="3718434" y="2216490"/>
                    <a:pt x="3715812" y="2229304"/>
                  </a:cubicBezTo>
                  <a:lnTo>
                    <a:pt x="3364740" y="2229304"/>
                  </a:lnTo>
                  <a:lnTo>
                    <a:pt x="3364740" y="1954037"/>
                  </a:lnTo>
                  <a:cubicBezTo>
                    <a:pt x="3377563" y="1951421"/>
                    <a:pt x="3385838" y="1938907"/>
                    <a:pt x="3383217" y="1926090"/>
                  </a:cubicBezTo>
                  <a:cubicBezTo>
                    <a:pt x="3380596" y="1913269"/>
                    <a:pt x="3368087" y="1905000"/>
                    <a:pt x="3355264" y="1907615"/>
                  </a:cubicBezTo>
                  <a:cubicBezTo>
                    <a:pt x="3342440" y="1910234"/>
                    <a:pt x="3334165" y="1922745"/>
                    <a:pt x="3336786" y="1935565"/>
                  </a:cubicBezTo>
                  <a:cubicBezTo>
                    <a:pt x="3338682" y="1944867"/>
                    <a:pt x="3345946" y="1952138"/>
                    <a:pt x="3355264" y="1954037"/>
                  </a:cubicBezTo>
                  <a:lnTo>
                    <a:pt x="3355264" y="2238780"/>
                  </a:lnTo>
                  <a:lnTo>
                    <a:pt x="3715812" y="2238780"/>
                  </a:lnTo>
                  <a:cubicBezTo>
                    <a:pt x="3717707" y="2248082"/>
                    <a:pt x="3724972" y="2255353"/>
                    <a:pt x="3734290" y="2257257"/>
                  </a:cubicBezTo>
                  <a:close/>
                  <a:moveTo>
                    <a:pt x="3739028" y="2219828"/>
                  </a:moveTo>
                  <a:cubicBezTo>
                    <a:pt x="3746892" y="2219828"/>
                    <a:pt x="3753241" y="2226193"/>
                    <a:pt x="3753241" y="2234042"/>
                  </a:cubicBezTo>
                  <a:cubicBezTo>
                    <a:pt x="3753241" y="2241891"/>
                    <a:pt x="3746892" y="2248255"/>
                    <a:pt x="3739028" y="2248255"/>
                  </a:cubicBezTo>
                  <a:cubicBezTo>
                    <a:pt x="3731163" y="2248255"/>
                    <a:pt x="3724814" y="2241891"/>
                    <a:pt x="3724814" y="2234042"/>
                  </a:cubicBezTo>
                  <a:cubicBezTo>
                    <a:pt x="3724783" y="2226209"/>
                    <a:pt x="3731131" y="2219847"/>
                    <a:pt x="3738964" y="2219828"/>
                  </a:cubicBezTo>
                  <a:cubicBezTo>
                    <a:pt x="3738996" y="2219828"/>
                    <a:pt x="3738996" y="2219828"/>
                    <a:pt x="3739028" y="2219828"/>
                  </a:cubicBezTo>
                  <a:close/>
                  <a:moveTo>
                    <a:pt x="3345788" y="1930821"/>
                  </a:moveTo>
                  <a:cubicBezTo>
                    <a:pt x="3345788" y="1922972"/>
                    <a:pt x="3352137" y="1916608"/>
                    <a:pt x="3360002" y="1916608"/>
                  </a:cubicBezTo>
                  <a:cubicBezTo>
                    <a:pt x="3367866" y="1916608"/>
                    <a:pt x="3374215" y="1922972"/>
                    <a:pt x="3374215" y="1930821"/>
                  </a:cubicBezTo>
                  <a:cubicBezTo>
                    <a:pt x="3374215" y="1938670"/>
                    <a:pt x="3367866" y="1945035"/>
                    <a:pt x="3360002" y="1945035"/>
                  </a:cubicBezTo>
                  <a:cubicBezTo>
                    <a:pt x="3352137" y="1945035"/>
                    <a:pt x="3345788" y="1938670"/>
                    <a:pt x="3345788" y="1930821"/>
                  </a:cubicBezTo>
                  <a:close/>
                  <a:moveTo>
                    <a:pt x="474667" y="1774473"/>
                  </a:moveTo>
                  <a:lnTo>
                    <a:pt x="474667" y="1850278"/>
                  </a:lnTo>
                  <a:lnTo>
                    <a:pt x="247251" y="1850278"/>
                  </a:lnTo>
                  <a:lnTo>
                    <a:pt x="247251" y="2077694"/>
                  </a:lnTo>
                  <a:lnTo>
                    <a:pt x="123594" y="2077694"/>
                  </a:lnTo>
                  <a:cubicBezTo>
                    <a:pt x="120977" y="2064876"/>
                    <a:pt x="108465" y="2056604"/>
                    <a:pt x="95646" y="2059223"/>
                  </a:cubicBezTo>
                  <a:cubicBezTo>
                    <a:pt x="82827" y="2061838"/>
                    <a:pt x="74556" y="2074352"/>
                    <a:pt x="77173" y="2087169"/>
                  </a:cubicBezTo>
                  <a:cubicBezTo>
                    <a:pt x="79790" y="2099987"/>
                    <a:pt x="92303" y="2108259"/>
                    <a:pt x="105121" y="2105641"/>
                  </a:cubicBezTo>
                  <a:cubicBezTo>
                    <a:pt x="114424" y="2103742"/>
                    <a:pt x="121695" y="2096471"/>
                    <a:pt x="123594" y="2087169"/>
                  </a:cubicBezTo>
                  <a:lnTo>
                    <a:pt x="256727" y="2087169"/>
                  </a:lnTo>
                  <a:lnTo>
                    <a:pt x="256727" y="1859754"/>
                  </a:lnTo>
                  <a:lnTo>
                    <a:pt x="484142" y="1859754"/>
                  </a:lnTo>
                  <a:lnTo>
                    <a:pt x="484142" y="1783949"/>
                  </a:lnTo>
                  <a:lnTo>
                    <a:pt x="550472" y="1783949"/>
                  </a:lnTo>
                  <a:lnTo>
                    <a:pt x="550472" y="1907764"/>
                  </a:lnTo>
                  <a:cubicBezTo>
                    <a:pt x="537655" y="1910379"/>
                    <a:pt x="529382" y="1922893"/>
                    <a:pt x="532001" y="1935711"/>
                  </a:cubicBezTo>
                  <a:cubicBezTo>
                    <a:pt x="534616" y="1948531"/>
                    <a:pt x="547130" y="1956800"/>
                    <a:pt x="559948" y="1954185"/>
                  </a:cubicBezTo>
                  <a:cubicBezTo>
                    <a:pt x="572765" y="1951566"/>
                    <a:pt x="581037" y="1939055"/>
                    <a:pt x="578419" y="1926235"/>
                  </a:cubicBezTo>
                  <a:cubicBezTo>
                    <a:pt x="576521" y="1916933"/>
                    <a:pt x="569250" y="1909662"/>
                    <a:pt x="559948" y="1907764"/>
                  </a:cubicBezTo>
                  <a:lnTo>
                    <a:pt x="559948" y="1774473"/>
                  </a:lnTo>
                  <a:close/>
                  <a:moveTo>
                    <a:pt x="100379" y="2096645"/>
                  </a:moveTo>
                  <a:cubicBezTo>
                    <a:pt x="92529" y="2096645"/>
                    <a:pt x="86165" y="2090280"/>
                    <a:pt x="86165" y="2082431"/>
                  </a:cubicBezTo>
                  <a:cubicBezTo>
                    <a:pt x="86165" y="2074582"/>
                    <a:pt x="92529" y="2068218"/>
                    <a:pt x="100379" y="2068218"/>
                  </a:cubicBezTo>
                  <a:cubicBezTo>
                    <a:pt x="108229" y="2068218"/>
                    <a:pt x="114592" y="2074582"/>
                    <a:pt x="114592" y="2082431"/>
                  </a:cubicBezTo>
                  <a:cubicBezTo>
                    <a:pt x="114575" y="2090274"/>
                    <a:pt x="108221" y="2096626"/>
                    <a:pt x="100379" y="2096645"/>
                  </a:cubicBezTo>
                  <a:close/>
                  <a:moveTo>
                    <a:pt x="569423" y="1930821"/>
                  </a:moveTo>
                  <a:cubicBezTo>
                    <a:pt x="569423" y="1938670"/>
                    <a:pt x="563059" y="1945035"/>
                    <a:pt x="555210" y="1945035"/>
                  </a:cubicBezTo>
                  <a:cubicBezTo>
                    <a:pt x="547361" y="1945035"/>
                    <a:pt x="540996" y="1938670"/>
                    <a:pt x="540996" y="1930821"/>
                  </a:cubicBezTo>
                  <a:cubicBezTo>
                    <a:pt x="540996" y="1922972"/>
                    <a:pt x="547361" y="1916608"/>
                    <a:pt x="555210" y="1916608"/>
                  </a:cubicBezTo>
                  <a:cubicBezTo>
                    <a:pt x="563059" y="1916608"/>
                    <a:pt x="569423" y="1922972"/>
                    <a:pt x="569423" y="1930821"/>
                  </a:cubicBezTo>
                  <a:close/>
                  <a:moveTo>
                    <a:pt x="2748822" y="3015309"/>
                  </a:moveTo>
                  <a:cubicBezTo>
                    <a:pt x="2761640" y="3017927"/>
                    <a:pt x="2774154" y="3009658"/>
                    <a:pt x="2776772" y="2996841"/>
                  </a:cubicBezTo>
                  <a:cubicBezTo>
                    <a:pt x="2776776" y="2996838"/>
                    <a:pt x="2776776" y="2996835"/>
                    <a:pt x="2776776" y="2996831"/>
                  </a:cubicBezTo>
                  <a:lnTo>
                    <a:pt x="3061519" y="2996831"/>
                  </a:lnTo>
                  <a:lnTo>
                    <a:pt x="3061519" y="2636283"/>
                  </a:lnTo>
                  <a:cubicBezTo>
                    <a:pt x="3074339" y="2633668"/>
                    <a:pt x="3082608" y="2621154"/>
                    <a:pt x="3079990" y="2608336"/>
                  </a:cubicBezTo>
                  <a:cubicBezTo>
                    <a:pt x="3077375" y="2595516"/>
                    <a:pt x="3064861" y="2587247"/>
                    <a:pt x="3052043" y="2589862"/>
                  </a:cubicBezTo>
                  <a:cubicBezTo>
                    <a:pt x="3039226" y="2592480"/>
                    <a:pt x="3030954" y="2604991"/>
                    <a:pt x="3033572" y="2617812"/>
                  </a:cubicBezTo>
                  <a:cubicBezTo>
                    <a:pt x="3035470" y="2627114"/>
                    <a:pt x="3042741" y="2634385"/>
                    <a:pt x="3052043" y="2636283"/>
                  </a:cubicBezTo>
                  <a:lnTo>
                    <a:pt x="3052043" y="2987356"/>
                  </a:lnTo>
                  <a:lnTo>
                    <a:pt x="2776776" y="2987356"/>
                  </a:lnTo>
                  <a:cubicBezTo>
                    <a:pt x="2774157" y="2974538"/>
                    <a:pt x="2761640" y="2966269"/>
                    <a:pt x="2748822" y="2968891"/>
                  </a:cubicBezTo>
                  <a:cubicBezTo>
                    <a:pt x="2736005" y="2971509"/>
                    <a:pt x="2727736" y="2984027"/>
                    <a:pt x="2730358" y="2996844"/>
                  </a:cubicBezTo>
                  <a:cubicBezTo>
                    <a:pt x="2732259" y="3006143"/>
                    <a:pt x="2739524" y="3013407"/>
                    <a:pt x="2748822" y="3015309"/>
                  </a:cubicBezTo>
                  <a:close/>
                  <a:moveTo>
                    <a:pt x="3042568" y="2613068"/>
                  </a:moveTo>
                  <a:cubicBezTo>
                    <a:pt x="3042568" y="2605219"/>
                    <a:pt x="3048932" y="2598854"/>
                    <a:pt x="3056781" y="2598854"/>
                  </a:cubicBezTo>
                  <a:cubicBezTo>
                    <a:pt x="3064630" y="2598854"/>
                    <a:pt x="3070994" y="2605219"/>
                    <a:pt x="3070994" y="2613068"/>
                  </a:cubicBezTo>
                  <a:cubicBezTo>
                    <a:pt x="3070994" y="2620917"/>
                    <a:pt x="3064630" y="2627281"/>
                    <a:pt x="3056781" y="2627281"/>
                  </a:cubicBezTo>
                  <a:cubicBezTo>
                    <a:pt x="3048932" y="2627281"/>
                    <a:pt x="3042568" y="2620917"/>
                    <a:pt x="3042568" y="2613068"/>
                  </a:cubicBezTo>
                  <a:close/>
                  <a:moveTo>
                    <a:pt x="2753560" y="2977880"/>
                  </a:moveTo>
                  <a:cubicBezTo>
                    <a:pt x="2761409" y="2977880"/>
                    <a:pt x="2767774" y="2984245"/>
                    <a:pt x="2767774" y="2992094"/>
                  </a:cubicBezTo>
                  <a:cubicBezTo>
                    <a:pt x="2767774" y="2999943"/>
                    <a:pt x="2761409" y="3006307"/>
                    <a:pt x="2753560" y="3006307"/>
                  </a:cubicBezTo>
                  <a:cubicBezTo>
                    <a:pt x="2745711" y="3006307"/>
                    <a:pt x="2739347" y="2999943"/>
                    <a:pt x="2739347" y="2992094"/>
                  </a:cubicBezTo>
                  <a:cubicBezTo>
                    <a:pt x="2739328" y="2984260"/>
                    <a:pt x="2745664" y="2977899"/>
                    <a:pt x="2753497" y="2977880"/>
                  </a:cubicBezTo>
                  <a:cubicBezTo>
                    <a:pt x="2753519" y="2977880"/>
                    <a:pt x="2753538" y="2977880"/>
                    <a:pt x="2753560" y="2977880"/>
                  </a:cubicBezTo>
                  <a:close/>
                  <a:moveTo>
                    <a:pt x="3506874" y="2105647"/>
                  </a:moveTo>
                  <a:cubicBezTo>
                    <a:pt x="3519698" y="2108265"/>
                    <a:pt x="3532206" y="2099996"/>
                    <a:pt x="3534827" y="2087179"/>
                  </a:cubicBezTo>
                  <a:cubicBezTo>
                    <a:pt x="3534827" y="2087176"/>
                    <a:pt x="3534827" y="2087173"/>
                    <a:pt x="3534827" y="2087169"/>
                  </a:cubicBezTo>
                  <a:lnTo>
                    <a:pt x="3627278" y="2087169"/>
                  </a:lnTo>
                  <a:lnTo>
                    <a:pt x="3703083" y="2011364"/>
                  </a:lnTo>
                  <a:lnTo>
                    <a:pt x="3715718" y="2011364"/>
                  </a:lnTo>
                  <a:cubicBezTo>
                    <a:pt x="3718339" y="2024181"/>
                    <a:pt x="3730847" y="2032454"/>
                    <a:pt x="3743671" y="2029835"/>
                  </a:cubicBezTo>
                  <a:cubicBezTo>
                    <a:pt x="3756494" y="2027220"/>
                    <a:pt x="3764770" y="2014706"/>
                    <a:pt x="3762148" y="2001888"/>
                  </a:cubicBezTo>
                  <a:cubicBezTo>
                    <a:pt x="3759527" y="1989071"/>
                    <a:pt x="3747019" y="1980799"/>
                    <a:pt x="3734195" y="1983417"/>
                  </a:cubicBezTo>
                  <a:cubicBezTo>
                    <a:pt x="3724877" y="1985315"/>
                    <a:pt x="3717613" y="1992586"/>
                    <a:pt x="3715718" y="2001888"/>
                  </a:cubicBezTo>
                  <a:lnTo>
                    <a:pt x="3699104" y="2001888"/>
                  </a:lnTo>
                  <a:lnTo>
                    <a:pt x="3658390" y="2042634"/>
                  </a:lnTo>
                  <a:lnTo>
                    <a:pt x="3658390" y="2042634"/>
                  </a:lnTo>
                  <a:lnTo>
                    <a:pt x="3623298" y="2077757"/>
                  </a:lnTo>
                  <a:lnTo>
                    <a:pt x="3534859" y="2077757"/>
                  </a:lnTo>
                  <a:cubicBezTo>
                    <a:pt x="3532237" y="2064939"/>
                    <a:pt x="3519729" y="2056670"/>
                    <a:pt x="3506906" y="2059292"/>
                  </a:cubicBezTo>
                  <a:cubicBezTo>
                    <a:pt x="3494082" y="2061910"/>
                    <a:pt x="3485807" y="2074428"/>
                    <a:pt x="3488428" y="2087245"/>
                  </a:cubicBezTo>
                  <a:cubicBezTo>
                    <a:pt x="3490355" y="2096544"/>
                    <a:pt x="3497620" y="2103809"/>
                    <a:pt x="3506906" y="2105710"/>
                  </a:cubicBezTo>
                  <a:close/>
                  <a:moveTo>
                    <a:pt x="3739028" y="1992413"/>
                  </a:moveTo>
                  <a:cubicBezTo>
                    <a:pt x="3746892" y="1992413"/>
                    <a:pt x="3753241" y="1998777"/>
                    <a:pt x="3753241" y="2006626"/>
                  </a:cubicBezTo>
                  <a:cubicBezTo>
                    <a:pt x="3753241" y="2014475"/>
                    <a:pt x="3746892" y="2020840"/>
                    <a:pt x="3739028" y="2020840"/>
                  </a:cubicBezTo>
                  <a:cubicBezTo>
                    <a:pt x="3731163" y="2020840"/>
                    <a:pt x="3724814" y="2014475"/>
                    <a:pt x="3724814" y="2006626"/>
                  </a:cubicBezTo>
                  <a:cubicBezTo>
                    <a:pt x="3724783" y="1998793"/>
                    <a:pt x="3731131" y="1992432"/>
                    <a:pt x="3738964" y="1992413"/>
                  </a:cubicBezTo>
                  <a:cubicBezTo>
                    <a:pt x="3738996" y="1992413"/>
                    <a:pt x="3738996" y="1992413"/>
                    <a:pt x="3739028" y="1992413"/>
                  </a:cubicBezTo>
                  <a:close/>
                  <a:moveTo>
                    <a:pt x="3511612" y="2068218"/>
                  </a:moveTo>
                  <a:cubicBezTo>
                    <a:pt x="3519477" y="2068218"/>
                    <a:pt x="3525826" y="2074582"/>
                    <a:pt x="3525826" y="2082431"/>
                  </a:cubicBezTo>
                  <a:cubicBezTo>
                    <a:pt x="3525826" y="2090280"/>
                    <a:pt x="3519477" y="2096645"/>
                    <a:pt x="3511612" y="2096645"/>
                  </a:cubicBezTo>
                  <a:cubicBezTo>
                    <a:pt x="3503747" y="2096645"/>
                    <a:pt x="3497399" y="2090280"/>
                    <a:pt x="3497399" y="2082431"/>
                  </a:cubicBezTo>
                  <a:cubicBezTo>
                    <a:pt x="3497367" y="2074598"/>
                    <a:pt x="3503716" y="2068237"/>
                    <a:pt x="3511549" y="2068218"/>
                  </a:cubicBezTo>
                  <a:cubicBezTo>
                    <a:pt x="3511580" y="2068218"/>
                    <a:pt x="3511580" y="2068218"/>
                    <a:pt x="3511612" y="2068218"/>
                  </a:cubicBezTo>
                  <a:close/>
                  <a:moveTo>
                    <a:pt x="742796" y="2077694"/>
                  </a:moveTo>
                  <a:lnTo>
                    <a:pt x="654357" y="2077694"/>
                  </a:lnTo>
                  <a:cubicBezTo>
                    <a:pt x="651741" y="2064876"/>
                    <a:pt x="639227" y="2056604"/>
                    <a:pt x="626410" y="2059223"/>
                  </a:cubicBezTo>
                  <a:cubicBezTo>
                    <a:pt x="613589" y="2061838"/>
                    <a:pt x="605320" y="2074352"/>
                    <a:pt x="607935" y="2087169"/>
                  </a:cubicBezTo>
                  <a:cubicBezTo>
                    <a:pt x="610551" y="2099987"/>
                    <a:pt x="623065" y="2108259"/>
                    <a:pt x="635885" y="2105641"/>
                  </a:cubicBezTo>
                  <a:cubicBezTo>
                    <a:pt x="645187" y="2103742"/>
                    <a:pt x="652458" y="2096471"/>
                    <a:pt x="654357" y="2087169"/>
                  </a:cubicBezTo>
                  <a:lnTo>
                    <a:pt x="746681" y="2087169"/>
                  </a:lnTo>
                  <a:lnTo>
                    <a:pt x="777888" y="2055931"/>
                  </a:lnTo>
                  <a:lnTo>
                    <a:pt x="822486" y="2011364"/>
                  </a:lnTo>
                  <a:lnTo>
                    <a:pt x="835120" y="2011364"/>
                  </a:lnTo>
                  <a:cubicBezTo>
                    <a:pt x="837736" y="2024181"/>
                    <a:pt x="850250" y="2032454"/>
                    <a:pt x="863067" y="2029835"/>
                  </a:cubicBezTo>
                  <a:cubicBezTo>
                    <a:pt x="875888" y="2027220"/>
                    <a:pt x="884157" y="2014706"/>
                    <a:pt x="881542" y="2001888"/>
                  </a:cubicBezTo>
                  <a:cubicBezTo>
                    <a:pt x="878926" y="1989071"/>
                    <a:pt x="866412" y="1980799"/>
                    <a:pt x="853592" y="1983417"/>
                  </a:cubicBezTo>
                  <a:cubicBezTo>
                    <a:pt x="844290" y="1985315"/>
                    <a:pt x="837019" y="1992586"/>
                    <a:pt x="835120" y="2001888"/>
                  </a:cubicBezTo>
                  <a:lnTo>
                    <a:pt x="818507" y="2001888"/>
                  </a:lnTo>
                  <a:lnTo>
                    <a:pt x="777793" y="2042634"/>
                  </a:lnTo>
                  <a:lnTo>
                    <a:pt x="777793" y="2042634"/>
                  </a:lnTo>
                  <a:close/>
                  <a:moveTo>
                    <a:pt x="631015" y="2096645"/>
                  </a:moveTo>
                  <a:cubicBezTo>
                    <a:pt x="623166" y="2096645"/>
                    <a:pt x="616802" y="2090280"/>
                    <a:pt x="616802" y="2082431"/>
                  </a:cubicBezTo>
                  <a:cubicBezTo>
                    <a:pt x="616802" y="2074582"/>
                    <a:pt x="623166" y="2068218"/>
                    <a:pt x="631015" y="2068218"/>
                  </a:cubicBezTo>
                  <a:cubicBezTo>
                    <a:pt x="638864" y="2068218"/>
                    <a:pt x="645228" y="2074582"/>
                    <a:pt x="645228" y="2082431"/>
                  </a:cubicBezTo>
                  <a:cubicBezTo>
                    <a:pt x="645213" y="2090274"/>
                    <a:pt x="638858" y="2096626"/>
                    <a:pt x="631015" y="2096645"/>
                  </a:cubicBezTo>
                  <a:close/>
                  <a:moveTo>
                    <a:pt x="858431" y="1992413"/>
                  </a:moveTo>
                  <a:cubicBezTo>
                    <a:pt x="866280" y="1992413"/>
                    <a:pt x="872644" y="1998777"/>
                    <a:pt x="872644" y="2006626"/>
                  </a:cubicBezTo>
                  <a:cubicBezTo>
                    <a:pt x="872644" y="2014475"/>
                    <a:pt x="866280" y="2020840"/>
                    <a:pt x="858431" y="2020840"/>
                  </a:cubicBezTo>
                  <a:cubicBezTo>
                    <a:pt x="850582" y="2020840"/>
                    <a:pt x="844217" y="2014475"/>
                    <a:pt x="844217" y="2006626"/>
                  </a:cubicBezTo>
                  <a:cubicBezTo>
                    <a:pt x="844198" y="1998793"/>
                    <a:pt x="850534" y="1992432"/>
                    <a:pt x="858367" y="1992413"/>
                  </a:cubicBezTo>
                  <a:cubicBezTo>
                    <a:pt x="858389" y="1992413"/>
                    <a:pt x="858408" y="1992413"/>
                    <a:pt x="858431" y="1992413"/>
                  </a:cubicBezTo>
                  <a:close/>
                  <a:moveTo>
                    <a:pt x="559948" y="2029842"/>
                  </a:moveTo>
                  <a:cubicBezTo>
                    <a:pt x="572765" y="2027226"/>
                    <a:pt x="581037" y="2014712"/>
                    <a:pt x="578419" y="2001895"/>
                  </a:cubicBezTo>
                  <a:cubicBezTo>
                    <a:pt x="575804" y="1989074"/>
                    <a:pt x="563289" y="1980805"/>
                    <a:pt x="550472" y="1983420"/>
                  </a:cubicBezTo>
                  <a:cubicBezTo>
                    <a:pt x="537655" y="1986039"/>
                    <a:pt x="529382" y="1998550"/>
                    <a:pt x="532001" y="2011370"/>
                  </a:cubicBezTo>
                  <a:cubicBezTo>
                    <a:pt x="533899" y="2020672"/>
                    <a:pt x="541170" y="2027943"/>
                    <a:pt x="550472" y="2029842"/>
                  </a:cubicBezTo>
                  <a:lnTo>
                    <a:pt x="550472" y="2162974"/>
                  </a:lnTo>
                  <a:lnTo>
                    <a:pt x="822486" y="2162974"/>
                  </a:lnTo>
                  <a:lnTo>
                    <a:pt x="938974" y="2046456"/>
                  </a:lnTo>
                  <a:lnTo>
                    <a:pt x="938974" y="1547057"/>
                  </a:lnTo>
                  <a:lnTo>
                    <a:pt x="578425" y="1547057"/>
                  </a:lnTo>
                  <a:cubicBezTo>
                    <a:pt x="575810" y="1534240"/>
                    <a:pt x="563296" y="1525968"/>
                    <a:pt x="550478" y="1528586"/>
                  </a:cubicBezTo>
                  <a:cubicBezTo>
                    <a:pt x="537658" y="1531201"/>
                    <a:pt x="529389" y="1543716"/>
                    <a:pt x="532004" y="1556533"/>
                  </a:cubicBezTo>
                  <a:cubicBezTo>
                    <a:pt x="534622" y="1569350"/>
                    <a:pt x="547133" y="1577623"/>
                    <a:pt x="559954" y="1575004"/>
                  </a:cubicBezTo>
                  <a:cubicBezTo>
                    <a:pt x="569256" y="1573106"/>
                    <a:pt x="576527" y="1565835"/>
                    <a:pt x="578425" y="1556533"/>
                  </a:cubicBezTo>
                  <a:lnTo>
                    <a:pt x="929498" y="1556533"/>
                  </a:lnTo>
                  <a:lnTo>
                    <a:pt x="929498" y="2042571"/>
                  </a:lnTo>
                  <a:lnTo>
                    <a:pt x="818601" y="2153499"/>
                  </a:lnTo>
                  <a:lnTo>
                    <a:pt x="559948" y="2153499"/>
                  </a:lnTo>
                  <a:close/>
                  <a:moveTo>
                    <a:pt x="555210" y="1566009"/>
                  </a:moveTo>
                  <a:cubicBezTo>
                    <a:pt x="547361" y="1566009"/>
                    <a:pt x="540996" y="1559644"/>
                    <a:pt x="540996" y="1551795"/>
                  </a:cubicBezTo>
                  <a:cubicBezTo>
                    <a:pt x="540996" y="1543946"/>
                    <a:pt x="547361" y="1537582"/>
                    <a:pt x="555210" y="1537582"/>
                  </a:cubicBezTo>
                  <a:cubicBezTo>
                    <a:pt x="563059" y="1537582"/>
                    <a:pt x="569423" y="1543946"/>
                    <a:pt x="569423" y="1551795"/>
                  </a:cubicBezTo>
                  <a:cubicBezTo>
                    <a:pt x="569407" y="1559638"/>
                    <a:pt x="563052" y="1565990"/>
                    <a:pt x="555210" y="1566009"/>
                  </a:cubicBezTo>
                  <a:close/>
                  <a:moveTo>
                    <a:pt x="540996" y="2006626"/>
                  </a:moveTo>
                  <a:cubicBezTo>
                    <a:pt x="540996" y="1998777"/>
                    <a:pt x="547361" y="1992413"/>
                    <a:pt x="555210" y="1992413"/>
                  </a:cubicBezTo>
                  <a:cubicBezTo>
                    <a:pt x="563059" y="1992413"/>
                    <a:pt x="569423" y="1998777"/>
                    <a:pt x="569423" y="2006626"/>
                  </a:cubicBezTo>
                  <a:cubicBezTo>
                    <a:pt x="569423" y="2014475"/>
                    <a:pt x="563059" y="2020840"/>
                    <a:pt x="555210" y="2020840"/>
                  </a:cubicBezTo>
                  <a:cubicBezTo>
                    <a:pt x="547361" y="2020840"/>
                    <a:pt x="540996" y="2014475"/>
                    <a:pt x="540996" y="2006626"/>
                  </a:cubicBezTo>
                  <a:close/>
                  <a:moveTo>
                    <a:pt x="4823516" y="495261"/>
                  </a:moveTo>
                  <a:cubicBezTo>
                    <a:pt x="4826137" y="482440"/>
                    <a:pt x="4817862" y="469929"/>
                    <a:pt x="4805038" y="467317"/>
                  </a:cubicBezTo>
                  <a:cubicBezTo>
                    <a:pt x="4792214" y="464702"/>
                    <a:pt x="4779706" y="472977"/>
                    <a:pt x="4777085" y="485798"/>
                  </a:cubicBezTo>
                  <a:cubicBezTo>
                    <a:pt x="4774495" y="498612"/>
                    <a:pt x="4782739" y="511120"/>
                    <a:pt x="4795562" y="513738"/>
                  </a:cubicBezTo>
                  <a:lnTo>
                    <a:pt x="4795562" y="798481"/>
                  </a:lnTo>
                  <a:lnTo>
                    <a:pt x="5156111" y="798481"/>
                  </a:lnTo>
                  <a:cubicBezTo>
                    <a:pt x="5158732" y="811299"/>
                    <a:pt x="5171240" y="819571"/>
                    <a:pt x="5184064" y="816952"/>
                  </a:cubicBezTo>
                  <a:cubicBezTo>
                    <a:pt x="5196888" y="814337"/>
                    <a:pt x="5205163" y="801823"/>
                    <a:pt x="5202541" y="789006"/>
                  </a:cubicBezTo>
                  <a:cubicBezTo>
                    <a:pt x="5199920" y="776188"/>
                    <a:pt x="5187412" y="767916"/>
                    <a:pt x="5174588" y="770534"/>
                  </a:cubicBezTo>
                  <a:cubicBezTo>
                    <a:pt x="5165270" y="772433"/>
                    <a:pt x="5158006" y="779704"/>
                    <a:pt x="5156111" y="789006"/>
                  </a:cubicBezTo>
                  <a:lnTo>
                    <a:pt x="4805038" y="789006"/>
                  </a:lnTo>
                  <a:lnTo>
                    <a:pt x="4805038" y="513738"/>
                  </a:lnTo>
                  <a:cubicBezTo>
                    <a:pt x="4814356" y="511849"/>
                    <a:pt x="4821620" y="504572"/>
                    <a:pt x="4823516" y="495261"/>
                  </a:cubicBezTo>
                  <a:close/>
                  <a:moveTo>
                    <a:pt x="5179326" y="779530"/>
                  </a:moveTo>
                  <a:cubicBezTo>
                    <a:pt x="5187191" y="779530"/>
                    <a:pt x="5193540" y="785894"/>
                    <a:pt x="5193540" y="793743"/>
                  </a:cubicBezTo>
                  <a:cubicBezTo>
                    <a:pt x="5193540" y="801592"/>
                    <a:pt x="5187191" y="807957"/>
                    <a:pt x="5179326" y="807957"/>
                  </a:cubicBezTo>
                  <a:cubicBezTo>
                    <a:pt x="5171461" y="807957"/>
                    <a:pt x="5165113" y="801592"/>
                    <a:pt x="5165113" y="793743"/>
                  </a:cubicBezTo>
                  <a:cubicBezTo>
                    <a:pt x="5165081" y="785910"/>
                    <a:pt x="5171430" y="779549"/>
                    <a:pt x="5179263" y="779530"/>
                  </a:cubicBezTo>
                  <a:cubicBezTo>
                    <a:pt x="5179295" y="779530"/>
                    <a:pt x="5179295" y="779530"/>
                    <a:pt x="5179326" y="779530"/>
                  </a:cubicBezTo>
                  <a:close/>
                  <a:moveTo>
                    <a:pt x="4800300" y="504736"/>
                  </a:moveTo>
                  <a:cubicBezTo>
                    <a:pt x="4792436" y="504736"/>
                    <a:pt x="4786087" y="498372"/>
                    <a:pt x="4786087" y="490523"/>
                  </a:cubicBezTo>
                  <a:cubicBezTo>
                    <a:pt x="4786087" y="482674"/>
                    <a:pt x="4792436" y="476309"/>
                    <a:pt x="4800300" y="476309"/>
                  </a:cubicBezTo>
                  <a:cubicBezTo>
                    <a:pt x="4808165" y="476309"/>
                    <a:pt x="4814514" y="482674"/>
                    <a:pt x="4814514" y="490523"/>
                  </a:cubicBezTo>
                  <a:cubicBezTo>
                    <a:pt x="4814482" y="498365"/>
                    <a:pt x="4808133" y="504720"/>
                    <a:pt x="4800300" y="504736"/>
                  </a:cubicBezTo>
                  <a:close/>
                  <a:moveTo>
                    <a:pt x="3658485" y="1095006"/>
                  </a:moveTo>
                  <a:lnTo>
                    <a:pt x="3658485" y="1404923"/>
                  </a:lnTo>
                  <a:lnTo>
                    <a:pt x="3791618" y="1404923"/>
                  </a:lnTo>
                  <a:cubicBezTo>
                    <a:pt x="3794239" y="1417740"/>
                    <a:pt x="3806747" y="1426012"/>
                    <a:pt x="3819571" y="1423394"/>
                  </a:cubicBezTo>
                  <a:cubicBezTo>
                    <a:pt x="3832394" y="1420779"/>
                    <a:pt x="3840670" y="1408264"/>
                    <a:pt x="3838048" y="1395447"/>
                  </a:cubicBezTo>
                  <a:cubicBezTo>
                    <a:pt x="3835427" y="1382630"/>
                    <a:pt x="3822918" y="1374357"/>
                    <a:pt x="3810095" y="1376976"/>
                  </a:cubicBezTo>
                  <a:cubicBezTo>
                    <a:pt x="3800777" y="1378874"/>
                    <a:pt x="3793513" y="1386145"/>
                    <a:pt x="3791618" y="1395447"/>
                  </a:cubicBezTo>
                  <a:lnTo>
                    <a:pt x="3667960" y="1395447"/>
                  </a:lnTo>
                  <a:lnTo>
                    <a:pt x="3667960" y="1098891"/>
                  </a:lnTo>
                  <a:lnTo>
                    <a:pt x="3895376" y="871475"/>
                  </a:lnTo>
                  <a:lnTo>
                    <a:pt x="3895376" y="665348"/>
                  </a:lnTo>
                  <a:cubicBezTo>
                    <a:pt x="3908199" y="662733"/>
                    <a:pt x="3916475" y="650219"/>
                    <a:pt x="3913853" y="637402"/>
                  </a:cubicBezTo>
                  <a:cubicBezTo>
                    <a:pt x="3911232" y="624581"/>
                    <a:pt x="3898724" y="616312"/>
                    <a:pt x="3885900" y="618927"/>
                  </a:cubicBezTo>
                  <a:cubicBezTo>
                    <a:pt x="3873076" y="621542"/>
                    <a:pt x="3864801" y="634057"/>
                    <a:pt x="3867423" y="646877"/>
                  </a:cubicBezTo>
                  <a:cubicBezTo>
                    <a:pt x="3869318" y="656179"/>
                    <a:pt x="3876582" y="663450"/>
                    <a:pt x="3885900" y="665348"/>
                  </a:cubicBezTo>
                  <a:lnTo>
                    <a:pt x="3885900" y="867496"/>
                  </a:lnTo>
                  <a:close/>
                  <a:moveTo>
                    <a:pt x="3814833" y="1385971"/>
                  </a:moveTo>
                  <a:cubicBezTo>
                    <a:pt x="3822698" y="1385971"/>
                    <a:pt x="3829046" y="1392336"/>
                    <a:pt x="3829046" y="1400185"/>
                  </a:cubicBezTo>
                  <a:cubicBezTo>
                    <a:pt x="3829046" y="1408034"/>
                    <a:pt x="3822698" y="1414398"/>
                    <a:pt x="3814833" y="1414398"/>
                  </a:cubicBezTo>
                  <a:cubicBezTo>
                    <a:pt x="3806968" y="1414398"/>
                    <a:pt x="3800619" y="1408034"/>
                    <a:pt x="3800619" y="1400185"/>
                  </a:cubicBezTo>
                  <a:cubicBezTo>
                    <a:pt x="3800588" y="1392352"/>
                    <a:pt x="3806936" y="1385990"/>
                    <a:pt x="3814770" y="1385971"/>
                  </a:cubicBezTo>
                  <a:cubicBezTo>
                    <a:pt x="3814801" y="1385971"/>
                    <a:pt x="3814801" y="1385971"/>
                    <a:pt x="3814833" y="1385971"/>
                  </a:cubicBezTo>
                  <a:close/>
                  <a:moveTo>
                    <a:pt x="3876425" y="642133"/>
                  </a:moveTo>
                  <a:cubicBezTo>
                    <a:pt x="3876425" y="634284"/>
                    <a:pt x="3882773" y="627920"/>
                    <a:pt x="3890638" y="627920"/>
                  </a:cubicBezTo>
                  <a:cubicBezTo>
                    <a:pt x="3898503" y="627920"/>
                    <a:pt x="3904851" y="634284"/>
                    <a:pt x="3904851" y="642133"/>
                  </a:cubicBezTo>
                  <a:cubicBezTo>
                    <a:pt x="3904851" y="649982"/>
                    <a:pt x="3898503" y="656347"/>
                    <a:pt x="3890638" y="656347"/>
                  </a:cubicBezTo>
                  <a:cubicBezTo>
                    <a:pt x="3882773" y="656347"/>
                    <a:pt x="3876425" y="649982"/>
                    <a:pt x="3876425" y="642133"/>
                  </a:cubicBezTo>
                  <a:close/>
                  <a:moveTo>
                    <a:pt x="2881955" y="1471252"/>
                  </a:moveTo>
                  <a:cubicBezTo>
                    <a:pt x="2879343" y="1484073"/>
                    <a:pt x="2887615" y="1496584"/>
                    <a:pt x="2900436" y="1499196"/>
                  </a:cubicBezTo>
                  <a:cubicBezTo>
                    <a:pt x="2913253" y="1501808"/>
                    <a:pt x="2925764" y="1493536"/>
                    <a:pt x="2928380" y="1480715"/>
                  </a:cubicBezTo>
                  <a:cubicBezTo>
                    <a:pt x="2930992" y="1467901"/>
                    <a:pt x="2922723" y="1455393"/>
                    <a:pt x="2909908" y="1452775"/>
                  </a:cubicBezTo>
                  <a:lnTo>
                    <a:pt x="2909908" y="1395447"/>
                  </a:lnTo>
                  <a:lnTo>
                    <a:pt x="2834103" y="1395447"/>
                  </a:lnTo>
                  <a:lnTo>
                    <a:pt x="2834103" y="1044374"/>
                  </a:lnTo>
                  <a:cubicBezTo>
                    <a:pt x="2846924" y="1041759"/>
                    <a:pt x="2855193" y="1029245"/>
                    <a:pt x="2852574" y="1016427"/>
                  </a:cubicBezTo>
                  <a:cubicBezTo>
                    <a:pt x="2849959" y="1003607"/>
                    <a:pt x="2837445" y="995338"/>
                    <a:pt x="2824628" y="997953"/>
                  </a:cubicBezTo>
                  <a:cubicBezTo>
                    <a:pt x="2811810" y="1000568"/>
                    <a:pt x="2803538" y="1013083"/>
                    <a:pt x="2806156" y="1025903"/>
                  </a:cubicBezTo>
                  <a:cubicBezTo>
                    <a:pt x="2808055" y="1035205"/>
                    <a:pt x="2815326" y="1042476"/>
                    <a:pt x="2824628" y="1044374"/>
                  </a:cubicBezTo>
                  <a:lnTo>
                    <a:pt x="2824628" y="1404923"/>
                  </a:lnTo>
                  <a:lnTo>
                    <a:pt x="2900433" y="1404923"/>
                  </a:lnTo>
                  <a:lnTo>
                    <a:pt x="2900433" y="1452933"/>
                  </a:lnTo>
                  <a:cubicBezTo>
                    <a:pt x="2891172" y="1454809"/>
                    <a:pt x="2883910" y="1462007"/>
                    <a:pt x="2881955" y="1471252"/>
                  </a:cubicBezTo>
                  <a:close/>
                  <a:moveTo>
                    <a:pt x="2815152" y="1021159"/>
                  </a:moveTo>
                  <a:cubicBezTo>
                    <a:pt x="2815152" y="1013310"/>
                    <a:pt x="2821516" y="1006945"/>
                    <a:pt x="2829365" y="1006945"/>
                  </a:cubicBezTo>
                  <a:cubicBezTo>
                    <a:pt x="2837214" y="1006945"/>
                    <a:pt x="2843579" y="1013310"/>
                    <a:pt x="2843579" y="1021159"/>
                  </a:cubicBezTo>
                  <a:cubicBezTo>
                    <a:pt x="2843579" y="1029008"/>
                    <a:pt x="2837214" y="1035372"/>
                    <a:pt x="2829365" y="1035372"/>
                  </a:cubicBezTo>
                  <a:cubicBezTo>
                    <a:pt x="2821516" y="1035372"/>
                    <a:pt x="2815152" y="1029008"/>
                    <a:pt x="2815152" y="1021159"/>
                  </a:cubicBezTo>
                  <a:close/>
                  <a:moveTo>
                    <a:pt x="2905171" y="1461777"/>
                  </a:moveTo>
                  <a:cubicBezTo>
                    <a:pt x="2913020" y="1461777"/>
                    <a:pt x="2919384" y="1468141"/>
                    <a:pt x="2919384" y="1475990"/>
                  </a:cubicBezTo>
                  <a:cubicBezTo>
                    <a:pt x="2919384" y="1483839"/>
                    <a:pt x="2913020" y="1490203"/>
                    <a:pt x="2905171" y="1490203"/>
                  </a:cubicBezTo>
                  <a:cubicBezTo>
                    <a:pt x="2897321" y="1490203"/>
                    <a:pt x="2890957" y="1483839"/>
                    <a:pt x="2890957" y="1475990"/>
                  </a:cubicBezTo>
                  <a:cubicBezTo>
                    <a:pt x="2890938" y="1468157"/>
                    <a:pt x="2897274" y="1461796"/>
                    <a:pt x="2905107" y="1461777"/>
                  </a:cubicBezTo>
                  <a:cubicBezTo>
                    <a:pt x="2905130" y="1461777"/>
                    <a:pt x="2905148" y="1461777"/>
                    <a:pt x="2905171" y="1461777"/>
                  </a:cubicBezTo>
                  <a:close/>
                  <a:moveTo>
                    <a:pt x="2673017" y="1271790"/>
                  </a:moveTo>
                  <a:cubicBezTo>
                    <a:pt x="2685835" y="1274408"/>
                    <a:pt x="2698349" y="1266139"/>
                    <a:pt x="2700967" y="1253322"/>
                  </a:cubicBezTo>
                  <a:cubicBezTo>
                    <a:pt x="2700970" y="1253319"/>
                    <a:pt x="2700970" y="1253315"/>
                    <a:pt x="2700970" y="1253312"/>
                  </a:cubicBezTo>
                  <a:lnTo>
                    <a:pt x="2748822" y="1253312"/>
                  </a:lnTo>
                  <a:lnTo>
                    <a:pt x="2748822" y="1480728"/>
                  </a:lnTo>
                  <a:lnTo>
                    <a:pt x="2806150" y="1480728"/>
                  </a:lnTo>
                  <a:cubicBezTo>
                    <a:pt x="2808765" y="1493545"/>
                    <a:pt x="2821279" y="1501817"/>
                    <a:pt x="2834097" y="1499199"/>
                  </a:cubicBezTo>
                  <a:cubicBezTo>
                    <a:pt x="2846917" y="1496584"/>
                    <a:pt x="2855187" y="1484070"/>
                    <a:pt x="2852571" y="1471252"/>
                  </a:cubicBezTo>
                  <a:cubicBezTo>
                    <a:pt x="2849953" y="1458435"/>
                    <a:pt x="2837442" y="1450163"/>
                    <a:pt x="2824621" y="1452781"/>
                  </a:cubicBezTo>
                  <a:cubicBezTo>
                    <a:pt x="2815319" y="1454679"/>
                    <a:pt x="2808048" y="1461950"/>
                    <a:pt x="2806150" y="1471252"/>
                  </a:cubicBezTo>
                  <a:lnTo>
                    <a:pt x="2758298" y="1471252"/>
                  </a:lnTo>
                  <a:lnTo>
                    <a:pt x="2758298" y="1243837"/>
                  </a:lnTo>
                  <a:lnTo>
                    <a:pt x="2700970" y="1243837"/>
                  </a:lnTo>
                  <a:cubicBezTo>
                    <a:pt x="2698352" y="1231019"/>
                    <a:pt x="2685835" y="1222750"/>
                    <a:pt x="2673017" y="1225372"/>
                  </a:cubicBezTo>
                  <a:cubicBezTo>
                    <a:pt x="2660200" y="1227990"/>
                    <a:pt x="2651931" y="1240508"/>
                    <a:pt x="2654552" y="1253325"/>
                  </a:cubicBezTo>
                  <a:cubicBezTo>
                    <a:pt x="2656454" y="1262624"/>
                    <a:pt x="2663718" y="1269888"/>
                    <a:pt x="2673017" y="1271790"/>
                  </a:cubicBezTo>
                  <a:close/>
                  <a:moveTo>
                    <a:pt x="2829365" y="1461777"/>
                  </a:moveTo>
                  <a:cubicBezTo>
                    <a:pt x="2837214" y="1461777"/>
                    <a:pt x="2843579" y="1468141"/>
                    <a:pt x="2843579" y="1475990"/>
                  </a:cubicBezTo>
                  <a:cubicBezTo>
                    <a:pt x="2843579" y="1483839"/>
                    <a:pt x="2837214" y="1490203"/>
                    <a:pt x="2829365" y="1490203"/>
                  </a:cubicBezTo>
                  <a:cubicBezTo>
                    <a:pt x="2821516" y="1490203"/>
                    <a:pt x="2815152" y="1483839"/>
                    <a:pt x="2815152" y="1475990"/>
                  </a:cubicBezTo>
                  <a:cubicBezTo>
                    <a:pt x="2815133" y="1468157"/>
                    <a:pt x="2821469" y="1461796"/>
                    <a:pt x="2829302" y="1461777"/>
                  </a:cubicBezTo>
                  <a:cubicBezTo>
                    <a:pt x="2829324" y="1461777"/>
                    <a:pt x="2829343" y="1461777"/>
                    <a:pt x="2829365" y="1461777"/>
                  </a:cubicBezTo>
                  <a:close/>
                  <a:moveTo>
                    <a:pt x="2677755" y="1234361"/>
                  </a:moveTo>
                  <a:cubicBezTo>
                    <a:pt x="2685604" y="1234361"/>
                    <a:pt x="2691969" y="1240726"/>
                    <a:pt x="2691969" y="1248574"/>
                  </a:cubicBezTo>
                  <a:cubicBezTo>
                    <a:pt x="2691969" y="1256424"/>
                    <a:pt x="2685604" y="1262788"/>
                    <a:pt x="2677755" y="1262788"/>
                  </a:cubicBezTo>
                  <a:cubicBezTo>
                    <a:pt x="2669906" y="1262788"/>
                    <a:pt x="2663542" y="1256424"/>
                    <a:pt x="2663542" y="1248574"/>
                  </a:cubicBezTo>
                  <a:cubicBezTo>
                    <a:pt x="2663523" y="1240741"/>
                    <a:pt x="2669859" y="1234380"/>
                    <a:pt x="2677692" y="1234361"/>
                  </a:cubicBezTo>
                  <a:cubicBezTo>
                    <a:pt x="2677714" y="1234361"/>
                    <a:pt x="2677733" y="1234361"/>
                    <a:pt x="2677755" y="1234361"/>
                  </a:cubicBezTo>
                  <a:close/>
                  <a:moveTo>
                    <a:pt x="3913853" y="485785"/>
                  </a:moveTo>
                  <a:cubicBezTo>
                    <a:pt x="3911232" y="472967"/>
                    <a:pt x="3898724" y="464695"/>
                    <a:pt x="3885900" y="467314"/>
                  </a:cubicBezTo>
                  <a:cubicBezTo>
                    <a:pt x="3873076" y="469929"/>
                    <a:pt x="3864801" y="482443"/>
                    <a:pt x="3867423" y="495261"/>
                  </a:cubicBezTo>
                  <a:cubicBezTo>
                    <a:pt x="3870044" y="508078"/>
                    <a:pt x="3882552" y="516350"/>
                    <a:pt x="3895376" y="513732"/>
                  </a:cubicBezTo>
                  <a:cubicBezTo>
                    <a:pt x="3904693" y="511833"/>
                    <a:pt x="3911958" y="504562"/>
                    <a:pt x="3913853" y="495261"/>
                  </a:cubicBezTo>
                  <a:lnTo>
                    <a:pt x="3971181" y="495261"/>
                  </a:lnTo>
                  <a:lnTo>
                    <a:pt x="3971181" y="409980"/>
                  </a:lnTo>
                  <a:lnTo>
                    <a:pt x="3895376" y="409980"/>
                  </a:lnTo>
                  <a:lnTo>
                    <a:pt x="3895376" y="267845"/>
                  </a:lnTo>
                  <a:lnTo>
                    <a:pt x="3961705" y="267845"/>
                  </a:lnTo>
                  <a:lnTo>
                    <a:pt x="3961705" y="315855"/>
                  </a:lnTo>
                  <a:cubicBezTo>
                    <a:pt x="3948881" y="318470"/>
                    <a:pt x="3940606" y="330984"/>
                    <a:pt x="3943228" y="343802"/>
                  </a:cubicBezTo>
                  <a:cubicBezTo>
                    <a:pt x="3945849" y="356622"/>
                    <a:pt x="3958357" y="364891"/>
                    <a:pt x="3971181" y="362276"/>
                  </a:cubicBezTo>
                  <a:cubicBezTo>
                    <a:pt x="3984004" y="359661"/>
                    <a:pt x="3992280" y="347147"/>
                    <a:pt x="3989658" y="334326"/>
                  </a:cubicBezTo>
                  <a:cubicBezTo>
                    <a:pt x="3987763" y="325024"/>
                    <a:pt x="3980499" y="317753"/>
                    <a:pt x="3971181" y="315855"/>
                  </a:cubicBezTo>
                  <a:lnTo>
                    <a:pt x="3971181" y="258369"/>
                  </a:lnTo>
                  <a:lnTo>
                    <a:pt x="3885900" y="258369"/>
                  </a:lnTo>
                  <a:lnTo>
                    <a:pt x="3885900" y="419455"/>
                  </a:lnTo>
                  <a:lnTo>
                    <a:pt x="3961705" y="419455"/>
                  </a:lnTo>
                  <a:lnTo>
                    <a:pt x="3961705" y="485785"/>
                  </a:lnTo>
                  <a:close/>
                  <a:moveTo>
                    <a:pt x="3890638" y="504736"/>
                  </a:moveTo>
                  <a:cubicBezTo>
                    <a:pt x="3882773" y="504736"/>
                    <a:pt x="3876425" y="498372"/>
                    <a:pt x="3876425" y="490523"/>
                  </a:cubicBezTo>
                  <a:cubicBezTo>
                    <a:pt x="3876425" y="482674"/>
                    <a:pt x="3882773" y="476309"/>
                    <a:pt x="3890638" y="476309"/>
                  </a:cubicBezTo>
                  <a:cubicBezTo>
                    <a:pt x="3898503" y="476309"/>
                    <a:pt x="3904851" y="482674"/>
                    <a:pt x="3904851" y="490523"/>
                  </a:cubicBezTo>
                  <a:cubicBezTo>
                    <a:pt x="3904820" y="498365"/>
                    <a:pt x="3898471" y="504720"/>
                    <a:pt x="3890638" y="504736"/>
                  </a:cubicBezTo>
                  <a:close/>
                  <a:moveTo>
                    <a:pt x="3980657" y="338912"/>
                  </a:moveTo>
                  <a:cubicBezTo>
                    <a:pt x="3980657" y="346761"/>
                    <a:pt x="3974308" y="353126"/>
                    <a:pt x="3966443" y="353126"/>
                  </a:cubicBezTo>
                  <a:cubicBezTo>
                    <a:pt x="3958578" y="353126"/>
                    <a:pt x="3952230" y="346761"/>
                    <a:pt x="3952230" y="338912"/>
                  </a:cubicBezTo>
                  <a:cubicBezTo>
                    <a:pt x="3952230" y="331063"/>
                    <a:pt x="3958578" y="324699"/>
                    <a:pt x="3966443" y="324699"/>
                  </a:cubicBezTo>
                  <a:cubicBezTo>
                    <a:pt x="3974308" y="324699"/>
                    <a:pt x="3980657" y="331063"/>
                    <a:pt x="3980657" y="338912"/>
                  </a:cubicBezTo>
                  <a:close/>
                  <a:moveTo>
                    <a:pt x="3582679" y="1057103"/>
                  </a:moveTo>
                  <a:lnTo>
                    <a:pt x="3582679" y="1395447"/>
                  </a:lnTo>
                  <a:lnTo>
                    <a:pt x="3459022" y="1395447"/>
                  </a:lnTo>
                  <a:cubicBezTo>
                    <a:pt x="3456401" y="1382630"/>
                    <a:pt x="3443893" y="1374357"/>
                    <a:pt x="3431069" y="1376976"/>
                  </a:cubicBezTo>
                  <a:cubicBezTo>
                    <a:pt x="3418245" y="1379591"/>
                    <a:pt x="3409970" y="1392105"/>
                    <a:pt x="3412592" y="1404923"/>
                  </a:cubicBezTo>
                  <a:cubicBezTo>
                    <a:pt x="3415213" y="1417740"/>
                    <a:pt x="3427721" y="1426012"/>
                    <a:pt x="3440545" y="1423394"/>
                  </a:cubicBezTo>
                  <a:cubicBezTo>
                    <a:pt x="3449862" y="1421496"/>
                    <a:pt x="3457127" y="1414225"/>
                    <a:pt x="3459022" y="1404923"/>
                  </a:cubicBezTo>
                  <a:lnTo>
                    <a:pt x="3592155" y="1404923"/>
                  </a:lnTo>
                  <a:lnTo>
                    <a:pt x="3592155" y="1060988"/>
                  </a:lnTo>
                  <a:lnTo>
                    <a:pt x="3819571" y="833573"/>
                  </a:lnTo>
                  <a:lnTo>
                    <a:pt x="3819571" y="741154"/>
                  </a:lnTo>
                  <a:cubicBezTo>
                    <a:pt x="3832394" y="738538"/>
                    <a:pt x="3840670" y="726024"/>
                    <a:pt x="3838048" y="713207"/>
                  </a:cubicBezTo>
                  <a:cubicBezTo>
                    <a:pt x="3835427" y="700386"/>
                    <a:pt x="3822918" y="692117"/>
                    <a:pt x="3810095" y="694732"/>
                  </a:cubicBezTo>
                  <a:cubicBezTo>
                    <a:pt x="3797271" y="697348"/>
                    <a:pt x="3788996" y="709862"/>
                    <a:pt x="3791618" y="722682"/>
                  </a:cubicBezTo>
                  <a:cubicBezTo>
                    <a:pt x="3793513" y="731984"/>
                    <a:pt x="3800777" y="739255"/>
                    <a:pt x="3810095" y="741154"/>
                  </a:cubicBezTo>
                  <a:lnTo>
                    <a:pt x="3810095" y="829593"/>
                  </a:lnTo>
                  <a:close/>
                  <a:moveTo>
                    <a:pt x="3435807" y="1414398"/>
                  </a:moveTo>
                  <a:cubicBezTo>
                    <a:pt x="3427942" y="1414398"/>
                    <a:pt x="3421593" y="1408034"/>
                    <a:pt x="3421593" y="1400185"/>
                  </a:cubicBezTo>
                  <a:cubicBezTo>
                    <a:pt x="3421593" y="1392336"/>
                    <a:pt x="3427942" y="1385971"/>
                    <a:pt x="3435807" y="1385971"/>
                  </a:cubicBezTo>
                  <a:cubicBezTo>
                    <a:pt x="3443672" y="1385971"/>
                    <a:pt x="3450020" y="1392336"/>
                    <a:pt x="3450020" y="1400185"/>
                  </a:cubicBezTo>
                  <a:cubicBezTo>
                    <a:pt x="3449989" y="1408028"/>
                    <a:pt x="3443640" y="1414379"/>
                    <a:pt x="3435807" y="1414398"/>
                  </a:cubicBezTo>
                  <a:close/>
                  <a:moveTo>
                    <a:pt x="3800619" y="717938"/>
                  </a:moveTo>
                  <a:cubicBezTo>
                    <a:pt x="3800619" y="710089"/>
                    <a:pt x="3806968" y="703725"/>
                    <a:pt x="3814833" y="703725"/>
                  </a:cubicBezTo>
                  <a:cubicBezTo>
                    <a:pt x="3822698" y="703725"/>
                    <a:pt x="3829046" y="710089"/>
                    <a:pt x="3829046" y="717938"/>
                  </a:cubicBezTo>
                  <a:cubicBezTo>
                    <a:pt x="3829046" y="725787"/>
                    <a:pt x="3822698" y="732152"/>
                    <a:pt x="3814833" y="732152"/>
                  </a:cubicBezTo>
                  <a:cubicBezTo>
                    <a:pt x="3806968" y="732152"/>
                    <a:pt x="3800619" y="725787"/>
                    <a:pt x="3800619" y="717938"/>
                  </a:cubicBezTo>
                  <a:close/>
                  <a:moveTo>
                    <a:pt x="2606688" y="1149712"/>
                  </a:moveTo>
                  <a:cubicBezTo>
                    <a:pt x="2593867" y="1147100"/>
                    <a:pt x="2581356" y="1155372"/>
                    <a:pt x="2578744" y="1168193"/>
                  </a:cubicBezTo>
                  <a:cubicBezTo>
                    <a:pt x="2576132" y="1181010"/>
                    <a:pt x="2584404" y="1193521"/>
                    <a:pt x="2597225" y="1196136"/>
                  </a:cubicBezTo>
                  <a:cubicBezTo>
                    <a:pt x="2610039" y="1198748"/>
                    <a:pt x="2622547" y="1190479"/>
                    <a:pt x="2625165" y="1177665"/>
                  </a:cubicBezTo>
                  <a:lnTo>
                    <a:pt x="2758298" y="1177665"/>
                  </a:lnTo>
                  <a:lnTo>
                    <a:pt x="2758298" y="950250"/>
                  </a:lnTo>
                  <a:lnTo>
                    <a:pt x="2806150" y="950250"/>
                  </a:lnTo>
                  <a:cubicBezTo>
                    <a:pt x="2808765" y="963067"/>
                    <a:pt x="2821279" y="971339"/>
                    <a:pt x="2834097" y="968721"/>
                  </a:cubicBezTo>
                  <a:cubicBezTo>
                    <a:pt x="2846917" y="966105"/>
                    <a:pt x="2855187" y="953591"/>
                    <a:pt x="2852571" y="940774"/>
                  </a:cubicBezTo>
                  <a:cubicBezTo>
                    <a:pt x="2849953" y="927956"/>
                    <a:pt x="2837442" y="919684"/>
                    <a:pt x="2824621" y="922303"/>
                  </a:cubicBezTo>
                  <a:cubicBezTo>
                    <a:pt x="2815319" y="924201"/>
                    <a:pt x="2808048" y="931472"/>
                    <a:pt x="2806150" y="940774"/>
                  </a:cubicBezTo>
                  <a:lnTo>
                    <a:pt x="2748822" y="940774"/>
                  </a:lnTo>
                  <a:lnTo>
                    <a:pt x="2748822" y="1168189"/>
                  </a:lnTo>
                  <a:lnTo>
                    <a:pt x="2625165" y="1168189"/>
                  </a:lnTo>
                  <a:cubicBezTo>
                    <a:pt x="2623276" y="1158878"/>
                    <a:pt x="2615999" y="1151601"/>
                    <a:pt x="2606688" y="1149712"/>
                  </a:cubicBezTo>
                  <a:close/>
                  <a:moveTo>
                    <a:pt x="2601950" y="1187141"/>
                  </a:moveTo>
                  <a:cubicBezTo>
                    <a:pt x="2594101" y="1187141"/>
                    <a:pt x="2587736" y="1180776"/>
                    <a:pt x="2587736" y="1172927"/>
                  </a:cubicBezTo>
                  <a:cubicBezTo>
                    <a:pt x="2587736" y="1165078"/>
                    <a:pt x="2594101" y="1158714"/>
                    <a:pt x="2601950" y="1158714"/>
                  </a:cubicBezTo>
                  <a:cubicBezTo>
                    <a:pt x="2609799" y="1158714"/>
                    <a:pt x="2616163" y="1165078"/>
                    <a:pt x="2616163" y="1172927"/>
                  </a:cubicBezTo>
                  <a:cubicBezTo>
                    <a:pt x="2616059" y="1180707"/>
                    <a:pt x="2609733" y="1186967"/>
                    <a:pt x="2601950" y="1186983"/>
                  </a:cubicBezTo>
                  <a:close/>
                  <a:moveTo>
                    <a:pt x="2829365" y="931298"/>
                  </a:moveTo>
                  <a:cubicBezTo>
                    <a:pt x="2837214" y="931298"/>
                    <a:pt x="2843579" y="937663"/>
                    <a:pt x="2843579" y="945512"/>
                  </a:cubicBezTo>
                  <a:cubicBezTo>
                    <a:pt x="2843579" y="953361"/>
                    <a:pt x="2837214" y="959725"/>
                    <a:pt x="2829365" y="959725"/>
                  </a:cubicBezTo>
                  <a:cubicBezTo>
                    <a:pt x="2821516" y="959725"/>
                    <a:pt x="2815152" y="953361"/>
                    <a:pt x="2815152" y="945512"/>
                  </a:cubicBezTo>
                  <a:cubicBezTo>
                    <a:pt x="2815048" y="937678"/>
                    <a:pt x="2821311" y="931248"/>
                    <a:pt x="2829144" y="931140"/>
                  </a:cubicBezTo>
                  <a:cubicBezTo>
                    <a:pt x="2829217" y="931140"/>
                    <a:pt x="2829293" y="931140"/>
                    <a:pt x="2829365" y="931140"/>
                  </a:cubicBezTo>
                  <a:close/>
                  <a:moveTo>
                    <a:pt x="3885900" y="589701"/>
                  </a:moveTo>
                  <a:cubicBezTo>
                    <a:pt x="3898724" y="592320"/>
                    <a:pt x="3911232" y="584050"/>
                    <a:pt x="3913853" y="571233"/>
                  </a:cubicBezTo>
                  <a:cubicBezTo>
                    <a:pt x="3913853" y="571230"/>
                    <a:pt x="3913853" y="571227"/>
                    <a:pt x="3913853" y="571224"/>
                  </a:cubicBezTo>
                  <a:lnTo>
                    <a:pt x="4046986" y="571224"/>
                  </a:lnTo>
                  <a:lnTo>
                    <a:pt x="4046986" y="268003"/>
                  </a:lnTo>
                  <a:lnTo>
                    <a:pt x="4625475" y="268003"/>
                  </a:lnTo>
                  <a:cubicBezTo>
                    <a:pt x="4628096" y="280822"/>
                    <a:pt x="4640604" y="289092"/>
                    <a:pt x="4653428" y="286476"/>
                  </a:cubicBezTo>
                  <a:cubicBezTo>
                    <a:pt x="4666251" y="283859"/>
                    <a:pt x="4674527" y="271346"/>
                    <a:pt x="4671905" y="258527"/>
                  </a:cubicBezTo>
                  <a:cubicBezTo>
                    <a:pt x="4669284" y="245708"/>
                    <a:pt x="4656776" y="237438"/>
                    <a:pt x="4643952" y="240054"/>
                  </a:cubicBezTo>
                  <a:cubicBezTo>
                    <a:pt x="4634634" y="241954"/>
                    <a:pt x="4627370" y="249224"/>
                    <a:pt x="4625475" y="258527"/>
                  </a:cubicBezTo>
                  <a:lnTo>
                    <a:pt x="4037511" y="258527"/>
                  </a:lnTo>
                  <a:lnTo>
                    <a:pt x="4037511" y="561748"/>
                  </a:lnTo>
                  <a:lnTo>
                    <a:pt x="3913853" y="561748"/>
                  </a:lnTo>
                  <a:cubicBezTo>
                    <a:pt x="3911232" y="548931"/>
                    <a:pt x="3898724" y="540661"/>
                    <a:pt x="3885900" y="543283"/>
                  </a:cubicBezTo>
                  <a:cubicBezTo>
                    <a:pt x="3873076" y="545902"/>
                    <a:pt x="3864801" y="558419"/>
                    <a:pt x="3867423" y="571236"/>
                  </a:cubicBezTo>
                  <a:cubicBezTo>
                    <a:pt x="3869349" y="580535"/>
                    <a:pt x="3876614" y="587800"/>
                    <a:pt x="3885900" y="589701"/>
                  </a:cubicBezTo>
                  <a:close/>
                  <a:moveTo>
                    <a:pt x="4648690" y="248894"/>
                  </a:moveTo>
                  <a:cubicBezTo>
                    <a:pt x="4656555" y="248894"/>
                    <a:pt x="4662903" y="255257"/>
                    <a:pt x="4662903" y="263107"/>
                  </a:cubicBezTo>
                  <a:cubicBezTo>
                    <a:pt x="4662903" y="270957"/>
                    <a:pt x="4656555" y="277321"/>
                    <a:pt x="4648690" y="277321"/>
                  </a:cubicBezTo>
                  <a:cubicBezTo>
                    <a:pt x="4640825" y="277321"/>
                    <a:pt x="4634476" y="270957"/>
                    <a:pt x="4634476" y="263107"/>
                  </a:cubicBezTo>
                  <a:cubicBezTo>
                    <a:pt x="4634445" y="255275"/>
                    <a:pt x="4640794" y="248911"/>
                    <a:pt x="4648627" y="248894"/>
                  </a:cubicBezTo>
                  <a:cubicBezTo>
                    <a:pt x="4648658" y="248894"/>
                    <a:pt x="4648658" y="248894"/>
                    <a:pt x="4648690" y="248894"/>
                  </a:cubicBezTo>
                  <a:close/>
                  <a:moveTo>
                    <a:pt x="3890638" y="552114"/>
                  </a:moveTo>
                  <a:cubicBezTo>
                    <a:pt x="3898503" y="552114"/>
                    <a:pt x="3904851" y="558479"/>
                    <a:pt x="3904851" y="566328"/>
                  </a:cubicBezTo>
                  <a:cubicBezTo>
                    <a:pt x="3904851" y="574177"/>
                    <a:pt x="3898503" y="580541"/>
                    <a:pt x="3890638" y="580541"/>
                  </a:cubicBezTo>
                  <a:cubicBezTo>
                    <a:pt x="3882773" y="580541"/>
                    <a:pt x="3876425" y="574177"/>
                    <a:pt x="3876425" y="566328"/>
                  </a:cubicBezTo>
                  <a:cubicBezTo>
                    <a:pt x="3876393" y="558495"/>
                    <a:pt x="3882742" y="552133"/>
                    <a:pt x="3890575" y="552114"/>
                  </a:cubicBezTo>
                  <a:cubicBezTo>
                    <a:pt x="3890606" y="552114"/>
                    <a:pt x="3890606" y="552114"/>
                    <a:pt x="3890638" y="552114"/>
                  </a:cubicBezTo>
                  <a:close/>
                  <a:moveTo>
                    <a:pt x="3383217" y="495261"/>
                  </a:moveTo>
                  <a:cubicBezTo>
                    <a:pt x="3385838" y="482440"/>
                    <a:pt x="3377563" y="469929"/>
                    <a:pt x="3364740" y="467317"/>
                  </a:cubicBezTo>
                  <a:cubicBezTo>
                    <a:pt x="3351916" y="464702"/>
                    <a:pt x="3339408" y="472977"/>
                    <a:pt x="3336786" y="485798"/>
                  </a:cubicBezTo>
                  <a:cubicBezTo>
                    <a:pt x="3334196" y="498612"/>
                    <a:pt x="3342440" y="511120"/>
                    <a:pt x="3355264" y="513738"/>
                  </a:cubicBezTo>
                  <a:lnTo>
                    <a:pt x="3355264" y="798481"/>
                  </a:lnTo>
                  <a:lnTo>
                    <a:pt x="3715812" y="798481"/>
                  </a:lnTo>
                  <a:cubicBezTo>
                    <a:pt x="3718434" y="811299"/>
                    <a:pt x="3730942" y="819571"/>
                    <a:pt x="3743765" y="816952"/>
                  </a:cubicBezTo>
                  <a:cubicBezTo>
                    <a:pt x="3756589" y="814337"/>
                    <a:pt x="3764864" y="801823"/>
                    <a:pt x="3762243" y="789006"/>
                  </a:cubicBezTo>
                  <a:cubicBezTo>
                    <a:pt x="3759621" y="776188"/>
                    <a:pt x="3747113" y="767916"/>
                    <a:pt x="3734290" y="770534"/>
                  </a:cubicBezTo>
                  <a:cubicBezTo>
                    <a:pt x="3724972" y="772433"/>
                    <a:pt x="3717707" y="779704"/>
                    <a:pt x="3715812" y="789006"/>
                  </a:cubicBezTo>
                  <a:lnTo>
                    <a:pt x="3364740" y="789006"/>
                  </a:lnTo>
                  <a:lnTo>
                    <a:pt x="3364740" y="513738"/>
                  </a:lnTo>
                  <a:cubicBezTo>
                    <a:pt x="3374057" y="511849"/>
                    <a:pt x="3381322" y="504572"/>
                    <a:pt x="3383217" y="495261"/>
                  </a:cubicBezTo>
                  <a:close/>
                  <a:moveTo>
                    <a:pt x="3739028" y="779530"/>
                  </a:moveTo>
                  <a:cubicBezTo>
                    <a:pt x="3746892" y="779530"/>
                    <a:pt x="3753241" y="785894"/>
                    <a:pt x="3753241" y="793743"/>
                  </a:cubicBezTo>
                  <a:cubicBezTo>
                    <a:pt x="3753241" y="801592"/>
                    <a:pt x="3746892" y="807957"/>
                    <a:pt x="3739028" y="807957"/>
                  </a:cubicBezTo>
                  <a:cubicBezTo>
                    <a:pt x="3731163" y="807957"/>
                    <a:pt x="3724814" y="801592"/>
                    <a:pt x="3724814" y="793743"/>
                  </a:cubicBezTo>
                  <a:cubicBezTo>
                    <a:pt x="3724783" y="785910"/>
                    <a:pt x="3731131" y="779549"/>
                    <a:pt x="3738964" y="779530"/>
                  </a:cubicBezTo>
                  <a:cubicBezTo>
                    <a:pt x="3738996" y="779530"/>
                    <a:pt x="3738996" y="779530"/>
                    <a:pt x="3739028" y="779530"/>
                  </a:cubicBezTo>
                  <a:close/>
                  <a:moveTo>
                    <a:pt x="3360002" y="504736"/>
                  </a:moveTo>
                  <a:cubicBezTo>
                    <a:pt x="3352137" y="504736"/>
                    <a:pt x="3345788" y="498372"/>
                    <a:pt x="3345788" y="490523"/>
                  </a:cubicBezTo>
                  <a:cubicBezTo>
                    <a:pt x="3345788" y="482674"/>
                    <a:pt x="3352137" y="476309"/>
                    <a:pt x="3360002" y="476309"/>
                  </a:cubicBezTo>
                  <a:cubicBezTo>
                    <a:pt x="3367866" y="476309"/>
                    <a:pt x="3374215" y="482674"/>
                    <a:pt x="3374215" y="490523"/>
                  </a:cubicBezTo>
                  <a:cubicBezTo>
                    <a:pt x="3374184" y="498365"/>
                    <a:pt x="3367835" y="504720"/>
                    <a:pt x="3360002" y="504736"/>
                  </a:cubicBezTo>
                  <a:close/>
                  <a:moveTo>
                    <a:pt x="3506874" y="2011364"/>
                  </a:moveTo>
                  <a:lnTo>
                    <a:pt x="3564202" y="2011364"/>
                  </a:lnTo>
                  <a:cubicBezTo>
                    <a:pt x="3566823" y="2024181"/>
                    <a:pt x="3579331" y="2032454"/>
                    <a:pt x="3592155" y="2029835"/>
                  </a:cubicBezTo>
                  <a:cubicBezTo>
                    <a:pt x="3604979" y="2027220"/>
                    <a:pt x="3613254" y="2014706"/>
                    <a:pt x="3610633" y="2001888"/>
                  </a:cubicBezTo>
                  <a:cubicBezTo>
                    <a:pt x="3608011" y="1989071"/>
                    <a:pt x="3595503" y="1980799"/>
                    <a:pt x="3582679" y="1983417"/>
                  </a:cubicBezTo>
                  <a:cubicBezTo>
                    <a:pt x="3573361" y="1985315"/>
                    <a:pt x="3566097" y="1992586"/>
                    <a:pt x="3564202" y="2001888"/>
                  </a:cubicBezTo>
                  <a:lnTo>
                    <a:pt x="3516350" y="2001888"/>
                  </a:lnTo>
                  <a:lnTo>
                    <a:pt x="3516350" y="1698668"/>
                  </a:lnTo>
                  <a:lnTo>
                    <a:pt x="3288934" y="1698668"/>
                  </a:lnTo>
                  <a:lnTo>
                    <a:pt x="3288934" y="1253312"/>
                  </a:lnTo>
                  <a:lnTo>
                    <a:pt x="3336786" y="1253312"/>
                  </a:lnTo>
                  <a:cubicBezTo>
                    <a:pt x="3339408" y="1266130"/>
                    <a:pt x="3351916" y="1274402"/>
                    <a:pt x="3364740" y="1271784"/>
                  </a:cubicBezTo>
                  <a:cubicBezTo>
                    <a:pt x="3377563" y="1269168"/>
                    <a:pt x="3385838" y="1256654"/>
                    <a:pt x="3383217" y="1243837"/>
                  </a:cubicBezTo>
                  <a:cubicBezTo>
                    <a:pt x="3380596" y="1231019"/>
                    <a:pt x="3368087" y="1222747"/>
                    <a:pt x="3355264" y="1225365"/>
                  </a:cubicBezTo>
                  <a:cubicBezTo>
                    <a:pt x="3345946" y="1227264"/>
                    <a:pt x="3338682" y="1234535"/>
                    <a:pt x="3336786" y="1243837"/>
                  </a:cubicBezTo>
                  <a:lnTo>
                    <a:pt x="3279459" y="1243837"/>
                  </a:lnTo>
                  <a:lnTo>
                    <a:pt x="3279459" y="1708143"/>
                  </a:lnTo>
                  <a:lnTo>
                    <a:pt x="3506874" y="1708143"/>
                  </a:lnTo>
                  <a:close/>
                  <a:moveTo>
                    <a:pt x="3587417" y="1992413"/>
                  </a:moveTo>
                  <a:cubicBezTo>
                    <a:pt x="3595282" y="1992413"/>
                    <a:pt x="3601631" y="1998777"/>
                    <a:pt x="3601631" y="2006626"/>
                  </a:cubicBezTo>
                  <a:cubicBezTo>
                    <a:pt x="3601631" y="2014475"/>
                    <a:pt x="3595282" y="2020840"/>
                    <a:pt x="3587417" y="2020840"/>
                  </a:cubicBezTo>
                  <a:cubicBezTo>
                    <a:pt x="3579552" y="2020840"/>
                    <a:pt x="3573204" y="2014475"/>
                    <a:pt x="3573204" y="2006626"/>
                  </a:cubicBezTo>
                  <a:cubicBezTo>
                    <a:pt x="3573172" y="1998793"/>
                    <a:pt x="3579521" y="1992432"/>
                    <a:pt x="3587354" y="1992413"/>
                  </a:cubicBezTo>
                  <a:cubicBezTo>
                    <a:pt x="3587386" y="1992413"/>
                    <a:pt x="3587386" y="1992413"/>
                    <a:pt x="3587417" y="1992413"/>
                  </a:cubicBezTo>
                  <a:close/>
                  <a:moveTo>
                    <a:pt x="3360002" y="1234361"/>
                  </a:moveTo>
                  <a:cubicBezTo>
                    <a:pt x="3367866" y="1234361"/>
                    <a:pt x="3374215" y="1240726"/>
                    <a:pt x="3374215" y="1248574"/>
                  </a:cubicBezTo>
                  <a:cubicBezTo>
                    <a:pt x="3374215" y="1256424"/>
                    <a:pt x="3367866" y="1262788"/>
                    <a:pt x="3360002" y="1262788"/>
                  </a:cubicBezTo>
                  <a:cubicBezTo>
                    <a:pt x="3352137" y="1262788"/>
                    <a:pt x="3345788" y="1256424"/>
                    <a:pt x="3345788" y="1248574"/>
                  </a:cubicBezTo>
                  <a:cubicBezTo>
                    <a:pt x="3345757" y="1240741"/>
                    <a:pt x="3352105" y="1234380"/>
                    <a:pt x="3359938" y="1234361"/>
                  </a:cubicBezTo>
                  <a:cubicBezTo>
                    <a:pt x="3359970" y="1234361"/>
                    <a:pt x="3359970" y="1234361"/>
                    <a:pt x="3360002" y="1234361"/>
                  </a:cubicBezTo>
                  <a:close/>
                  <a:moveTo>
                    <a:pt x="3355264" y="334175"/>
                  </a:moveTo>
                  <a:lnTo>
                    <a:pt x="3355264" y="409980"/>
                  </a:lnTo>
                  <a:lnTo>
                    <a:pt x="3127848" y="409980"/>
                  </a:lnTo>
                  <a:lnTo>
                    <a:pt x="3127848" y="637395"/>
                  </a:lnTo>
                  <a:lnTo>
                    <a:pt x="3004191" y="637395"/>
                  </a:lnTo>
                  <a:cubicBezTo>
                    <a:pt x="3001576" y="624578"/>
                    <a:pt x="2989062" y="616306"/>
                    <a:pt x="2976244" y="618924"/>
                  </a:cubicBezTo>
                  <a:cubicBezTo>
                    <a:pt x="2963424" y="621539"/>
                    <a:pt x="2955155" y="634054"/>
                    <a:pt x="2957770" y="646871"/>
                  </a:cubicBezTo>
                  <a:cubicBezTo>
                    <a:pt x="2960388" y="659688"/>
                    <a:pt x="2972899" y="667961"/>
                    <a:pt x="2985720" y="665342"/>
                  </a:cubicBezTo>
                  <a:cubicBezTo>
                    <a:pt x="2995022" y="663444"/>
                    <a:pt x="3002293" y="656173"/>
                    <a:pt x="3004191" y="646871"/>
                  </a:cubicBezTo>
                  <a:lnTo>
                    <a:pt x="3137324" y="646871"/>
                  </a:lnTo>
                  <a:lnTo>
                    <a:pt x="3137324" y="419455"/>
                  </a:lnTo>
                  <a:lnTo>
                    <a:pt x="3364740" y="419455"/>
                  </a:lnTo>
                  <a:lnTo>
                    <a:pt x="3364740" y="343650"/>
                  </a:lnTo>
                  <a:lnTo>
                    <a:pt x="3431069" y="343650"/>
                  </a:lnTo>
                  <a:lnTo>
                    <a:pt x="3431069" y="467465"/>
                  </a:lnTo>
                  <a:cubicBezTo>
                    <a:pt x="3418245" y="470081"/>
                    <a:pt x="3409970" y="482595"/>
                    <a:pt x="3412592" y="495412"/>
                  </a:cubicBezTo>
                  <a:cubicBezTo>
                    <a:pt x="3415213" y="508233"/>
                    <a:pt x="3427721" y="516502"/>
                    <a:pt x="3440545" y="513886"/>
                  </a:cubicBezTo>
                  <a:cubicBezTo>
                    <a:pt x="3453368" y="511268"/>
                    <a:pt x="3461644" y="498757"/>
                    <a:pt x="3459022" y="485936"/>
                  </a:cubicBezTo>
                  <a:cubicBezTo>
                    <a:pt x="3457127" y="476635"/>
                    <a:pt x="3449862" y="469364"/>
                    <a:pt x="3440545" y="467465"/>
                  </a:cubicBezTo>
                  <a:lnTo>
                    <a:pt x="3440545" y="334175"/>
                  </a:lnTo>
                  <a:close/>
                  <a:moveTo>
                    <a:pt x="2980976" y="656347"/>
                  </a:moveTo>
                  <a:cubicBezTo>
                    <a:pt x="2973127" y="656347"/>
                    <a:pt x="2966762" y="649982"/>
                    <a:pt x="2966762" y="642133"/>
                  </a:cubicBezTo>
                  <a:cubicBezTo>
                    <a:pt x="2966762" y="634284"/>
                    <a:pt x="2973127" y="627920"/>
                    <a:pt x="2980976" y="627920"/>
                  </a:cubicBezTo>
                  <a:cubicBezTo>
                    <a:pt x="2988825" y="627920"/>
                    <a:pt x="2995189" y="634284"/>
                    <a:pt x="2995189" y="642133"/>
                  </a:cubicBezTo>
                  <a:cubicBezTo>
                    <a:pt x="2995173" y="649976"/>
                    <a:pt x="2988818" y="656331"/>
                    <a:pt x="2980976" y="656347"/>
                  </a:cubicBezTo>
                  <a:close/>
                  <a:moveTo>
                    <a:pt x="3450020" y="490523"/>
                  </a:moveTo>
                  <a:cubicBezTo>
                    <a:pt x="3450020" y="498372"/>
                    <a:pt x="3443672" y="504736"/>
                    <a:pt x="3435807" y="504736"/>
                  </a:cubicBezTo>
                  <a:cubicBezTo>
                    <a:pt x="3427942" y="504736"/>
                    <a:pt x="3421593" y="498372"/>
                    <a:pt x="3421593" y="490523"/>
                  </a:cubicBezTo>
                  <a:cubicBezTo>
                    <a:pt x="3421593" y="482674"/>
                    <a:pt x="3427942" y="476309"/>
                    <a:pt x="3435807" y="476309"/>
                  </a:cubicBezTo>
                  <a:cubicBezTo>
                    <a:pt x="3443672" y="476309"/>
                    <a:pt x="3450020" y="482674"/>
                    <a:pt x="3450020" y="490523"/>
                  </a:cubicBezTo>
                  <a:close/>
                  <a:moveTo>
                    <a:pt x="2445602" y="2560478"/>
                  </a:moveTo>
                  <a:cubicBezTo>
                    <a:pt x="2458419" y="2563096"/>
                    <a:pt x="2470933" y="2554827"/>
                    <a:pt x="2473552" y="2542010"/>
                  </a:cubicBezTo>
                  <a:cubicBezTo>
                    <a:pt x="2473555" y="2542007"/>
                    <a:pt x="2473555" y="2542004"/>
                    <a:pt x="2473555" y="2542000"/>
                  </a:cubicBezTo>
                  <a:lnTo>
                    <a:pt x="2682493" y="2542000"/>
                  </a:lnTo>
                  <a:lnTo>
                    <a:pt x="2682493" y="2333062"/>
                  </a:lnTo>
                  <a:cubicBezTo>
                    <a:pt x="2695313" y="2330447"/>
                    <a:pt x="2703582" y="2317933"/>
                    <a:pt x="2700964" y="2305116"/>
                  </a:cubicBezTo>
                  <a:cubicBezTo>
                    <a:pt x="2698349" y="2292295"/>
                    <a:pt x="2685835" y="2284026"/>
                    <a:pt x="2673017" y="2286641"/>
                  </a:cubicBezTo>
                  <a:cubicBezTo>
                    <a:pt x="2660200" y="2289260"/>
                    <a:pt x="2651928" y="2301771"/>
                    <a:pt x="2654546" y="2314591"/>
                  </a:cubicBezTo>
                  <a:cubicBezTo>
                    <a:pt x="2656444" y="2323893"/>
                    <a:pt x="2663715" y="2331164"/>
                    <a:pt x="2673017" y="2333062"/>
                  </a:cubicBezTo>
                  <a:lnTo>
                    <a:pt x="2673017" y="2532525"/>
                  </a:lnTo>
                  <a:lnTo>
                    <a:pt x="2473555" y="2532525"/>
                  </a:lnTo>
                  <a:cubicBezTo>
                    <a:pt x="2470936" y="2519707"/>
                    <a:pt x="2458419" y="2511438"/>
                    <a:pt x="2445602" y="2514060"/>
                  </a:cubicBezTo>
                  <a:cubicBezTo>
                    <a:pt x="2432784" y="2516678"/>
                    <a:pt x="2424515" y="2529196"/>
                    <a:pt x="2427137" y="2542013"/>
                  </a:cubicBezTo>
                  <a:cubicBezTo>
                    <a:pt x="2429038" y="2551312"/>
                    <a:pt x="2436303" y="2558576"/>
                    <a:pt x="2445602" y="2560478"/>
                  </a:cubicBezTo>
                  <a:close/>
                  <a:moveTo>
                    <a:pt x="2663542" y="2309847"/>
                  </a:moveTo>
                  <a:cubicBezTo>
                    <a:pt x="2663542" y="2301998"/>
                    <a:pt x="2669906" y="2295634"/>
                    <a:pt x="2677755" y="2295634"/>
                  </a:cubicBezTo>
                  <a:cubicBezTo>
                    <a:pt x="2685604" y="2295634"/>
                    <a:pt x="2691969" y="2301998"/>
                    <a:pt x="2691969" y="2309847"/>
                  </a:cubicBezTo>
                  <a:cubicBezTo>
                    <a:pt x="2691969" y="2317696"/>
                    <a:pt x="2685604" y="2324060"/>
                    <a:pt x="2677755" y="2324060"/>
                  </a:cubicBezTo>
                  <a:cubicBezTo>
                    <a:pt x="2669906" y="2324060"/>
                    <a:pt x="2663542" y="2317696"/>
                    <a:pt x="2663542" y="2309847"/>
                  </a:cubicBezTo>
                  <a:close/>
                  <a:moveTo>
                    <a:pt x="2450340" y="2523049"/>
                  </a:moveTo>
                  <a:cubicBezTo>
                    <a:pt x="2458188" y="2523049"/>
                    <a:pt x="2464553" y="2529414"/>
                    <a:pt x="2464553" y="2537263"/>
                  </a:cubicBezTo>
                  <a:cubicBezTo>
                    <a:pt x="2464553" y="2545112"/>
                    <a:pt x="2458188" y="2551476"/>
                    <a:pt x="2450340" y="2551476"/>
                  </a:cubicBezTo>
                  <a:cubicBezTo>
                    <a:pt x="2442490" y="2551476"/>
                    <a:pt x="2436126" y="2545112"/>
                    <a:pt x="2436126" y="2537263"/>
                  </a:cubicBezTo>
                  <a:cubicBezTo>
                    <a:pt x="2436107" y="2529429"/>
                    <a:pt x="2442443" y="2523068"/>
                    <a:pt x="2450276" y="2523049"/>
                  </a:cubicBezTo>
                  <a:cubicBezTo>
                    <a:pt x="2450298" y="2523049"/>
                    <a:pt x="2450317" y="2523049"/>
                    <a:pt x="2450340" y="2523049"/>
                  </a:cubicBezTo>
                  <a:close/>
                  <a:moveTo>
                    <a:pt x="3658485" y="892764"/>
                  </a:moveTo>
                  <a:cubicBezTo>
                    <a:pt x="3660032" y="893077"/>
                    <a:pt x="3661643" y="893238"/>
                    <a:pt x="3663222" y="893238"/>
                  </a:cubicBezTo>
                  <a:cubicBezTo>
                    <a:pt x="3676299" y="893238"/>
                    <a:pt x="3686912" y="882631"/>
                    <a:pt x="3686912" y="869549"/>
                  </a:cubicBezTo>
                  <a:cubicBezTo>
                    <a:pt x="3686912" y="868023"/>
                    <a:pt x="3686753" y="866501"/>
                    <a:pt x="3686469" y="865000"/>
                  </a:cubicBezTo>
                  <a:cubicBezTo>
                    <a:pt x="3683974" y="852161"/>
                    <a:pt x="3671529" y="843784"/>
                    <a:pt x="3658674" y="846289"/>
                  </a:cubicBezTo>
                  <a:cubicBezTo>
                    <a:pt x="3649293" y="848124"/>
                    <a:pt x="3641934" y="855433"/>
                    <a:pt x="3640007" y="864811"/>
                  </a:cubicBezTo>
                  <a:lnTo>
                    <a:pt x="3092757" y="864811"/>
                  </a:lnTo>
                  <a:lnTo>
                    <a:pt x="2976238" y="981298"/>
                  </a:lnTo>
                  <a:lnTo>
                    <a:pt x="2976238" y="1452933"/>
                  </a:lnTo>
                  <a:cubicBezTo>
                    <a:pt x="2963420" y="1455548"/>
                    <a:pt x="2955148" y="1468062"/>
                    <a:pt x="2957767" y="1480879"/>
                  </a:cubicBezTo>
                  <a:cubicBezTo>
                    <a:pt x="2960382" y="1493700"/>
                    <a:pt x="2972896" y="1501969"/>
                    <a:pt x="2985714" y="1499354"/>
                  </a:cubicBezTo>
                  <a:cubicBezTo>
                    <a:pt x="2998534" y="1496739"/>
                    <a:pt x="3006803" y="1484224"/>
                    <a:pt x="3004185" y="1471404"/>
                  </a:cubicBezTo>
                  <a:cubicBezTo>
                    <a:pt x="3002286" y="1462102"/>
                    <a:pt x="2995015" y="1454831"/>
                    <a:pt x="2985714" y="1452933"/>
                  </a:cubicBezTo>
                  <a:lnTo>
                    <a:pt x="2985714" y="985467"/>
                  </a:lnTo>
                  <a:lnTo>
                    <a:pt x="3096642" y="874286"/>
                  </a:lnTo>
                  <a:lnTo>
                    <a:pt x="3639912" y="874286"/>
                  </a:lnTo>
                  <a:cubicBezTo>
                    <a:pt x="3641839" y="883620"/>
                    <a:pt x="3649135" y="890900"/>
                    <a:pt x="3658485" y="892764"/>
                  </a:cubicBezTo>
                  <a:close/>
                  <a:moveTo>
                    <a:pt x="3658485" y="856125"/>
                  </a:moveTo>
                  <a:cubicBezTo>
                    <a:pt x="3665876" y="853519"/>
                    <a:pt x="3673993" y="857407"/>
                    <a:pt x="3676615" y="864811"/>
                  </a:cubicBezTo>
                  <a:cubicBezTo>
                    <a:pt x="3679204" y="872218"/>
                    <a:pt x="3675320" y="880332"/>
                    <a:pt x="3667929" y="882938"/>
                  </a:cubicBezTo>
                  <a:cubicBezTo>
                    <a:pt x="3660506" y="885544"/>
                    <a:pt x="3652420" y="881658"/>
                    <a:pt x="3649799" y="874255"/>
                  </a:cubicBezTo>
                  <a:cubicBezTo>
                    <a:pt x="3647208" y="866851"/>
                    <a:pt x="3651093" y="858746"/>
                    <a:pt x="3658485" y="856125"/>
                  </a:cubicBezTo>
                  <a:close/>
                  <a:moveTo>
                    <a:pt x="2995189" y="1475990"/>
                  </a:moveTo>
                  <a:cubicBezTo>
                    <a:pt x="2995189" y="1483839"/>
                    <a:pt x="2988825" y="1490203"/>
                    <a:pt x="2980976" y="1490203"/>
                  </a:cubicBezTo>
                  <a:cubicBezTo>
                    <a:pt x="2973127" y="1490203"/>
                    <a:pt x="2966762" y="1483839"/>
                    <a:pt x="2966762" y="1475990"/>
                  </a:cubicBezTo>
                  <a:cubicBezTo>
                    <a:pt x="2966762" y="1468141"/>
                    <a:pt x="2973127" y="1461777"/>
                    <a:pt x="2980976" y="1461777"/>
                  </a:cubicBezTo>
                  <a:cubicBezTo>
                    <a:pt x="2988825" y="1461777"/>
                    <a:pt x="2995189" y="1468141"/>
                    <a:pt x="2995189" y="1475990"/>
                  </a:cubicBezTo>
                  <a:close/>
                  <a:moveTo>
                    <a:pt x="2748822" y="1575011"/>
                  </a:moveTo>
                  <a:cubicBezTo>
                    <a:pt x="2761640" y="1577629"/>
                    <a:pt x="2774154" y="1569360"/>
                    <a:pt x="2776772" y="1556543"/>
                  </a:cubicBezTo>
                  <a:cubicBezTo>
                    <a:pt x="2776776" y="1556539"/>
                    <a:pt x="2776776" y="1556536"/>
                    <a:pt x="2776776" y="1556533"/>
                  </a:cubicBezTo>
                  <a:lnTo>
                    <a:pt x="3061519" y="1556533"/>
                  </a:lnTo>
                  <a:lnTo>
                    <a:pt x="3061519" y="1195985"/>
                  </a:lnTo>
                  <a:cubicBezTo>
                    <a:pt x="3074339" y="1193369"/>
                    <a:pt x="3082608" y="1180855"/>
                    <a:pt x="3079990" y="1168038"/>
                  </a:cubicBezTo>
                  <a:cubicBezTo>
                    <a:pt x="3077375" y="1155217"/>
                    <a:pt x="3064861" y="1146948"/>
                    <a:pt x="3052043" y="1149563"/>
                  </a:cubicBezTo>
                  <a:cubicBezTo>
                    <a:pt x="3039226" y="1152179"/>
                    <a:pt x="3030954" y="1164693"/>
                    <a:pt x="3033572" y="1177513"/>
                  </a:cubicBezTo>
                  <a:cubicBezTo>
                    <a:pt x="3035470" y="1186815"/>
                    <a:pt x="3042741" y="1194086"/>
                    <a:pt x="3052043" y="1195985"/>
                  </a:cubicBezTo>
                  <a:lnTo>
                    <a:pt x="3052043" y="1547057"/>
                  </a:lnTo>
                  <a:lnTo>
                    <a:pt x="2776776" y="1547057"/>
                  </a:lnTo>
                  <a:cubicBezTo>
                    <a:pt x="2774157" y="1534240"/>
                    <a:pt x="2761640" y="1525971"/>
                    <a:pt x="2748822" y="1528593"/>
                  </a:cubicBezTo>
                  <a:cubicBezTo>
                    <a:pt x="2736005" y="1531211"/>
                    <a:pt x="2727736" y="1543728"/>
                    <a:pt x="2730358" y="1556546"/>
                  </a:cubicBezTo>
                  <a:cubicBezTo>
                    <a:pt x="2732259" y="1565844"/>
                    <a:pt x="2739524" y="1573109"/>
                    <a:pt x="2748822" y="1575011"/>
                  </a:cubicBezTo>
                  <a:close/>
                  <a:moveTo>
                    <a:pt x="3042568" y="1172769"/>
                  </a:moveTo>
                  <a:cubicBezTo>
                    <a:pt x="3042568" y="1164920"/>
                    <a:pt x="3048932" y="1158556"/>
                    <a:pt x="3056781" y="1158556"/>
                  </a:cubicBezTo>
                  <a:cubicBezTo>
                    <a:pt x="3064630" y="1158556"/>
                    <a:pt x="3070994" y="1164920"/>
                    <a:pt x="3070994" y="1172769"/>
                  </a:cubicBezTo>
                  <a:cubicBezTo>
                    <a:pt x="3070994" y="1180618"/>
                    <a:pt x="3064630" y="1186983"/>
                    <a:pt x="3056781" y="1186983"/>
                  </a:cubicBezTo>
                  <a:cubicBezTo>
                    <a:pt x="3048932" y="1186983"/>
                    <a:pt x="3042568" y="1180618"/>
                    <a:pt x="3042568" y="1172769"/>
                  </a:cubicBezTo>
                  <a:close/>
                  <a:moveTo>
                    <a:pt x="2753560" y="1537582"/>
                  </a:moveTo>
                  <a:cubicBezTo>
                    <a:pt x="2761409" y="1537582"/>
                    <a:pt x="2767774" y="1543946"/>
                    <a:pt x="2767774" y="1551795"/>
                  </a:cubicBezTo>
                  <a:cubicBezTo>
                    <a:pt x="2767774" y="1559644"/>
                    <a:pt x="2761409" y="1566009"/>
                    <a:pt x="2753560" y="1566009"/>
                  </a:cubicBezTo>
                  <a:cubicBezTo>
                    <a:pt x="2745711" y="1566009"/>
                    <a:pt x="2739347" y="1559644"/>
                    <a:pt x="2739347" y="1551795"/>
                  </a:cubicBezTo>
                  <a:cubicBezTo>
                    <a:pt x="2739328" y="1543962"/>
                    <a:pt x="2745664" y="1537601"/>
                    <a:pt x="2753497" y="1537582"/>
                  </a:cubicBezTo>
                  <a:cubicBezTo>
                    <a:pt x="2753519" y="1537582"/>
                    <a:pt x="2753538" y="1537582"/>
                    <a:pt x="2753560" y="1537582"/>
                  </a:cubicBezTo>
                  <a:close/>
                  <a:moveTo>
                    <a:pt x="4795562" y="334175"/>
                  </a:moveTo>
                  <a:lnTo>
                    <a:pt x="4795562" y="409980"/>
                  </a:lnTo>
                  <a:lnTo>
                    <a:pt x="4568147" y="409980"/>
                  </a:lnTo>
                  <a:lnTo>
                    <a:pt x="4568147" y="637395"/>
                  </a:lnTo>
                  <a:lnTo>
                    <a:pt x="4444490" y="637395"/>
                  </a:lnTo>
                  <a:cubicBezTo>
                    <a:pt x="4441868" y="624578"/>
                    <a:pt x="4429360" y="616306"/>
                    <a:pt x="4416537" y="618924"/>
                  </a:cubicBezTo>
                  <a:cubicBezTo>
                    <a:pt x="4403713" y="621539"/>
                    <a:pt x="4395437" y="634054"/>
                    <a:pt x="4398059" y="646871"/>
                  </a:cubicBezTo>
                  <a:cubicBezTo>
                    <a:pt x="4400681" y="659688"/>
                    <a:pt x="4413188" y="667961"/>
                    <a:pt x="4426012" y="665342"/>
                  </a:cubicBezTo>
                  <a:cubicBezTo>
                    <a:pt x="4435330" y="663444"/>
                    <a:pt x="4442595" y="656173"/>
                    <a:pt x="4444490" y="646871"/>
                  </a:cubicBezTo>
                  <a:lnTo>
                    <a:pt x="4577623" y="646871"/>
                  </a:lnTo>
                  <a:lnTo>
                    <a:pt x="4577623" y="419455"/>
                  </a:lnTo>
                  <a:lnTo>
                    <a:pt x="4805038" y="419455"/>
                  </a:lnTo>
                  <a:lnTo>
                    <a:pt x="4805038" y="343650"/>
                  </a:lnTo>
                  <a:lnTo>
                    <a:pt x="4871368" y="343650"/>
                  </a:lnTo>
                  <a:lnTo>
                    <a:pt x="4871368" y="467465"/>
                  </a:lnTo>
                  <a:cubicBezTo>
                    <a:pt x="4858544" y="470081"/>
                    <a:pt x="4850268" y="482595"/>
                    <a:pt x="4852890" y="495412"/>
                  </a:cubicBezTo>
                  <a:cubicBezTo>
                    <a:pt x="4855512" y="508233"/>
                    <a:pt x="4868019" y="516502"/>
                    <a:pt x="4880843" y="513886"/>
                  </a:cubicBezTo>
                  <a:cubicBezTo>
                    <a:pt x="4893667" y="511268"/>
                    <a:pt x="4901942" y="498757"/>
                    <a:pt x="4899321" y="485936"/>
                  </a:cubicBezTo>
                  <a:cubicBezTo>
                    <a:pt x="4897426" y="476635"/>
                    <a:pt x="4890161" y="469364"/>
                    <a:pt x="4880843" y="467465"/>
                  </a:cubicBezTo>
                  <a:lnTo>
                    <a:pt x="4880843" y="334175"/>
                  </a:lnTo>
                  <a:close/>
                  <a:moveTo>
                    <a:pt x="4421274" y="656347"/>
                  </a:moveTo>
                  <a:cubicBezTo>
                    <a:pt x="4413410" y="656347"/>
                    <a:pt x="4407061" y="649982"/>
                    <a:pt x="4407061" y="642133"/>
                  </a:cubicBezTo>
                  <a:cubicBezTo>
                    <a:pt x="4407061" y="634284"/>
                    <a:pt x="4413410" y="627920"/>
                    <a:pt x="4421274" y="627920"/>
                  </a:cubicBezTo>
                  <a:cubicBezTo>
                    <a:pt x="4429139" y="627920"/>
                    <a:pt x="4435488" y="634284"/>
                    <a:pt x="4435488" y="642133"/>
                  </a:cubicBezTo>
                  <a:cubicBezTo>
                    <a:pt x="4435456" y="649976"/>
                    <a:pt x="4429108" y="656331"/>
                    <a:pt x="4421274" y="656347"/>
                  </a:cubicBezTo>
                  <a:close/>
                  <a:moveTo>
                    <a:pt x="4890319" y="490523"/>
                  </a:moveTo>
                  <a:cubicBezTo>
                    <a:pt x="4890319" y="498372"/>
                    <a:pt x="4883970" y="504736"/>
                    <a:pt x="4876105" y="504736"/>
                  </a:cubicBezTo>
                  <a:cubicBezTo>
                    <a:pt x="4868241" y="504736"/>
                    <a:pt x="4861892" y="498372"/>
                    <a:pt x="4861892" y="490523"/>
                  </a:cubicBezTo>
                  <a:cubicBezTo>
                    <a:pt x="4861892" y="482674"/>
                    <a:pt x="4868241" y="476309"/>
                    <a:pt x="4876105" y="476309"/>
                  </a:cubicBezTo>
                  <a:cubicBezTo>
                    <a:pt x="4883970" y="476309"/>
                    <a:pt x="4890319" y="482674"/>
                    <a:pt x="4890319" y="490523"/>
                  </a:cubicBezTo>
                  <a:close/>
                  <a:moveTo>
                    <a:pt x="4625475" y="3072637"/>
                  </a:moveTo>
                  <a:cubicBezTo>
                    <a:pt x="4628096" y="3085454"/>
                    <a:pt x="4640604" y="3093726"/>
                    <a:pt x="4653428" y="3091108"/>
                  </a:cubicBezTo>
                  <a:cubicBezTo>
                    <a:pt x="4666251" y="3088493"/>
                    <a:pt x="4674527" y="3075978"/>
                    <a:pt x="4671905" y="3063161"/>
                  </a:cubicBezTo>
                  <a:cubicBezTo>
                    <a:pt x="4669284" y="3050344"/>
                    <a:pt x="4656776" y="3042071"/>
                    <a:pt x="4643952" y="3044690"/>
                  </a:cubicBezTo>
                  <a:cubicBezTo>
                    <a:pt x="4634634" y="3046588"/>
                    <a:pt x="4627370" y="3053859"/>
                    <a:pt x="4625475" y="3063161"/>
                  </a:cubicBezTo>
                  <a:lnTo>
                    <a:pt x="4122791" y="3063161"/>
                  </a:lnTo>
                  <a:lnTo>
                    <a:pt x="4122791" y="2800686"/>
                  </a:lnTo>
                  <a:lnTo>
                    <a:pt x="3930436" y="2608330"/>
                  </a:lnTo>
                  <a:lnTo>
                    <a:pt x="3838048" y="2608330"/>
                  </a:lnTo>
                  <a:cubicBezTo>
                    <a:pt x="3835427" y="2595513"/>
                    <a:pt x="3822918" y="2587240"/>
                    <a:pt x="3810095" y="2589859"/>
                  </a:cubicBezTo>
                  <a:cubicBezTo>
                    <a:pt x="3797271" y="2592474"/>
                    <a:pt x="3788996" y="2604988"/>
                    <a:pt x="3791618" y="2617806"/>
                  </a:cubicBezTo>
                  <a:cubicBezTo>
                    <a:pt x="3794239" y="2630623"/>
                    <a:pt x="3806747" y="2638895"/>
                    <a:pt x="3819571" y="2636277"/>
                  </a:cubicBezTo>
                  <a:cubicBezTo>
                    <a:pt x="3828888" y="2634378"/>
                    <a:pt x="3836153" y="2627108"/>
                    <a:pt x="3838048" y="2617806"/>
                  </a:cubicBezTo>
                  <a:lnTo>
                    <a:pt x="3926487" y="2617806"/>
                  </a:lnTo>
                  <a:lnTo>
                    <a:pt x="4113158" y="2804476"/>
                  </a:lnTo>
                  <a:lnTo>
                    <a:pt x="4113158" y="3072637"/>
                  </a:lnTo>
                  <a:close/>
                  <a:moveTo>
                    <a:pt x="4648690" y="3053685"/>
                  </a:moveTo>
                  <a:cubicBezTo>
                    <a:pt x="4656555" y="3053685"/>
                    <a:pt x="4662903" y="3060050"/>
                    <a:pt x="4662903" y="3067899"/>
                  </a:cubicBezTo>
                  <a:cubicBezTo>
                    <a:pt x="4662903" y="3075748"/>
                    <a:pt x="4656555" y="3082112"/>
                    <a:pt x="4648690" y="3082112"/>
                  </a:cubicBezTo>
                  <a:cubicBezTo>
                    <a:pt x="4640825" y="3082112"/>
                    <a:pt x="4634476" y="3075748"/>
                    <a:pt x="4634476" y="3067899"/>
                  </a:cubicBezTo>
                  <a:cubicBezTo>
                    <a:pt x="4634445" y="3060066"/>
                    <a:pt x="4640794" y="3053704"/>
                    <a:pt x="4648627" y="3053685"/>
                  </a:cubicBezTo>
                  <a:cubicBezTo>
                    <a:pt x="4648658" y="3053685"/>
                    <a:pt x="4648658" y="3053685"/>
                    <a:pt x="4648690" y="3053685"/>
                  </a:cubicBezTo>
                  <a:close/>
                  <a:moveTo>
                    <a:pt x="3814833" y="2627281"/>
                  </a:moveTo>
                  <a:cubicBezTo>
                    <a:pt x="3806968" y="2627281"/>
                    <a:pt x="3800619" y="2620917"/>
                    <a:pt x="3800619" y="2613068"/>
                  </a:cubicBezTo>
                  <a:cubicBezTo>
                    <a:pt x="3800619" y="2605219"/>
                    <a:pt x="3806968" y="2598854"/>
                    <a:pt x="3814833" y="2598854"/>
                  </a:cubicBezTo>
                  <a:cubicBezTo>
                    <a:pt x="3822698" y="2598854"/>
                    <a:pt x="3829046" y="2605219"/>
                    <a:pt x="3829046" y="2613068"/>
                  </a:cubicBezTo>
                  <a:cubicBezTo>
                    <a:pt x="3829015" y="2620911"/>
                    <a:pt x="3822666" y="2627262"/>
                    <a:pt x="3814833" y="2627281"/>
                  </a:cubicBezTo>
                  <a:close/>
                  <a:moveTo>
                    <a:pt x="2473555" y="2987356"/>
                  </a:moveTo>
                  <a:cubicBezTo>
                    <a:pt x="2470940" y="2974538"/>
                    <a:pt x="2458425" y="2966266"/>
                    <a:pt x="2445608" y="2968885"/>
                  </a:cubicBezTo>
                  <a:cubicBezTo>
                    <a:pt x="2432787" y="2971500"/>
                    <a:pt x="2424518" y="2984014"/>
                    <a:pt x="2427134" y="2996831"/>
                  </a:cubicBezTo>
                  <a:cubicBezTo>
                    <a:pt x="2429752" y="3009649"/>
                    <a:pt x="2442263" y="3017921"/>
                    <a:pt x="2455084" y="3015303"/>
                  </a:cubicBezTo>
                  <a:cubicBezTo>
                    <a:pt x="2464385" y="3013404"/>
                    <a:pt x="2471656" y="3006133"/>
                    <a:pt x="2473555" y="2996831"/>
                  </a:cubicBezTo>
                  <a:lnTo>
                    <a:pt x="2530883" y="2996831"/>
                  </a:lnTo>
                  <a:lnTo>
                    <a:pt x="2530883" y="2876428"/>
                  </a:lnTo>
                  <a:lnTo>
                    <a:pt x="2414395" y="2759940"/>
                  </a:lnTo>
                  <a:lnTo>
                    <a:pt x="2321944" y="2759940"/>
                  </a:lnTo>
                  <a:cubicBezTo>
                    <a:pt x="2319329" y="2747123"/>
                    <a:pt x="2306815" y="2738851"/>
                    <a:pt x="2293998" y="2741469"/>
                  </a:cubicBezTo>
                  <a:cubicBezTo>
                    <a:pt x="2281177" y="2744084"/>
                    <a:pt x="2272908" y="2756599"/>
                    <a:pt x="2275523" y="2769416"/>
                  </a:cubicBezTo>
                  <a:cubicBezTo>
                    <a:pt x="2278142" y="2782233"/>
                    <a:pt x="2290653" y="2790506"/>
                    <a:pt x="2303473" y="2787887"/>
                  </a:cubicBezTo>
                  <a:cubicBezTo>
                    <a:pt x="2312775" y="2785989"/>
                    <a:pt x="2320046" y="2778718"/>
                    <a:pt x="2321944" y="2769416"/>
                  </a:cubicBezTo>
                  <a:lnTo>
                    <a:pt x="2410384" y="2769416"/>
                  </a:lnTo>
                  <a:lnTo>
                    <a:pt x="2521280" y="2880313"/>
                  </a:lnTo>
                  <a:lnTo>
                    <a:pt x="2521280" y="2987356"/>
                  </a:lnTo>
                  <a:close/>
                  <a:moveTo>
                    <a:pt x="2450340" y="3006307"/>
                  </a:moveTo>
                  <a:cubicBezTo>
                    <a:pt x="2442490" y="3006307"/>
                    <a:pt x="2436126" y="2999943"/>
                    <a:pt x="2436126" y="2992094"/>
                  </a:cubicBezTo>
                  <a:cubicBezTo>
                    <a:pt x="2436126" y="2984245"/>
                    <a:pt x="2442490" y="2977880"/>
                    <a:pt x="2450340" y="2977880"/>
                  </a:cubicBezTo>
                  <a:cubicBezTo>
                    <a:pt x="2458188" y="2977880"/>
                    <a:pt x="2464553" y="2984245"/>
                    <a:pt x="2464553" y="2992094"/>
                  </a:cubicBezTo>
                  <a:cubicBezTo>
                    <a:pt x="2464537" y="2999936"/>
                    <a:pt x="2458182" y="3006288"/>
                    <a:pt x="2450340" y="3006307"/>
                  </a:cubicBezTo>
                  <a:close/>
                  <a:moveTo>
                    <a:pt x="2298729" y="2778892"/>
                  </a:moveTo>
                  <a:cubicBezTo>
                    <a:pt x="2290880" y="2778892"/>
                    <a:pt x="2284516" y="2772527"/>
                    <a:pt x="2284516" y="2764678"/>
                  </a:cubicBezTo>
                  <a:cubicBezTo>
                    <a:pt x="2284516" y="2756829"/>
                    <a:pt x="2290880" y="2750465"/>
                    <a:pt x="2298729" y="2750465"/>
                  </a:cubicBezTo>
                  <a:cubicBezTo>
                    <a:pt x="2306578" y="2750465"/>
                    <a:pt x="2312943" y="2756829"/>
                    <a:pt x="2312943" y="2764678"/>
                  </a:cubicBezTo>
                  <a:cubicBezTo>
                    <a:pt x="2312927" y="2772521"/>
                    <a:pt x="2306572" y="2778873"/>
                    <a:pt x="2298729" y="2778892"/>
                  </a:cubicBezTo>
                  <a:close/>
                  <a:moveTo>
                    <a:pt x="2473555" y="1926083"/>
                  </a:moveTo>
                  <a:cubicBezTo>
                    <a:pt x="2470940" y="1913266"/>
                    <a:pt x="2458425" y="1904994"/>
                    <a:pt x="2445608" y="1907612"/>
                  </a:cubicBezTo>
                  <a:cubicBezTo>
                    <a:pt x="2432787" y="1910227"/>
                    <a:pt x="2424518" y="1922742"/>
                    <a:pt x="2427134" y="1935559"/>
                  </a:cubicBezTo>
                  <a:cubicBezTo>
                    <a:pt x="2429752" y="1948376"/>
                    <a:pt x="2442263" y="1956649"/>
                    <a:pt x="2455084" y="1954030"/>
                  </a:cubicBezTo>
                  <a:cubicBezTo>
                    <a:pt x="2464385" y="1952132"/>
                    <a:pt x="2471656" y="1944861"/>
                    <a:pt x="2473555" y="1935559"/>
                  </a:cubicBezTo>
                  <a:lnTo>
                    <a:pt x="2530883" y="1935559"/>
                  </a:lnTo>
                  <a:lnTo>
                    <a:pt x="2530883" y="1850278"/>
                  </a:lnTo>
                  <a:lnTo>
                    <a:pt x="2455077" y="1850278"/>
                  </a:lnTo>
                  <a:lnTo>
                    <a:pt x="2455077" y="1708143"/>
                  </a:lnTo>
                  <a:lnTo>
                    <a:pt x="2521407" y="1708143"/>
                  </a:lnTo>
                  <a:lnTo>
                    <a:pt x="2521407" y="1756153"/>
                  </a:lnTo>
                  <a:cubicBezTo>
                    <a:pt x="2508589" y="1758769"/>
                    <a:pt x="2500317" y="1771283"/>
                    <a:pt x="2502936" y="1784100"/>
                  </a:cubicBezTo>
                  <a:cubicBezTo>
                    <a:pt x="2505551" y="1796921"/>
                    <a:pt x="2518065" y="1805190"/>
                    <a:pt x="2530883" y="1802575"/>
                  </a:cubicBezTo>
                  <a:cubicBezTo>
                    <a:pt x="2543703" y="1799956"/>
                    <a:pt x="2551972" y="1787445"/>
                    <a:pt x="2549354" y="1774625"/>
                  </a:cubicBezTo>
                  <a:cubicBezTo>
                    <a:pt x="2547455" y="1765323"/>
                    <a:pt x="2540184" y="1758052"/>
                    <a:pt x="2530883" y="1756153"/>
                  </a:cubicBezTo>
                  <a:lnTo>
                    <a:pt x="2530883" y="1698668"/>
                  </a:lnTo>
                  <a:lnTo>
                    <a:pt x="2445602" y="1698668"/>
                  </a:lnTo>
                  <a:lnTo>
                    <a:pt x="2445602" y="1859754"/>
                  </a:lnTo>
                  <a:lnTo>
                    <a:pt x="2521407" y="1859754"/>
                  </a:lnTo>
                  <a:lnTo>
                    <a:pt x="2521407" y="1926083"/>
                  </a:lnTo>
                  <a:close/>
                  <a:moveTo>
                    <a:pt x="2450340" y="1945035"/>
                  </a:moveTo>
                  <a:cubicBezTo>
                    <a:pt x="2442490" y="1945035"/>
                    <a:pt x="2436126" y="1938670"/>
                    <a:pt x="2436126" y="1930821"/>
                  </a:cubicBezTo>
                  <a:cubicBezTo>
                    <a:pt x="2436126" y="1922972"/>
                    <a:pt x="2442490" y="1916608"/>
                    <a:pt x="2450340" y="1916608"/>
                  </a:cubicBezTo>
                  <a:cubicBezTo>
                    <a:pt x="2458188" y="1916608"/>
                    <a:pt x="2464553" y="1922972"/>
                    <a:pt x="2464553" y="1930821"/>
                  </a:cubicBezTo>
                  <a:cubicBezTo>
                    <a:pt x="2464537" y="1938664"/>
                    <a:pt x="2458182" y="1945016"/>
                    <a:pt x="2450340" y="1945035"/>
                  </a:cubicBezTo>
                  <a:close/>
                  <a:moveTo>
                    <a:pt x="2540358" y="1779211"/>
                  </a:moveTo>
                  <a:cubicBezTo>
                    <a:pt x="2540358" y="1787060"/>
                    <a:pt x="2533994" y="1793424"/>
                    <a:pt x="2526145" y="1793424"/>
                  </a:cubicBezTo>
                  <a:cubicBezTo>
                    <a:pt x="2518296" y="1793424"/>
                    <a:pt x="2511931" y="1787060"/>
                    <a:pt x="2511931" y="1779211"/>
                  </a:cubicBezTo>
                  <a:cubicBezTo>
                    <a:pt x="2511931" y="1771362"/>
                    <a:pt x="2518296" y="1764997"/>
                    <a:pt x="2526145" y="1764997"/>
                  </a:cubicBezTo>
                  <a:cubicBezTo>
                    <a:pt x="2533994" y="1764997"/>
                    <a:pt x="2540358" y="1771362"/>
                    <a:pt x="2540358" y="1779211"/>
                  </a:cubicBezTo>
                  <a:close/>
                  <a:moveTo>
                    <a:pt x="3913853" y="2987356"/>
                  </a:moveTo>
                  <a:cubicBezTo>
                    <a:pt x="3911232" y="2974538"/>
                    <a:pt x="3898724" y="2966266"/>
                    <a:pt x="3885900" y="2968885"/>
                  </a:cubicBezTo>
                  <a:cubicBezTo>
                    <a:pt x="3873076" y="2971500"/>
                    <a:pt x="3864801" y="2984014"/>
                    <a:pt x="3867423" y="2996831"/>
                  </a:cubicBezTo>
                  <a:cubicBezTo>
                    <a:pt x="3870044" y="3009649"/>
                    <a:pt x="3882552" y="3017921"/>
                    <a:pt x="3895376" y="3015303"/>
                  </a:cubicBezTo>
                  <a:cubicBezTo>
                    <a:pt x="3904693" y="3013404"/>
                    <a:pt x="3911958" y="3006133"/>
                    <a:pt x="3913853" y="2996831"/>
                  </a:cubicBezTo>
                  <a:lnTo>
                    <a:pt x="3971181" y="2996831"/>
                  </a:lnTo>
                  <a:lnTo>
                    <a:pt x="3971181" y="2876428"/>
                  </a:lnTo>
                  <a:lnTo>
                    <a:pt x="3854694" y="2759940"/>
                  </a:lnTo>
                  <a:lnTo>
                    <a:pt x="3762243" y="2759940"/>
                  </a:lnTo>
                  <a:cubicBezTo>
                    <a:pt x="3759621" y="2747123"/>
                    <a:pt x="3747113" y="2738851"/>
                    <a:pt x="3734290" y="2741469"/>
                  </a:cubicBezTo>
                  <a:cubicBezTo>
                    <a:pt x="3721466" y="2744084"/>
                    <a:pt x="3713191" y="2756599"/>
                    <a:pt x="3715812" y="2769416"/>
                  </a:cubicBezTo>
                  <a:cubicBezTo>
                    <a:pt x="3718434" y="2782233"/>
                    <a:pt x="3730942" y="2790506"/>
                    <a:pt x="3743765" y="2787887"/>
                  </a:cubicBezTo>
                  <a:cubicBezTo>
                    <a:pt x="3753083" y="2785989"/>
                    <a:pt x="3760348" y="2778718"/>
                    <a:pt x="3762243" y="2769416"/>
                  </a:cubicBezTo>
                  <a:lnTo>
                    <a:pt x="3850682" y="2769416"/>
                  </a:lnTo>
                  <a:lnTo>
                    <a:pt x="3961579" y="2880313"/>
                  </a:lnTo>
                  <a:lnTo>
                    <a:pt x="3961579" y="2987356"/>
                  </a:lnTo>
                  <a:close/>
                  <a:moveTo>
                    <a:pt x="3890638" y="3006307"/>
                  </a:moveTo>
                  <a:cubicBezTo>
                    <a:pt x="3882773" y="3006307"/>
                    <a:pt x="3876425" y="2999943"/>
                    <a:pt x="3876425" y="2992094"/>
                  </a:cubicBezTo>
                  <a:cubicBezTo>
                    <a:pt x="3876425" y="2984245"/>
                    <a:pt x="3882773" y="2977880"/>
                    <a:pt x="3890638" y="2977880"/>
                  </a:cubicBezTo>
                  <a:cubicBezTo>
                    <a:pt x="3898503" y="2977880"/>
                    <a:pt x="3904851" y="2984245"/>
                    <a:pt x="3904851" y="2992094"/>
                  </a:cubicBezTo>
                  <a:cubicBezTo>
                    <a:pt x="3904820" y="2999936"/>
                    <a:pt x="3898471" y="3006288"/>
                    <a:pt x="3890638" y="3006307"/>
                  </a:cubicBezTo>
                  <a:close/>
                  <a:moveTo>
                    <a:pt x="3739028" y="2778892"/>
                  </a:moveTo>
                  <a:cubicBezTo>
                    <a:pt x="3731163" y="2778892"/>
                    <a:pt x="3724814" y="2772527"/>
                    <a:pt x="3724814" y="2764678"/>
                  </a:cubicBezTo>
                  <a:cubicBezTo>
                    <a:pt x="3724814" y="2756829"/>
                    <a:pt x="3731163" y="2750465"/>
                    <a:pt x="3739028" y="2750465"/>
                  </a:cubicBezTo>
                  <a:cubicBezTo>
                    <a:pt x="3746892" y="2750465"/>
                    <a:pt x="3753241" y="2756829"/>
                    <a:pt x="3753241" y="2764678"/>
                  </a:cubicBezTo>
                  <a:cubicBezTo>
                    <a:pt x="3753209" y="2772521"/>
                    <a:pt x="3746861" y="2778873"/>
                    <a:pt x="3739028" y="2778892"/>
                  </a:cubicBezTo>
                  <a:close/>
                  <a:moveTo>
                    <a:pt x="2530883" y="2349676"/>
                  </a:moveTo>
                  <a:lnTo>
                    <a:pt x="2530883" y="2087169"/>
                  </a:lnTo>
                  <a:lnTo>
                    <a:pt x="2682493" y="2087169"/>
                  </a:lnTo>
                  <a:lnTo>
                    <a:pt x="2682493" y="1783949"/>
                  </a:lnTo>
                  <a:lnTo>
                    <a:pt x="3260981" y="1783949"/>
                  </a:lnTo>
                  <a:cubicBezTo>
                    <a:pt x="3263603" y="1796766"/>
                    <a:pt x="3276110" y="1805038"/>
                    <a:pt x="3288934" y="1802420"/>
                  </a:cubicBezTo>
                  <a:cubicBezTo>
                    <a:pt x="3301758" y="1799805"/>
                    <a:pt x="3310033" y="1787290"/>
                    <a:pt x="3307412" y="1774473"/>
                  </a:cubicBezTo>
                  <a:cubicBezTo>
                    <a:pt x="3304790" y="1761656"/>
                    <a:pt x="3292282" y="1753383"/>
                    <a:pt x="3279459" y="1756002"/>
                  </a:cubicBezTo>
                  <a:cubicBezTo>
                    <a:pt x="3270141" y="1757900"/>
                    <a:pt x="3262876" y="1765171"/>
                    <a:pt x="3260981" y="1774473"/>
                  </a:cubicBezTo>
                  <a:lnTo>
                    <a:pt x="2673017" y="1774473"/>
                  </a:lnTo>
                  <a:lnTo>
                    <a:pt x="2673017" y="2077694"/>
                  </a:lnTo>
                  <a:lnTo>
                    <a:pt x="2521407" y="2077694"/>
                  </a:lnTo>
                  <a:lnTo>
                    <a:pt x="2521407" y="2345791"/>
                  </a:lnTo>
                  <a:lnTo>
                    <a:pt x="2293991" y="2573207"/>
                  </a:lnTo>
                  <a:lnTo>
                    <a:pt x="2293991" y="2590010"/>
                  </a:lnTo>
                  <a:cubicBezTo>
                    <a:pt x="2281174" y="2592626"/>
                    <a:pt x="2272902" y="2605140"/>
                    <a:pt x="2275520" y="2617957"/>
                  </a:cubicBezTo>
                  <a:cubicBezTo>
                    <a:pt x="2278135" y="2630778"/>
                    <a:pt x="2290649" y="2639047"/>
                    <a:pt x="2303467" y="2636432"/>
                  </a:cubicBezTo>
                  <a:cubicBezTo>
                    <a:pt x="2316287" y="2633813"/>
                    <a:pt x="2324556" y="2621302"/>
                    <a:pt x="2321938" y="2608482"/>
                  </a:cubicBezTo>
                  <a:cubicBezTo>
                    <a:pt x="2320040" y="2599180"/>
                    <a:pt x="2312769" y="2591909"/>
                    <a:pt x="2303467" y="2590010"/>
                  </a:cubicBezTo>
                  <a:lnTo>
                    <a:pt x="2303467" y="2577376"/>
                  </a:lnTo>
                  <a:close/>
                  <a:moveTo>
                    <a:pt x="3284197" y="1764997"/>
                  </a:moveTo>
                  <a:cubicBezTo>
                    <a:pt x="3292061" y="1764997"/>
                    <a:pt x="3298410" y="1771362"/>
                    <a:pt x="3298410" y="1779211"/>
                  </a:cubicBezTo>
                  <a:cubicBezTo>
                    <a:pt x="3298410" y="1787060"/>
                    <a:pt x="3292061" y="1793424"/>
                    <a:pt x="3284197" y="1793424"/>
                  </a:cubicBezTo>
                  <a:cubicBezTo>
                    <a:pt x="3276332" y="1793424"/>
                    <a:pt x="3269983" y="1787060"/>
                    <a:pt x="3269983" y="1779211"/>
                  </a:cubicBezTo>
                  <a:cubicBezTo>
                    <a:pt x="3269951" y="1771378"/>
                    <a:pt x="3276300" y="1765016"/>
                    <a:pt x="3284133" y="1764997"/>
                  </a:cubicBezTo>
                  <a:cubicBezTo>
                    <a:pt x="3284165" y="1764997"/>
                    <a:pt x="3284165" y="1764997"/>
                    <a:pt x="3284197" y="1764997"/>
                  </a:cubicBezTo>
                  <a:close/>
                  <a:moveTo>
                    <a:pt x="2312943" y="2613068"/>
                  </a:moveTo>
                  <a:cubicBezTo>
                    <a:pt x="2312943" y="2620917"/>
                    <a:pt x="2306578" y="2627281"/>
                    <a:pt x="2298729" y="2627281"/>
                  </a:cubicBezTo>
                  <a:cubicBezTo>
                    <a:pt x="2290880" y="2627281"/>
                    <a:pt x="2284516" y="2620917"/>
                    <a:pt x="2284516" y="2613068"/>
                  </a:cubicBezTo>
                  <a:cubicBezTo>
                    <a:pt x="2284516" y="2605219"/>
                    <a:pt x="2290880" y="2598854"/>
                    <a:pt x="2298729" y="2598854"/>
                  </a:cubicBezTo>
                  <a:cubicBezTo>
                    <a:pt x="2306578" y="2598854"/>
                    <a:pt x="2312943" y="2605219"/>
                    <a:pt x="2312943" y="2613068"/>
                  </a:cubicBezTo>
                  <a:close/>
                  <a:moveTo>
                    <a:pt x="3185176" y="3072637"/>
                  </a:moveTo>
                  <a:cubicBezTo>
                    <a:pt x="3187798" y="3085454"/>
                    <a:pt x="3200305" y="3093726"/>
                    <a:pt x="3213129" y="3091108"/>
                  </a:cubicBezTo>
                  <a:cubicBezTo>
                    <a:pt x="3225953" y="3088493"/>
                    <a:pt x="3234228" y="3075978"/>
                    <a:pt x="3231607" y="3063161"/>
                  </a:cubicBezTo>
                  <a:cubicBezTo>
                    <a:pt x="3228985" y="3050344"/>
                    <a:pt x="3216477" y="3042071"/>
                    <a:pt x="3203654" y="3044690"/>
                  </a:cubicBezTo>
                  <a:cubicBezTo>
                    <a:pt x="3194336" y="3046588"/>
                    <a:pt x="3187071" y="3053859"/>
                    <a:pt x="3185176" y="3063161"/>
                  </a:cubicBezTo>
                  <a:lnTo>
                    <a:pt x="2682493" y="3063161"/>
                  </a:lnTo>
                  <a:lnTo>
                    <a:pt x="2682493" y="2800686"/>
                  </a:lnTo>
                  <a:lnTo>
                    <a:pt x="2490137" y="2608330"/>
                  </a:lnTo>
                  <a:lnTo>
                    <a:pt x="2397750" y="2608330"/>
                  </a:lnTo>
                  <a:cubicBezTo>
                    <a:pt x="2395134" y="2595513"/>
                    <a:pt x="2382620" y="2587240"/>
                    <a:pt x="2369803" y="2589859"/>
                  </a:cubicBezTo>
                  <a:cubicBezTo>
                    <a:pt x="2356982" y="2592474"/>
                    <a:pt x="2348713" y="2604988"/>
                    <a:pt x="2351328" y="2617806"/>
                  </a:cubicBezTo>
                  <a:cubicBezTo>
                    <a:pt x="2353947" y="2630623"/>
                    <a:pt x="2366458" y="2638895"/>
                    <a:pt x="2379278" y="2636277"/>
                  </a:cubicBezTo>
                  <a:cubicBezTo>
                    <a:pt x="2388580" y="2634378"/>
                    <a:pt x="2395851" y="2627108"/>
                    <a:pt x="2397750" y="2617806"/>
                  </a:cubicBezTo>
                  <a:lnTo>
                    <a:pt x="2486189" y="2617806"/>
                  </a:lnTo>
                  <a:lnTo>
                    <a:pt x="2672859" y="2804476"/>
                  </a:lnTo>
                  <a:lnTo>
                    <a:pt x="2672859" y="3072637"/>
                  </a:lnTo>
                  <a:close/>
                  <a:moveTo>
                    <a:pt x="3208391" y="3053685"/>
                  </a:moveTo>
                  <a:cubicBezTo>
                    <a:pt x="3216256" y="3053685"/>
                    <a:pt x="3222605" y="3060050"/>
                    <a:pt x="3222605" y="3067899"/>
                  </a:cubicBezTo>
                  <a:cubicBezTo>
                    <a:pt x="3222605" y="3075748"/>
                    <a:pt x="3216256" y="3082112"/>
                    <a:pt x="3208391" y="3082112"/>
                  </a:cubicBezTo>
                  <a:cubicBezTo>
                    <a:pt x="3200526" y="3082112"/>
                    <a:pt x="3194178" y="3075748"/>
                    <a:pt x="3194178" y="3067899"/>
                  </a:cubicBezTo>
                  <a:cubicBezTo>
                    <a:pt x="3194146" y="3060066"/>
                    <a:pt x="3200495" y="3053704"/>
                    <a:pt x="3208328" y="3053685"/>
                  </a:cubicBezTo>
                  <a:cubicBezTo>
                    <a:pt x="3208360" y="3053685"/>
                    <a:pt x="3208360" y="3053685"/>
                    <a:pt x="3208391" y="3053685"/>
                  </a:cubicBezTo>
                  <a:close/>
                  <a:moveTo>
                    <a:pt x="2374534" y="2627281"/>
                  </a:moveTo>
                  <a:cubicBezTo>
                    <a:pt x="2366685" y="2627281"/>
                    <a:pt x="2360321" y="2620917"/>
                    <a:pt x="2360321" y="2613068"/>
                  </a:cubicBezTo>
                  <a:cubicBezTo>
                    <a:pt x="2360321" y="2605219"/>
                    <a:pt x="2366685" y="2598854"/>
                    <a:pt x="2374534" y="2598854"/>
                  </a:cubicBezTo>
                  <a:cubicBezTo>
                    <a:pt x="2382383" y="2598854"/>
                    <a:pt x="2388748" y="2605219"/>
                    <a:pt x="2388748" y="2613068"/>
                  </a:cubicBezTo>
                  <a:cubicBezTo>
                    <a:pt x="2388732" y="2620911"/>
                    <a:pt x="2382377" y="2627262"/>
                    <a:pt x="2374534" y="2627281"/>
                  </a:cubicBezTo>
                  <a:close/>
                  <a:moveTo>
                    <a:pt x="4568147" y="1575011"/>
                  </a:moveTo>
                  <a:cubicBezTo>
                    <a:pt x="4580970" y="1577629"/>
                    <a:pt x="4593479" y="1569360"/>
                    <a:pt x="4596100" y="1556543"/>
                  </a:cubicBezTo>
                  <a:cubicBezTo>
                    <a:pt x="4596100" y="1556539"/>
                    <a:pt x="4596100" y="1556536"/>
                    <a:pt x="4596100" y="1556533"/>
                  </a:cubicBezTo>
                  <a:lnTo>
                    <a:pt x="4653428" y="1556533"/>
                  </a:lnTo>
                  <a:lnTo>
                    <a:pt x="4653428" y="1177507"/>
                  </a:lnTo>
                  <a:lnTo>
                    <a:pt x="4729233" y="1177507"/>
                  </a:lnTo>
                  <a:lnTo>
                    <a:pt x="4729233" y="1092226"/>
                  </a:lnTo>
                  <a:lnTo>
                    <a:pt x="4520295" y="1092226"/>
                  </a:lnTo>
                  <a:cubicBezTo>
                    <a:pt x="4517673" y="1079409"/>
                    <a:pt x="4505165" y="1071137"/>
                    <a:pt x="4492342" y="1073755"/>
                  </a:cubicBezTo>
                  <a:cubicBezTo>
                    <a:pt x="4479518" y="1076370"/>
                    <a:pt x="4471242" y="1088885"/>
                    <a:pt x="4473864" y="1101702"/>
                  </a:cubicBezTo>
                  <a:cubicBezTo>
                    <a:pt x="4476486" y="1114519"/>
                    <a:pt x="4488993" y="1122792"/>
                    <a:pt x="4501817" y="1120173"/>
                  </a:cubicBezTo>
                  <a:cubicBezTo>
                    <a:pt x="4511135" y="1118275"/>
                    <a:pt x="4518400" y="1111004"/>
                    <a:pt x="4520295" y="1101702"/>
                  </a:cubicBezTo>
                  <a:lnTo>
                    <a:pt x="4719757" y="1101702"/>
                  </a:lnTo>
                  <a:lnTo>
                    <a:pt x="4719757" y="1168031"/>
                  </a:lnTo>
                  <a:lnTo>
                    <a:pt x="4643952" y="1168031"/>
                  </a:lnTo>
                  <a:lnTo>
                    <a:pt x="4643952" y="1547057"/>
                  </a:lnTo>
                  <a:lnTo>
                    <a:pt x="4596100" y="1547057"/>
                  </a:lnTo>
                  <a:cubicBezTo>
                    <a:pt x="4593479" y="1534240"/>
                    <a:pt x="4580970" y="1525971"/>
                    <a:pt x="4568147" y="1528593"/>
                  </a:cubicBezTo>
                  <a:cubicBezTo>
                    <a:pt x="4555323" y="1531211"/>
                    <a:pt x="4547048" y="1543728"/>
                    <a:pt x="4549669" y="1556546"/>
                  </a:cubicBezTo>
                  <a:cubicBezTo>
                    <a:pt x="4551596" y="1565844"/>
                    <a:pt x="4558861" y="1573109"/>
                    <a:pt x="4568147" y="1575011"/>
                  </a:cubicBezTo>
                  <a:close/>
                  <a:moveTo>
                    <a:pt x="4497080" y="1111178"/>
                  </a:moveTo>
                  <a:cubicBezTo>
                    <a:pt x="4489215" y="1111178"/>
                    <a:pt x="4482866" y="1104813"/>
                    <a:pt x="4482866" y="1096964"/>
                  </a:cubicBezTo>
                  <a:cubicBezTo>
                    <a:pt x="4482866" y="1089115"/>
                    <a:pt x="4489215" y="1082751"/>
                    <a:pt x="4497080" y="1082751"/>
                  </a:cubicBezTo>
                  <a:cubicBezTo>
                    <a:pt x="4504944" y="1082751"/>
                    <a:pt x="4511293" y="1089115"/>
                    <a:pt x="4511293" y="1096964"/>
                  </a:cubicBezTo>
                  <a:cubicBezTo>
                    <a:pt x="4511261" y="1104807"/>
                    <a:pt x="4504913" y="1111159"/>
                    <a:pt x="4497080" y="1111178"/>
                  </a:cubicBezTo>
                  <a:close/>
                  <a:moveTo>
                    <a:pt x="4572885" y="1537582"/>
                  </a:moveTo>
                  <a:cubicBezTo>
                    <a:pt x="4580749" y="1537582"/>
                    <a:pt x="4587098" y="1543946"/>
                    <a:pt x="4587098" y="1551795"/>
                  </a:cubicBezTo>
                  <a:cubicBezTo>
                    <a:pt x="4587098" y="1559644"/>
                    <a:pt x="4580749" y="1566009"/>
                    <a:pt x="4572885" y="1566009"/>
                  </a:cubicBezTo>
                  <a:cubicBezTo>
                    <a:pt x="4565020" y="1566009"/>
                    <a:pt x="4558671" y="1559644"/>
                    <a:pt x="4558671" y="1551795"/>
                  </a:cubicBezTo>
                  <a:cubicBezTo>
                    <a:pt x="4558640" y="1543962"/>
                    <a:pt x="4564988" y="1537601"/>
                    <a:pt x="4572822" y="1537582"/>
                  </a:cubicBezTo>
                  <a:cubicBezTo>
                    <a:pt x="4572853" y="1537582"/>
                    <a:pt x="4572853" y="1537582"/>
                    <a:pt x="4572885" y="1537582"/>
                  </a:cubicBezTo>
                  <a:close/>
                  <a:moveTo>
                    <a:pt x="4549669" y="1471252"/>
                  </a:moveTo>
                  <a:cubicBezTo>
                    <a:pt x="4547048" y="1484073"/>
                    <a:pt x="4555323" y="1496584"/>
                    <a:pt x="4568147" y="1499196"/>
                  </a:cubicBezTo>
                  <a:cubicBezTo>
                    <a:pt x="4580970" y="1501808"/>
                    <a:pt x="4593479" y="1493536"/>
                    <a:pt x="4596100" y="1480715"/>
                  </a:cubicBezTo>
                  <a:cubicBezTo>
                    <a:pt x="4598690" y="1467901"/>
                    <a:pt x="4590446" y="1455393"/>
                    <a:pt x="4577623" y="1452775"/>
                  </a:cubicBezTo>
                  <a:lnTo>
                    <a:pt x="4577623" y="1195985"/>
                  </a:lnTo>
                  <a:cubicBezTo>
                    <a:pt x="4590446" y="1193369"/>
                    <a:pt x="4598721" y="1180855"/>
                    <a:pt x="4596100" y="1168038"/>
                  </a:cubicBezTo>
                  <a:cubicBezTo>
                    <a:pt x="4593479" y="1155217"/>
                    <a:pt x="4580970" y="1146948"/>
                    <a:pt x="4568147" y="1149563"/>
                  </a:cubicBezTo>
                  <a:cubicBezTo>
                    <a:pt x="4555323" y="1152179"/>
                    <a:pt x="4547048" y="1164693"/>
                    <a:pt x="4549669" y="1177513"/>
                  </a:cubicBezTo>
                  <a:cubicBezTo>
                    <a:pt x="4551565" y="1186815"/>
                    <a:pt x="4558829" y="1194086"/>
                    <a:pt x="4568147" y="1195985"/>
                  </a:cubicBezTo>
                  <a:lnTo>
                    <a:pt x="4568147" y="1452933"/>
                  </a:lnTo>
                  <a:cubicBezTo>
                    <a:pt x="4558892" y="1454809"/>
                    <a:pt x="4551628" y="1462007"/>
                    <a:pt x="4549669" y="1471252"/>
                  </a:cubicBezTo>
                  <a:close/>
                  <a:moveTo>
                    <a:pt x="4558671" y="1172769"/>
                  </a:moveTo>
                  <a:cubicBezTo>
                    <a:pt x="4558671" y="1164920"/>
                    <a:pt x="4565020" y="1158556"/>
                    <a:pt x="4572885" y="1158556"/>
                  </a:cubicBezTo>
                  <a:cubicBezTo>
                    <a:pt x="4580749" y="1158556"/>
                    <a:pt x="4587098" y="1164920"/>
                    <a:pt x="4587098" y="1172769"/>
                  </a:cubicBezTo>
                  <a:cubicBezTo>
                    <a:pt x="4587098" y="1180618"/>
                    <a:pt x="4580749" y="1186983"/>
                    <a:pt x="4572885" y="1186983"/>
                  </a:cubicBezTo>
                  <a:cubicBezTo>
                    <a:pt x="4565020" y="1186983"/>
                    <a:pt x="4558671" y="1180618"/>
                    <a:pt x="4558671" y="1172769"/>
                  </a:cubicBezTo>
                  <a:close/>
                  <a:moveTo>
                    <a:pt x="4572885" y="1461777"/>
                  </a:moveTo>
                  <a:cubicBezTo>
                    <a:pt x="4580749" y="1461777"/>
                    <a:pt x="4587098" y="1468141"/>
                    <a:pt x="4587098" y="1475990"/>
                  </a:cubicBezTo>
                  <a:cubicBezTo>
                    <a:pt x="4587098" y="1483839"/>
                    <a:pt x="4580749" y="1490203"/>
                    <a:pt x="4572885" y="1490203"/>
                  </a:cubicBezTo>
                  <a:cubicBezTo>
                    <a:pt x="4565020" y="1490203"/>
                    <a:pt x="4558671" y="1483839"/>
                    <a:pt x="4558671" y="1475990"/>
                  </a:cubicBezTo>
                  <a:cubicBezTo>
                    <a:pt x="4558640" y="1468157"/>
                    <a:pt x="4564988" y="1461796"/>
                    <a:pt x="4572822" y="1461777"/>
                  </a:cubicBezTo>
                  <a:cubicBezTo>
                    <a:pt x="4572853" y="1461777"/>
                    <a:pt x="4572853" y="1461777"/>
                    <a:pt x="4572885" y="1461777"/>
                  </a:cubicBezTo>
                  <a:close/>
                  <a:moveTo>
                    <a:pt x="3061519" y="2011364"/>
                  </a:moveTo>
                  <a:lnTo>
                    <a:pt x="3061519" y="1850278"/>
                  </a:lnTo>
                  <a:lnTo>
                    <a:pt x="2776776" y="1850278"/>
                  </a:lnTo>
                  <a:cubicBezTo>
                    <a:pt x="2774160" y="1837461"/>
                    <a:pt x="2761646" y="1829188"/>
                    <a:pt x="2748829" y="1831807"/>
                  </a:cubicBezTo>
                  <a:cubicBezTo>
                    <a:pt x="2736008" y="1834422"/>
                    <a:pt x="2727739" y="1846936"/>
                    <a:pt x="2730354" y="1859754"/>
                  </a:cubicBezTo>
                  <a:cubicBezTo>
                    <a:pt x="2732973" y="1872571"/>
                    <a:pt x="2745484" y="1880843"/>
                    <a:pt x="2758304" y="1878225"/>
                  </a:cubicBezTo>
                  <a:cubicBezTo>
                    <a:pt x="2767606" y="1876327"/>
                    <a:pt x="2774877" y="1869056"/>
                    <a:pt x="2776776" y="1859754"/>
                  </a:cubicBezTo>
                  <a:lnTo>
                    <a:pt x="3052043" y="1859754"/>
                  </a:lnTo>
                  <a:lnTo>
                    <a:pt x="3052043" y="2001888"/>
                  </a:lnTo>
                  <a:lnTo>
                    <a:pt x="2985714" y="2001888"/>
                  </a:lnTo>
                  <a:lnTo>
                    <a:pt x="2985714" y="1954037"/>
                  </a:lnTo>
                  <a:cubicBezTo>
                    <a:pt x="2998534" y="1951421"/>
                    <a:pt x="3006803" y="1938907"/>
                    <a:pt x="3004185" y="1926090"/>
                  </a:cubicBezTo>
                  <a:cubicBezTo>
                    <a:pt x="3001569" y="1913269"/>
                    <a:pt x="2989055" y="1905000"/>
                    <a:pt x="2976238" y="1907615"/>
                  </a:cubicBezTo>
                  <a:cubicBezTo>
                    <a:pt x="2963420" y="1910234"/>
                    <a:pt x="2955148" y="1922745"/>
                    <a:pt x="2957767" y="1935565"/>
                  </a:cubicBezTo>
                  <a:cubicBezTo>
                    <a:pt x="2959665" y="1944867"/>
                    <a:pt x="2966936" y="1952138"/>
                    <a:pt x="2976238" y="1954037"/>
                  </a:cubicBezTo>
                  <a:lnTo>
                    <a:pt x="2976238" y="2011364"/>
                  </a:lnTo>
                  <a:close/>
                  <a:moveTo>
                    <a:pt x="2766984" y="1859754"/>
                  </a:moveTo>
                  <a:cubicBezTo>
                    <a:pt x="2764369" y="1867157"/>
                    <a:pt x="2756242" y="1871039"/>
                    <a:pt x="2748838" y="1868424"/>
                  </a:cubicBezTo>
                  <a:cubicBezTo>
                    <a:pt x="2741434" y="1865809"/>
                    <a:pt x="2737553" y="1857682"/>
                    <a:pt x="2740168" y="1850278"/>
                  </a:cubicBezTo>
                  <a:cubicBezTo>
                    <a:pt x="2742783" y="1842874"/>
                    <a:pt x="2750910" y="1838993"/>
                    <a:pt x="2758314" y="1841608"/>
                  </a:cubicBezTo>
                  <a:cubicBezTo>
                    <a:pt x="2765718" y="1844223"/>
                    <a:pt x="2769599" y="1852350"/>
                    <a:pt x="2766984" y="1859754"/>
                  </a:cubicBezTo>
                  <a:close/>
                  <a:moveTo>
                    <a:pt x="2966762" y="1930853"/>
                  </a:moveTo>
                  <a:cubicBezTo>
                    <a:pt x="2966762" y="1923004"/>
                    <a:pt x="2973127" y="1916639"/>
                    <a:pt x="2980976" y="1916639"/>
                  </a:cubicBezTo>
                  <a:cubicBezTo>
                    <a:pt x="2988825" y="1916639"/>
                    <a:pt x="2995189" y="1923004"/>
                    <a:pt x="2995189" y="1930853"/>
                  </a:cubicBezTo>
                  <a:cubicBezTo>
                    <a:pt x="2995189" y="1938702"/>
                    <a:pt x="2988825" y="1945066"/>
                    <a:pt x="2980976" y="1945066"/>
                  </a:cubicBezTo>
                  <a:cubicBezTo>
                    <a:pt x="2973127" y="1945066"/>
                    <a:pt x="2966762" y="1938702"/>
                    <a:pt x="2966762" y="1930853"/>
                  </a:cubicBezTo>
                  <a:cubicBezTo>
                    <a:pt x="2966762" y="1930843"/>
                    <a:pt x="2966762" y="1930831"/>
                    <a:pt x="2966762" y="1930821"/>
                  </a:cubicBezTo>
                  <a:close/>
                  <a:moveTo>
                    <a:pt x="5383526" y="1774505"/>
                  </a:moveTo>
                  <a:cubicBezTo>
                    <a:pt x="5380905" y="1787325"/>
                    <a:pt x="5389180" y="1799836"/>
                    <a:pt x="5402004" y="1802448"/>
                  </a:cubicBezTo>
                  <a:cubicBezTo>
                    <a:pt x="5414827" y="1805060"/>
                    <a:pt x="5427336" y="1796788"/>
                    <a:pt x="5429957" y="1783968"/>
                  </a:cubicBezTo>
                  <a:cubicBezTo>
                    <a:pt x="5432547" y="1771153"/>
                    <a:pt x="5424303" y="1758645"/>
                    <a:pt x="5411480" y="1756027"/>
                  </a:cubicBezTo>
                  <a:lnTo>
                    <a:pt x="5411480" y="1698668"/>
                  </a:lnTo>
                  <a:lnTo>
                    <a:pt x="5326199" y="1698668"/>
                  </a:lnTo>
                  <a:lnTo>
                    <a:pt x="5326199" y="1859754"/>
                  </a:lnTo>
                  <a:lnTo>
                    <a:pt x="5402004" y="1859754"/>
                  </a:lnTo>
                  <a:lnTo>
                    <a:pt x="5402004" y="1926083"/>
                  </a:lnTo>
                  <a:lnTo>
                    <a:pt x="5354152" y="1926083"/>
                  </a:lnTo>
                  <a:cubicBezTo>
                    <a:pt x="5351530" y="1913266"/>
                    <a:pt x="5339022" y="1904994"/>
                    <a:pt x="5326199" y="1907612"/>
                  </a:cubicBezTo>
                  <a:cubicBezTo>
                    <a:pt x="5313375" y="1910227"/>
                    <a:pt x="5305099" y="1922742"/>
                    <a:pt x="5307721" y="1935559"/>
                  </a:cubicBezTo>
                  <a:cubicBezTo>
                    <a:pt x="5310343" y="1948376"/>
                    <a:pt x="5322850" y="1956649"/>
                    <a:pt x="5335674" y="1954030"/>
                  </a:cubicBezTo>
                  <a:cubicBezTo>
                    <a:pt x="5344992" y="1952132"/>
                    <a:pt x="5352257" y="1944861"/>
                    <a:pt x="5354152" y="1935559"/>
                  </a:cubicBezTo>
                  <a:lnTo>
                    <a:pt x="5411480" y="1935559"/>
                  </a:lnTo>
                  <a:lnTo>
                    <a:pt x="5411480" y="1850278"/>
                  </a:lnTo>
                  <a:lnTo>
                    <a:pt x="5335674" y="1850278"/>
                  </a:lnTo>
                  <a:lnTo>
                    <a:pt x="5335674" y="1708143"/>
                  </a:lnTo>
                  <a:lnTo>
                    <a:pt x="5402004" y="1708143"/>
                  </a:lnTo>
                  <a:lnTo>
                    <a:pt x="5402004" y="1756153"/>
                  </a:lnTo>
                  <a:cubicBezTo>
                    <a:pt x="5392749" y="1758030"/>
                    <a:pt x="5385485" y="1765228"/>
                    <a:pt x="5383526" y="1774473"/>
                  </a:cubicBezTo>
                  <a:close/>
                  <a:moveTo>
                    <a:pt x="5330937" y="1945066"/>
                  </a:moveTo>
                  <a:cubicBezTo>
                    <a:pt x="5323072" y="1945066"/>
                    <a:pt x="5316723" y="1938702"/>
                    <a:pt x="5316723" y="1930853"/>
                  </a:cubicBezTo>
                  <a:cubicBezTo>
                    <a:pt x="5316723" y="1923004"/>
                    <a:pt x="5323072" y="1916639"/>
                    <a:pt x="5330937" y="1916639"/>
                  </a:cubicBezTo>
                  <a:cubicBezTo>
                    <a:pt x="5338801" y="1916639"/>
                    <a:pt x="5345150" y="1923004"/>
                    <a:pt x="5345150" y="1930853"/>
                  </a:cubicBezTo>
                  <a:cubicBezTo>
                    <a:pt x="5345118" y="1938683"/>
                    <a:pt x="5338770" y="1945016"/>
                    <a:pt x="5330937" y="1945035"/>
                  </a:cubicBezTo>
                  <a:close/>
                  <a:moveTo>
                    <a:pt x="5406742" y="1765029"/>
                  </a:moveTo>
                  <a:cubicBezTo>
                    <a:pt x="5414606" y="1765029"/>
                    <a:pt x="5420955" y="1771393"/>
                    <a:pt x="5420955" y="1779242"/>
                  </a:cubicBezTo>
                  <a:cubicBezTo>
                    <a:pt x="5420955" y="1787091"/>
                    <a:pt x="5414606" y="1793456"/>
                    <a:pt x="5406742" y="1793456"/>
                  </a:cubicBezTo>
                  <a:cubicBezTo>
                    <a:pt x="5398877" y="1793456"/>
                    <a:pt x="5392528" y="1787091"/>
                    <a:pt x="5392528" y="1779242"/>
                  </a:cubicBezTo>
                  <a:cubicBezTo>
                    <a:pt x="5392497" y="1771409"/>
                    <a:pt x="5398814" y="1765032"/>
                    <a:pt x="5406647" y="1764997"/>
                  </a:cubicBezTo>
                  <a:cubicBezTo>
                    <a:pt x="5406678" y="1764997"/>
                    <a:pt x="5406710" y="1764997"/>
                    <a:pt x="5406742" y="1764997"/>
                  </a:cubicBezTo>
                  <a:close/>
                  <a:moveTo>
                    <a:pt x="5335674" y="871507"/>
                  </a:moveTo>
                  <a:lnTo>
                    <a:pt x="5335674" y="665348"/>
                  </a:lnTo>
                  <a:cubicBezTo>
                    <a:pt x="5348498" y="662733"/>
                    <a:pt x="5356773" y="650219"/>
                    <a:pt x="5354152" y="637402"/>
                  </a:cubicBezTo>
                  <a:cubicBezTo>
                    <a:pt x="5351530" y="624581"/>
                    <a:pt x="5339022" y="616312"/>
                    <a:pt x="5326199" y="618927"/>
                  </a:cubicBezTo>
                  <a:cubicBezTo>
                    <a:pt x="5313375" y="621542"/>
                    <a:pt x="5305099" y="634057"/>
                    <a:pt x="5307721" y="646877"/>
                  </a:cubicBezTo>
                  <a:cubicBezTo>
                    <a:pt x="5309616" y="656179"/>
                    <a:pt x="5316881" y="663450"/>
                    <a:pt x="5326199" y="665348"/>
                  </a:cubicBezTo>
                  <a:lnTo>
                    <a:pt x="5326199" y="867496"/>
                  </a:lnTo>
                  <a:lnTo>
                    <a:pt x="5098783" y="1094911"/>
                  </a:lnTo>
                  <a:lnTo>
                    <a:pt x="5098783" y="1404923"/>
                  </a:lnTo>
                  <a:lnTo>
                    <a:pt x="5231916" y="1404923"/>
                  </a:lnTo>
                  <a:cubicBezTo>
                    <a:pt x="5234538" y="1417740"/>
                    <a:pt x="5247045" y="1426012"/>
                    <a:pt x="5259869" y="1423394"/>
                  </a:cubicBezTo>
                  <a:cubicBezTo>
                    <a:pt x="5272693" y="1420779"/>
                    <a:pt x="5280968" y="1408264"/>
                    <a:pt x="5278347" y="1395447"/>
                  </a:cubicBezTo>
                  <a:cubicBezTo>
                    <a:pt x="5275725" y="1382630"/>
                    <a:pt x="5263217" y="1374357"/>
                    <a:pt x="5250394" y="1376976"/>
                  </a:cubicBezTo>
                  <a:cubicBezTo>
                    <a:pt x="5241076" y="1378874"/>
                    <a:pt x="5233811" y="1386145"/>
                    <a:pt x="5231916" y="1395447"/>
                  </a:cubicBezTo>
                  <a:lnTo>
                    <a:pt x="5108259" y="1395447"/>
                  </a:lnTo>
                  <a:lnTo>
                    <a:pt x="5108259" y="1098891"/>
                  </a:lnTo>
                  <a:close/>
                  <a:moveTo>
                    <a:pt x="5316723" y="642165"/>
                  </a:moveTo>
                  <a:cubicBezTo>
                    <a:pt x="5316723" y="634316"/>
                    <a:pt x="5323072" y="627951"/>
                    <a:pt x="5330937" y="627951"/>
                  </a:cubicBezTo>
                  <a:cubicBezTo>
                    <a:pt x="5338801" y="627951"/>
                    <a:pt x="5345150" y="634316"/>
                    <a:pt x="5345150" y="642165"/>
                  </a:cubicBezTo>
                  <a:cubicBezTo>
                    <a:pt x="5345150" y="650014"/>
                    <a:pt x="5338801" y="656378"/>
                    <a:pt x="5330937" y="656378"/>
                  </a:cubicBezTo>
                  <a:cubicBezTo>
                    <a:pt x="5323072" y="656378"/>
                    <a:pt x="5316723" y="650014"/>
                    <a:pt x="5316723" y="642165"/>
                  </a:cubicBezTo>
                  <a:cubicBezTo>
                    <a:pt x="5316723" y="642155"/>
                    <a:pt x="5316723" y="642143"/>
                    <a:pt x="5316723" y="642133"/>
                  </a:cubicBezTo>
                  <a:close/>
                  <a:moveTo>
                    <a:pt x="5255131" y="1386003"/>
                  </a:moveTo>
                  <a:cubicBezTo>
                    <a:pt x="5262996" y="1386003"/>
                    <a:pt x="5269345" y="1392367"/>
                    <a:pt x="5269345" y="1400216"/>
                  </a:cubicBezTo>
                  <a:cubicBezTo>
                    <a:pt x="5269345" y="1408065"/>
                    <a:pt x="5262996" y="1414430"/>
                    <a:pt x="5255131" y="1414430"/>
                  </a:cubicBezTo>
                  <a:cubicBezTo>
                    <a:pt x="5247267" y="1414430"/>
                    <a:pt x="5240918" y="1408065"/>
                    <a:pt x="5240918" y="1400216"/>
                  </a:cubicBezTo>
                  <a:cubicBezTo>
                    <a:pt x="5240886" y="1392383"/>
                    <a:pt x="5247203" y="1386006"/>
                    <a:pt x="5255037" y="1385971"/>
                  </a:cubicBezTo>
                  <a:cubicBezTo>
                    <a:pt x="5255068" y="1385971"/>
                    <a:pt x="5255100" y="1385971"/>
                    <a:pt x="5255131" y="1385971"/>
                  </a:cubicBezTo>
                  <a:close/>
                  <a:moveTo>
                    <a:pt x="5335674" y="2311805"/>
                  </a:moveTo>
                  <a:lnTo>
                    <a:pt x="5335674" y="2105647"/>
                  </a:lnTo>
                  <a:cubicBezTo>
                    <a:pt x="5348498" y="2103032"/>
                    <a:pt x="5356773" y="2090517"/>
                    <a:pt x="5354152" y="2077700"/>
                  </a:cubicBezTo>
                  <a:cubicBezTo>
                    <a:pt x="5351530" y="2064879"/>
                    <a:pt x="5339022" y="2056610"/>
                    <a:pt x="5326199" y="2059226"/>
                  </a:cubicBezTo>
                  <a:cubicBezTo>
                    <a:pt x="5313375" y="2061844"/>
                    <a:pt x="5305099" y="2074355"/>
                    <a:pt x="5307721" y="2087176"/>
                  </a:cubicBezTo>
                  <a:cubicBezTo>
                    <a:pt x="5309616" y="2096478"/>
                    <a:pt x="5316881" y="2103749"/>
                    <a:pt x="5326199" y="2105647"/>
                  </a:cubicBezTo>
                  <a:lnTo>
                    <a:pt x="5326199" y="2307794"/>
                  </a:lnTo>
                  <a:lnTo>
                    <a:pt x="5098783" y="2535210"/>
                  </a:lnTo>
                  <a:lnTo>
                    <a:pt x="5098783" y="2845221"/>
                  </a:lnTo>
                  <a:lnTo>
                    <a:pt x="5231916" y="2845221"/>
                  </a:lnTo>
                  <a:cubicBezTo>
                    <a:pt x="5234538" y="2858038"/>
                    <a:pt x="5247045" y="2866311"/>
                    <a:pt x="5259869" y="2863692"/>
                  </a:cubicBezTo>
                  <a:cubicBezTo>
                    <a:pt x="5272693" y="2861077"/>
                    <a:pt x="5280968" y="2848563"/>
                    <a:pt x="5278347" y="2835745"/>
                  </a:cubicBezTo>
                  <a:cubicBezTo>
                    <a:pt x="5275725" y="2822928"/>
                    <a:pt x="5263217" y="2814656"/>
                    <a:pt x="5250394" y="2817274"/>
                  </a:cubicBezTo>
                  <a:cubicBezTo>
                    <a:pt x="5241076" y="2819173"/>
                    <a:pt x="5233811" y="2826443"/>
                    <a:pt x="5231916" y="2835745"/>
                  </a:cubicBezTo>
                  <a:lnTo>
                    <a:pt x="5108259" y="2835745"/>
                  </a:lnTo>
                  <a:lnTo>
                    <a:pt x="5108259" y="2539189"/>
                  </a:lnTo>
                  <a:close/>
                  <a:moveTo>
                    <a:pt x="5316723" y="2082463"/>
                  </a:moveTo>
                  <a:cubicBezTo>
                    <a:pt x="5316723" y="2074614"/>
                    <a:pt x="5323072" y="2068250"/>
                    <a:pt x="5330937" y="2068250"/>
                  </a:cubicBezTo>
                  <a:cubicBezTo>
                    <a:pt x="5338801" y="2068250"/>
                    <a:pt x="5345150" y="2074614"/>
                    <a:pt x="5345150" y="2082463"/>
                  </a:cubicBezTo>
                  <a:cubicBezTo>
                    <a:pt x="5345150" y="2090312"/>
                    <a:pt x="5338801" y="2096677"/>
                    <a:pt x="5330937" y="2096677"/>
                  </a:cubicBezTo>
                  <a:cubicBezTo>
                    <a:pt x="5323072" y="2096677"/>
                    <a:pt x="5316723" y="2090312"/>
                    <a:pt x="5316723" y="2082463"/>
                  </a:cubicBezTo>
                  <a:cubicBezTo>
                    <a:pt x="5316723" y="2082454"/>
                    <a:pt x="5316723" y="2082441"/>
                    <a:pt x="5316723" y="2082431"/>
                  </a:cubicBezTo>
                  <a:close/>
                  <a:moveTo>
                    <a:pt x="5255131" y="2826301"/>
                  </a:moveTo>
                  <a:cubicBezTo>
                    <a:pt x="5262996" y="2826301"/>
                    <a:pt x="5269345" y="2832666"/>
                    <a:pt x="5269345" y="2840515"/>
                  </a:cubicBezTo>
                  <a:cubicBezTo>
                    <a:pt x="5269345" y="2848364"/>
                    <a:pt x="5262996" y="2854728"/>
                    <a:pt x="5255131" y="2854728"/>
                  </a:cubicBezTo>
                  <a:cubicBezTo>
                    <a:pt x="5247267" y="2854728"/>
                    <a:pt x="5240918" y="2848364"/>
                    <a:pt x="5240918" y="2840515"/>
                  </a:cubicBezTo>
                  <a:cubicBezTo>
                    <a:pt x="5240886" y="2832682"/>
                    <a:pt x="5247203" y="2826304"/>
                    <a:pt x="5255037" y="2826270"/>
                  </a:cubicBezTo>
                  <a:cubicBezTo>
                    <a:pt x="5255068" y="2826270"/>
                    <a:pt x="5255100" y="2826270"/>
                    <a:pt x="5255131" y="2826270"/>
                  </a:cubicBezTo>
                  <a:close/>
                  <a:moveTo>
                    <a:pt x="4141269" y="789037"/>
                  </a:moveTo>
                  <a:cubicBezTo>
                    <a:pt x="4138647" y="776220"/>
                    <a:pt x="4126139" y="767948"/>
                    <a:pt x="4113316" y="770566"/>
                  </a:cubicBezTo>
                  <a:cubicBezTo>
                    <a:pt x="4100492" y="773181"/>
                    <a:pt x="4092216" y="785695"/>
                    <a:pt x="4094838" y="798513"/>
                  </a:cubicBezTo>
                  <a:cubicBezTo>
                    <a:pt x="4097460" y="811330"/>
                    <a:pt x="4109967" y="819602"/>
                    <a:pt x="4122791" y="816984"/>
                  </a:cubicBezTo>
                  <a:cubicBezTo>
                    <a:pt x="4132109" y="815086"/>
                    <a:pt x="4139374" y="807815"/>
                    <a:pt x="4141269" y="798513"/>
                  </a:cubicBezTo>
                  <a:lnTo>
                    <a:pt x="4274402" y="798513"/>
                  </a:lnTo>
                  <a:lnTo>
                    <a:pt x="4274402" y="589543"/>
                  </a:lnTo>
                  <a:cubicBezTo>
                    <a:pt x="4287225" y="586928"/>
                    <a:pt x="4295501" y="574414"/>
                    <a:pt x="4292879" y="561596"/>
                  </a:cubicBezTo>
                  <a:cubicBezTo>
                    <a:pt x="4290258" y="548776"/>
                    <a:pt x="4277750" y="540507"/>
                    <a:pt x="4264926" y="543122"/>
                  </a:cubicBezTo>
                  <a:cubicBezTo>
                    <a:pt x="4252102" y="545737"/>
                    <a:pt x="4243827" y="558251"/>
                    <a:pt x="4246449" y="571072"/>
                  </a:cubicBezTo>
                  <a:cubicBezTo>
                    <a:pt x="4248344" y="580374"/>
                    <a:pt x="4255608" y="587645"/>
                    <a:pt x="4264926" y="589543"/>
                  </a:cubicBezTo>
                  <a:lnTo>
                    <a:pt x="4264926" y="789006"/>
                  </a:lnTo>
                  <a:close/>
                  <a:moveTo>
                    <a:pt x="4118054" y="807988"/>
                  </a:moveTo>
                  <a:cubicBezTo>
                    <a:pt x="4110189" y="807988"/>
                    <a:pt x="4103840" y="801624"/>
                    <a:pt x="4103840" y="793775"/>
                  </a:cubicBezTo>
                  <a:cubicBezTo>
                    <a:pt x="4103840" y="785926"/>
                    <a:pt x="4110189" y="779562"/>
                    <a:pt x="4118054" y="779562"/>
                  </a:cubicBezTo>
                  <a:cubicBezTo>
                    <a:pt x="4125918" y="779562"/>
                    <a:pt x="4132267" y="785926"/>
                    <a:pt x="4132267" y="793775"/>
                  </a:cubicBezTo>
                  <a:cubicBezTo>
                    <a:pt x="4132235" y="801605"/>
                    <a:pt x="4125887" y="807941"/>
                    <a:pt x="4118054" y="807957"/>
                  </a:cubicBezTo>
                  <a:close/>
                  <a:moveTo>
                    <a:pt x="4255451" y="566359"/>
                  </a:moveTo>
                  <a:cubicBezTo>
                    <a:pt x="4255451" y="558510"/>
                    <a:pt x="4261799" y="552146"/>
                    <a:pt x="4269664" y="552146"/>
                  </a:cubicBezTo>
                  <a:cubicBezTo>
                    <a:pt x="4277529" y="552146"/>
                    <a:pt x="4283877" y="558510"/>
                    <a:pt x="4283877" y="566359"/>
                  </a:cubicBezTo>
                  <a:cubicBezTo>
                    <a:pt x="4283877" y="574208"/>
                    <a:pt x="4277529" y="580573"/>
                    <a:pt x="4269664" y="580573"/>
                  </a:cubicBezTo>
                  <a:cubicBezTo>
                    <a:pt x="4261799" y="580573"/>
                    <a:pt x="4255451" y="574208"/>
                    <a:pt x="4255451" y="566359"/>
                  </a:cubicBezTo>
                  <a:cubicBezTo>
                    <a:pt x="4255451" y="566350"/>
                    <a:pt x="4255451" y="566337"/>
                    <a:pt x="4255451" y="566328"/>
                  </a:cubicBezTo>
                  <a:close/>
                  <a:moveTo>
                    <a:pt x="2218186" y="2535336"/>
                  </a:moveTo>
                  <a:lnTo>
                    <a:pt x="2218186" y="2845221"/>
                  </a:lnTo>
                  <a:lnTo>
                    <a:pt x="2351319" y="2845221"/>
                  </a:lnTo>
                  <a:cubicBezTo>
                    <a:pt x="2353934" y="2858038"/>
                    <a:pt x="2366448" y="2866311"/>
                    <a:pt x="2379266" y="2863692"/>
                  </a:cubicBezTo>
                  <a:cubicBezTo>
                    <a:pt x="2392086" y="2861077"/>
                    <a:pt x="2400355" y="2848563"/>
                    <a:pt x="2397740" y="2835745"/>
                  </a:cubicBezTo>
                  <a:cubicBezTo>
                    <a:pt x="2395122" y="2822928"/>
                    <a:pt x="2382611" y="2814656"/>
                    <a:pt x="2369790" y="2817274"/>
                  </a:cubicBezTo>
                  <a:cubicBezTo>
                    <a:pt x="2360488" y="2819173"/>
                    <a:pt x="2353217" y="2826443"/>
                    <a:pt x="2351319" y="2835745"/>
                  </a:cubicBezTo>
                  <a:lnTo>
                    <a:pt x="2227662" y="2835745"/>
                  </a:lnTo>
                  <a:lnTo>
                    <a:pt x="2227662" y="2539189"/>
                  </a:lnTo>
                  <a:lnTo>
                    <a:pt x="2455077" y="2311774"/>
                  </a:lnTo>
                  <a:lnTo>
                    <a:pt x="2455077" y="2105647"/>
                  </a:lnTo>
                  <a:cubicBezTo>
                    <a:pt x="2467898" y="2103032"/>
                    <a:pt x="2476167" y="2090517"/>
                    <a:pt x="2473548" y="2077700"/>
                  </a:cubicBezTo>
                  <a:cubicBezTo>
                    <a:pt x="2470933" y="2064879"/>
                    <a:pt x="2458419" y="2056610"/>
                    <a:pt x="2445602" y="2059226"/>
                  </a:cubicBezTo>
                  <a:cubicBezTo>
                    <a:pt x="2432784" y="2061844"/>
                    <a:pt x="2424512" y="2074355"/>
                    <a:pt x="2427130" y="2087176"/>
                  </a:cubicBezTo>
                  <a:cubicBezTo>
                    <a:pt x="2429029" y="2096478"/>
                    <a:pt x="2436300" y="2103749"/>
                    <a:pt x="2445602" y="2105647"/>
                  </a:cubicBezTo>
                  <a:lnTo>
                    <a:pt x="2445602" y="2307794"/>
                  </a:lnTo>
                  <a:close/>
                  <a:moveTo>
                    <a:pt x="2374534" y="2826301"/>
                  </a:moveTo>
                  <a:cubicBezTo>
                    <a:pt x="2382383" y="2826301"/>
                    <a:pt x="2388748" y="2832666"/>
                    <a:pt x="2388748" y="2840515"/>
                  </a:cubicBezTo>
                  <a:cubicBezTo>
                    <a:pt x="2388748" y="2848364"/>
                    <a:pt x="2382383" y="2854728"/>
                    <a:pt x="2374534" y="2854728"/>
                  </a:cubicBezTo>
                  <a:cubicBezTo>
                    <a:pt x="2366685" y="2854728"/>
                    <a:pt x="2360321" y="2848364"/>
                    <a:pt x="2360321" y="2840515"/>
                  </a:cubicBezTo>
                  <a:cubicBezTo>
                    <a:pt x="2360286" y="2832682"/>
                    <a:pt x="2366606" y="2826304"/>
                    <a:pt x="2374440" y="2826270"/>
                  </a:cubicBezTo>
                  <a:cubicBezTo>
                    <a:pt x="2374471" y="2826270"/>
                    <a:pt x="2374503" y="2826270"/>
                    <a:pt x="2374534" y="2826270"/>
                  </a:cubicBezTo>
                  <a:close/>
                  <a:moveTo>
                    <a:pt x="2436126" y="2082463"/>
                  </a:moveTo>
                  <a:cubicBezTo>
                    <a:pt x="2436126" y="2074614"/>
                    <a:pt x="2442490" y="2068250"/>
                    <a:pt x="2450340" y="2068250"/>
                  </a:cubicBezTo>
                  <a:cubicBezTo>
                    <a:pt x="2458188" y="2068250"/>
                    <a:pt x="2464553" y="2074614"/>
                    <a:pt x="2464553" y="2082463"/>
                  </a:cubicBezTo>
                  <a:cubicBezTo>
                    <a:pt x="2464553" y="2090312"/>
                    <a:pt x="2458188" y="2096677"/>
                    <a:pt x="2450340" y="2096677"/>
                  </a:cubicBezTo>
                  <a:cubicBezTo>
                    <a:pt x="2442490" y="2096677"/>
                    <a:pt x="2436126" y="2090312"/>
                    <a:pt x="2436126" y="2082463"/>
                  </a:cubicBezTo>
                  <a:cubicBezTo>
                    <a:pt x="2436126" y="2082454"/>
                    <a:pt x="2436126" y="2082441"/>
                    <a:pt x="2436126" y="2082431"/>
                  </a:cubicBezTo>
                  <a:close/>
                  <a:moveTo>
                    <a:pt x="2597212" y="2153530"/>
                  </a:moveTo>
                  <a:lnTo>
                    <a:pt x="2597212" y="2456751"/>
                  </a:lnTo>
                  <a:lnTo>
                    <a:pt x="2549360" y="2456751"/>
                  </a:lnTo>
                  <a:cubicBezTo>
                    <a:pt x="2546745" y="2443934"/>
                    <a:pt x="2534231" y="2435662"/>
                    <a:pt x="2521413" y="2438280"/>
                  </a:cubicBezTo>
                  <a:cubicBezTo>
                    <a:pt x="2508593" y="2440895"/>
                    <a:pt x="2500323" y="2453409"/>
                    <a:pt x="2502939" y="2466227"/>
                  </a:cubicBezTo>
                  <a:cubicBezTo>
                    <a:pt x="2505557" y="2479044"/>
                    <a:pt x="2518068" y="2487316"/>
                    <a:pt x="2530889" y="2484698"/>
                  </a:cubicBezTo>
                  <a:cubicBezTo>
                    <a:pt x="2540191" y="2482800"/>
                    <a:pt x="2547462" y="2475529"/>
                    <a:pt x="2549360" y="2466227"/>
                  </a:cubicBezTo>
                  <a:lnTo>
                    <a:pt x="2606688" y="2466227"/>
                  </a:lnTo>
                  <a:lnTo>
                    <a:pt x="2606688" y="2163006"/>
                  </a:lnTo>
                  <a:lnTo>
                    <a:pt x="2758298" y="2163006"/>
                  </a:lnTo>
                  <a:lnTo>
                    <a:pt x="2758298" y="2029842"/>
                  </a:lnTo>
                  <a:cubicBezTo>
                    <a:pt x="2771119" y="2027226"/>
                    <a:pt x="2779388" y="2014712"/>
                    <a:pt x="2776769" y="2001895"/>
                  </a:cubicBezTo>
                  <a:cubicBezTo>
                    <a:pt x="2774154" y="1989074"/>
                    <a:pt x="2761640" y="1980805"/>
                    <a:pt x="2748822" y="1983420"/>
                  </a:cubicBezTo>
                  <a:cubicBezTo>
                    <a:pt x="2736005" y="1986039"/>
                    <a:pt x="2727733" y="1998550"/>
                    <a:pt x="2730351" y="2011370"/>
                  </a:cubicBezTo>
                  <a:cubicBezTo>
                    <a:pt x="2732249" y="2020672"/>
                    <a:pt x="2739520" y="2027943"/>
                    <a:pt x="2748822" y="2029842"/>
                  </a:cubicBezTo>
                  <a:lnTo>
                    <a:pt x="2748822" y="2153499"/>
                  </a:lnTo>
                  <a:close/>
                  <a:moveTo>
                    <a:pt x="2526145" y="2475702"/>
                  </a:moveTo>
                  <a:cubicBezTo>
                    <a:pt x="2518296" y="2475702"/>
                    <a:pt x="2511931" y="2469338"/>
                    <a:pt x="2511931" y="2461489"/>
                  </a:cubicBezTo>
                  <a:cubicBezTo>
                    <a:pt x="2511931" y="2453640"/>
                    <a:pt x="2518296" y="2447276"/>
                    <a:pt x="2526145" y="2447276"/>
                  </a:cubicBezTo>
                  <a:cubicBezTo>
                    <a:pt x="2533994" y="2447276"/>
                    <a:pt x="2540358" y="2453640"/>
                    <a:pt x="2540358" y="2461489"/>
                  </a:cubicBezTo>
                  <a:cubicBezTo>
                    <a:pt x="2540323" y="2469319"/>
                    <a:pt x="2533975" y="2475652"/>
                    <a:pt x="2526145" y="2475671"/>
                  </a:cubicBezTo>
                  <a:close/>
                  <a:moveTo>
                    <a:pt x="2739347" y="2006658"/>
                  </a:moveTo>
                  <a:cubicBezTo>
                    <a:pt x="2739347" y="1998809"/>
                    <a:pt x="2745711" y="1992444"/>
                    <a:pt x="2753560" y="1992444"/>
                  </a:cubicBezTo>
                  <a:cubicBezTo>
                    <a:pt x="2761409" y="1992444"/>
                    <a:pt x="2767774" y="1998809"/>
                    <a:pt x="2767774" y="2006658"/>
                  </a:cubicBezTo>
                  <a:cubicBezTo>
                    <a:pt x="2767774" y="2014507"/>
                    <a:pt x="2761409" y="2020871"/>
                    <a:pt x="2753560" y="2020871"/>
                  </a:cubicBezTo>
                  <a:cubicBezTo>
                    <a:pt x="2745711" y="2020871"/>
                    <a:pt x="2739347" y="2014507"/>
                    <a:pt x="2739347" y="2006658"/>
                  </a:cubicBezTo>
                  <a:cubicBezTo>
                    <a:pt x="2739347" y="2006648"/>
                    <a:pt x="2739347" y="2006636"/>
                    <a:pt x="2739347" y="2006626"/>
                  </a:cubicBezTo>
                  <a:close/>
                  <a:moveTo>
                    <a:pt x="2881955" y="2153530"/>
                  </a:moveTo>
                  <a:cubicBezTo>
                    <a:pt x="2879343" y="2166351"/>
                    <a:pt x="2887615" y="2178862"/>
                    <a:pt x="2900436" y="2181474"/>
                  </a:cubicBezTo>
                  <a:cubicBezTo>
                    <a:pt x="2913253" y="2184086"/>
                    <a:pt x="2925764" y="2175814"/>
                    <a:pt x="2928380" y="2162994"/>
                  </a:cubicBezTo>
                  <a:cubicBezTo>
                    <a:pt x="2930992" y="2150179"/>
                    <a:pt x="2922723" y="2137671"/>
                    <a:pt x="2909908" y="2135053"/>
                  </a:cubicBezTo>
                  <a:lnTo>
                    <a:pt x="2909908" y="1926083"/>
                  </a:lnTo>
                  <a:lnTo>
                    <a:pt x="2776776" y="1926083"/>
                  </a:lnTo>
                  <a:cubicBezTo>
                    <a:pt x="2774160" y="1913266"/>
                    <a:pt x="2761646" y="1904994"/>
                    <a:pt x="2748829" y="1907612"/>
                  </a:cubicBezTo>
                  <a:cubicBezTo>
                    <a:pt x="2736008" y="1910227"/>
                    <a:pt x="2727739" y="1922742"/>
                    <a:pt x="2730354" y="1935559"/>
                  </a:cubicBezTo>
                  <a:cubicBezTo>
                    <a:pt x="2732973" y="1948376"/>
                    <a:pt x="2745484" y="1956649"/>
                    <a:pt x="2758304" y="1954030"/>
                  </a:cubicBezTo>
                  <a:cubicBezTo>
                    <a:pt x="2767606" y="1952132"/>
                    <a:pt x="2774877" y="1944861"/>
                    <a:pt x="2776776" y="1935559"/>
                  </a:cubicBezTo>
                  <a:lnTo>
                    <a:pt x="2900433" y="1935559"/>
                  </a:lnTo>
                  <a:lnTo>
                    <a:pt x="2900433" y="2135179"/>
                  </a:lnTo>
                  <a:cubicBezTo>
                    <a:pt x="2891172" y="2137055"/>
                    <a:pt x="2883910" y="2144254"/>
                    <a:pt x="2881955" y="2153499"/>
                  </a:cubicBezTo>
                  <a:close/>
                  <a:moveTo>
                    <a:pt x="2753560" y="1945066"/>
                  </a:moveTo>
                  <a:cubicBezTo>
                    <a:pt x="2745711" y="1945066"/>
                    <a:pt x="2739347" y="1938702"/>
                    <a:pt x="2739347" y="1930853"/>
                  </a:cubicBezTo>
                  <a:cubicBezTo>
                    <a:pt x="2739347" y="1923004"/>
                    <a:pt x="2745711" y="1916639"/>
                    <a:pt x="2753560" y="1916639"/>
                  </a:cubicBezTo>
                  <a:cubicBezTo>
                    <a:pt x="2761409" y="1916639"/>
                    <a:pt x="2767774" y="1923004"/>
                    <a:pt x="2767774" y="1930853"/>
                  </a:cubicBezTo>
                  <a:cubicBezTo>
                    <a:pt x="2767739" y="1938683"/>
                    <a:pt x="2761390" y="1945016"/>
                    <a:pt x="2753560" y="1945035"/>
                  </a:cubicBezTo>
                  <a:close/>
                  <a:moveTo>
                    <a:pt x="2905171" y="2144055"/>
                  </a:moveTo>
                  <a:cubicBezTo>
                    <a:pt x="2913020" y="2144055"/>
                    <a:pt x="2919384" y="2150419"/>
                    <a:pt x="2919384" y="2158268"/>
                  </a:cubicBezTo>
                  <a:cubicBezTo>
                    <a:pt x="2919384" y="2166117"/>
                    <a:pt x="2913020" y="2172482"/>
                    <a:pt x="2905171" y="2172482"/>
                  </a:cubicBezTo>
                  <a:cubicBezTo>
                    <a:pt x="2897321" y="2172482"/>
                    <a:pt x="2890957" y="2166117"/>
                    <a:pt x="2890957" y="2158268"/>
                  </a:cubicBezTo>
                  <a:cubicBezTo>
                    <a:pt x="2890922" y="2150435"/>
                    <a:pt x="2897243" y="2144058"/>
                    <a:pt x="2905076" y="2144023"/>
                  </a:cubicBezTo>
                  <a:cubicBezTo>
                    <a:pt x="2905107" y="2144023"/>
                    <a:pt x="2905139" y="2144023"/>
                    <a:pt x="2905171" y="2144023"/>
                  </a:cubicBezTo>
                  <a:close/>
                  <a:moveTo>
                    <a:pt x="2748822" y="2333094"/>
                  </a:moveTo>
                  <a:cubicBezTo>
                    <a:pt x="2761640" y="2335712"/>
                    <a:pt x="2774154" y="2327443"/>
                    <a:pt x="2776772" y="2314626"/>
                  </a:cubicBezTo>
                  <a:cubicBezTo>
                    <a:pt x="2776776" y="2314623"/>
                    <a:pt x="2776776" y="2314620"/>
                    <a:pt x="2776776" y="2314616"/>
                  </a:cubicBezTo>
                  <a:lnTo>
                    <a:pt x="2871121" y="2314616"/>
                  </a:lnTo>
                  <a:lnTo>
                    <a:pt x="3022732" y="2163006"/>
                  </a:lnTo>
                  <a:lnTo>
                    <a:pt x="3213034" y="2163006"/>
                  </a:lnTo>
                  <a:lnTo>
                    <a:pt x="3213034" y="1954037"/>
                  </a:lnTo>
                  <a:cubicBezTo>
                    <a:pt x="3225858" y="1951421"/>
                    <a:pt x="3234133" y="1938907"/>
                    <a:pt x="3231512" y="1926090"/>
                  </a:cubicBezTo>
                  <a:cubicBezTo>
                    <a:pt x="3228890" y="1913269"/>
                    <a:pt x="3216382" y="1905000"/>
                    <a:pt x="3203559" y="1907615"/>
                  </a:cubicBezTo>
                  <a:cubicBezTo>
                    <a:pt x="3190735" y="1910234"/>
                    <a:pt x="3182460" y="1922745"/>
                    <a:pt x="3185081" y="1935565"/>
                  </a:cubicBezTo>
                  <a:cubicBezTo>
                    <a:pt x="3186976" y="1944867"/>
                    <a:pt x="3194241" y="1952138"/>
                    <a:pt x="3203559" y="1954037"/>
                  </a:cubicBezTo>
                  <a:lnTo>
                    <a:pt x="3203559" y="2153499"/>
                  </a:lnTo>
                  <a:lnTo>
                    <a:pt x="3018784" y="2153499"/>
                  </a:lnTo>
                  <a:lnTo>
                    <a:pt x="2867173" y="2305109"/>
                  </a:lnTo>
                  <a:lnTo>
                    <a:pt x="2776776" y="2305109"/>
                  </a:lnTo>
                  <a:cubicBezTo>
                    <a:pt x="2774157" y="2292292"/>
                    <a:pt x="2761640" y="2284023"/>
                    <a:pt x="2748822" y="2286644"/>
                  </a:cubicBezTo>
                  <a:cubicBezTo>
                    <a:pt x="2736005" y="2289263"/>
                    <a:pt x="2727736" y="2301780"/>
                    <a:pt x="2730358" y="2314598"/>
                  </a:cubicBezTo>
                  <a:cubicBezTo>
                    <a:pt x="2732259" y="2323896"/>
                    <a:pt x="2739524" y="2331161"/>
                    <a:pt x="2748822" y="2333062"/>
                  </a:cubicBezTo>
                  <a:close/>
                  <a:moveTo>
                    <a:pt x="3194178" y="1930853"/>
                  </a:moveTo>
                  <a:cubicBezTo>
                    <a:pt x="3194178" y="1923004"/>
                    <a:pt x="3200526" y="1916639"/>
                    <a:pt x="3208391" y="1916639"/>
                  </a:cubicBezTo>
                  <a:cubicBezTo>
                    <a:pt x="3216256" y="1916639"/>
                    <a:pt x="3222605" y="1923004"/>
                    <a:pt x="3222605" y="1930853"/>
                  </a:cubicBezTo>
                  <a:cubicBezTo>
                    <a:pt x="3222605" y="1938702"/>
                    <a:pt x="3216256" y="1945066"/>
                    <a:pt x="3208391" y="1945066"/>
                  </a:cubicBezTo>
                  <a:cubicBezTo>
                    <a:pt x="3200526" y="1945066"/>
                    <a:pt x="3194178" y="1938702"/>
                    <a:pt x="3194178" y="1930853"/>
                  </a:cubicBezTo>
                  <a:cubicBezTo>
                    <a:pt x="3194178" y="1930843"/>
                    <a:pt x="3194178" y="1930831"/>
                    <a:pt x="3194178" y="1930821"/>
                  </a:cubicBezTo>
                  <a:close/>
                  <a:moveTo>
                    <a:pt x="2753560" y="2295634"/>
                  </a:moveTo>
                  <a:cubicBezTo>
                    <a:pt x="2761409" y="2295634"/>
                    <a:pt x="2767774" y="2301998"/>
                    <a:pt x="2767774" y="2309847"/>
                  </a:cubicBezTo>
                  <a:cubicBezTo>
                    <a:pt x="2767774" y="2317696"/>
                    <a:pt x="2761409" y="2324060"/>
                    <a:pt x="2753560" y="2324060"/>
                  </a:cubicBezTo>
                  <a:cubicBezTo>
                    <a:pt x="2745711" y="2324060"/>
                    <a:pt x="2739347" y="2317696"/>
                    <a:pt x="2739347" y="2309847"/>
                  </a:cubicBezTo>
                  <a:cubicBezTo>
                    <a:pt x="2739328" y="2302014"/>
                    <a:pt x="2745664" y="2295653"/>
                    <a:pt x="2753497" y="2295634"/>
                  </a:cubicBezTo>
                  <a:cubicBezTo>
                    <a:pt x="2753519" y="2295634"/>
                    <a:pt x="2753538" y="2295634"/>
                    <a:pt x="2753560" y="2295634"/>
                  </a:cubicBezTo>
                  <a:close/>
                  <a:moveTo>
                    <a:pt x="3885900" y="1499205"/>
                  </a:moveTo>
                  <a:cubicBezTo>
                    <a:pt x="3898724" y="1501817"/>
                    <a:pt x="3911232" y="1493545"/>
                    <a:pt x="3913853" y="1480725"/>
                  </a:cubicBezTo>
                  <a:cubicBezTo>
                    <a:pt x="3916443" y="1467907"/>
                    <a:pt x="3908199" y="1455396"/>
                    <a:pt x="3895376" y="1452781"/>
                  </a:cubicBezTo>
                  <a:cubicBezTo>
                    <a:pt x="3882552" y="1450169"/>
                    <a:pt x="3870044" y="1458438"/>
                    <a:pt x="3867423" y="1471252"/>
                  </a:cubicBezTo>
                  <a:lnTo>
                    <a:pt x="3459022" y="1471252"/>
                  </a:lnTo>
                  <a:cubicBezTo>
                    <a:pt x="3456401" y="1458435"/>
                    <a:pt x="3443893" y="1450163"/>
                    <a:pt x="3431069" y="1452781"/>
                  </a:cubicBezTo>
                  <a:cubicBezTo>
                    <a:pt x="3418245" y="1455396"/>
                    <a:pt x="3409970" y="1467910"/>
                    <a:pt x="3412592" y="1480728"/>
                  </a:cubicBezTo>
                  <a:cubicBezTo>
                    <a:pt x="3415213" y="1493545"/>
                    <a:pt x="3427721" y="1501817"/>
                    <a:pt x="3440545" y="1499199"/>
                  </a:cubicBezTo>
                  <a:cubicBezTo>
                    <a:pt x="3449862" y="1497301"/>
                    <a:pt x="3457127" y="1490030"/>
                    <a:pt x="3459022" y="1480728"/>
                  </a:cubicBezTo>
                  <a:lnTo>
                    <a:pt x="3867423" y="1480728"/>
                  </a:lnTo>
                  <a:cubicBezTo>
                    <a:pt x="3869318" y="1490033"/>
                    <a:pt x="3876582" y="1497307"/>
                    <a:pt x="3885900" y="1499205"/>
                  </a:cubicBezTo>
                  <a:close/>
                  <a:moveTo>
                    <a:pt x="3890638" y="1461777"/>
                  </a:moveTo>
                  <a:cubicBezTo>
                    <a:pt x="3898503" y="1461777"/>
                    <a:pt x="3904851" y="1468141"/>
                    <a:pt x="3904851" y="1475990"/>
                  </a:cubicBezTo>
                  <a:cubicBezTo>
                    <a:pt x="3904851" y="1483839"/>
                    <a:pt x="3898503" y="1490203"/>
                    <a:pt x="3890638" y="1490203"/>
                  </a:cubicBezTo>
                  <a:cubicBezTo>
                    <a:pt x="3882773" y="1490203"/>
                    <a:pt x="3876425" y="1483839"/>
                    <a:pt x="3876425" y="1475990"/>
                  </a:cubicBezTo>
                  <a:cubicBezTo>
                    <a:pt x="3876393" y="1468157"/>
                    <a:pt x="3882742" y="1461796"/>
                    <a:pt x="3890575" y="1461777"/>
                  </a:cubicBezTo>
                  <a:cubicBezTo>
                    <a:pt x="3890606" y="1461777"/>
                    <a:pt x="3890606" y="1461777"/>
                    <a:pt x="3890638" y="1461777"/>
                  </a:cubicBezTo>
                  <a:close/>
                  <a:moveTo>
                    <a:pt x="3435807" y="1490203"/>
                  </a:moveTo>
                  <a:cubicBezTo>
                    <a:pt x="3427942" y="1490203"/>
                    <a:pt x="3421593" y="1483839"/>
                    <a:pt x="3421593" y="1475990"/>
                  </a:cubicBezTo>
                  <a:cubicBezTo>
                    <a:pt x="3421593" y="1468141"/>
                    <a:pt x="3427942" y="1461777"/>
                    <a:pt x="3435807" y="1461777"/>
                  </a:cubicBezTo>
                  <a:cubicBezTo>
                    <a:pt x="3443672" y="1461777"/>
                    <a:pt x="3450020" y="1468141"/>
                    <a:pt x="3450020" y="1475990"/>
                  </a:cubicBezTo>
                  <a:cubicBezTo>
                    <a:pt x="3449989" y="1483833"/>
                    <a:pt x="3443640" y="1490185"/>
                    <a:pt x="3435807" y="1490203"/>
                  </a:cubicBezTo>
                  <a:close/>
                  <a:moveTo>
                    <a:pt x="247251" y="3015309"/>
                  </a:moveTo>
                  <a:cubicBezTo>
                    <a:pt x="260070" y="3017927"/>
                    <a:pt x="272584" y="3009658"/>
                    <a:pt x="275203" y="2996841"/>
                  </a:cubicBezTo>
                  <a:cubicBezTo>
                    <a:pt x="275203" y="2996838"/>
                    <a:pt x="275204" y="2996835"/>
                    <a:pt x="275204" y="2996831"/>
                  </a:cubicBezTo>
                  <a:lnTo>
                    <a:pt x="332532" y="2996831"/>
                  </a:lnTo>
                  <a:lnTo>
                    <a:pt x="332532" y="2617806"/>
                  </a:lnTo>
                  <a:lnTo>
                    <a:pt x="408337" y="2617806"/>
                  </a:lnTo>
                  <a:lnTo>
                    <a:pt x="408337" y="2532525"/>
                  </a:lnTo>
                  <a:lnTo>
                    <a:pt x="199399" y="2532525"/>
                  </a:lnTo>
                  <a:cubicBezTo>
                    <a:pt x="196783" y="2519707"/>
                    <a:pt x="184270" y="2511435"/>
                    <a:pt x="171451" y="2514054"/>
                  </a:cubicBezTo>
                  <a:cubicBezTo>
                    <a:pt x="158632" y="2516669"/>
                    <a:pt x="150361" y="2529183"/>
                    <a:pt x="152978" y="2542000"/>
                  </a:cubicBezTo>
                  <a:cubicBezTo>
                    <a:pt x="155595" y="2554818"/>
                    <a:pt x="168108" y="2563090"/>
                    <a:pt x="180926" y="2560472"/>
                  </a:cubicBezTo>
                  <a:cubicBezTo>
                    <a:pt x="190230" y="2558573"/>
                    <a:pt x="197500" y="2551302"/>
                    <a:pt x="199399" y="2542000"/>
                  </a:cubicBezTo>
                  <a:lnTo>
                    <a:pt x="398862" y="2542000"/>
                  </a:lnTo>
                  <a:lnTo>
                    <a:pt x="398862" y="2608330"/>
                  </a:lnTo>
                  <a:lnTo>
                    <a:pt x="323056" y="2608330"/>
                  </a:lnTo>
                  <a:lnTo>
                    <a:pt x="323056" y="2987356"/>
                  </a:lnTo>
                  <a:lnTo>
                    <a:pt x="275204" y="2987356"/>
                  </a:lnTo>
                  <a:cubicBezTo>
                    <a:pt x="272584" y="2974538"/>
                    <a:pt x="260069" y="2966269"/>
                    <a:pt x="247251" y="2968891"/>
                  </a:cubicBezTo>
                  <a:cubicBezTo>
                    <a:pt x="234433" y="2971509"/>
                    <a:pt x="226166" y="2984027"/>
                    <a:pt x="228786" y="2996844"/>
                  </a:cubicBezTo>
                  <a:cubicBezTo>
                    <a:pt x="230687" y="3006143"/>
                    <a:pt x="237953" y="3013407"/>
                    <a:pt x="247251" y="3015309"/>
                  </a:cubicBezTo>
                  <a:close/>
                  <a:moveTo>
                    <a:pt x="176184" y="2551476"/>
                  </a:moveTo>
                  <a:cubicBezTo>
                    <a:pt x="168334" y="2551476"/>
                    <a:pt x="161970" y="2545112"/>
                    <a:pt x="161970" y="2537263"/>
                  </a:cubicBezTo>
                  <a:cubicBezTo>
                    <a:pt x="161970" y="2529414"/>
                    <a:pt x="168334" y="2523049"/>
                    <a:pt x="176184" y="2523049"/>
                  </a:cubicBezTo>
                  <a:cubicBezTo>
                    <a:pt x="184034" y="2523049"/>
                    <a:pt x="190397" y="2529414"/>
                    <a:pt x="190397" y="2537263"/>
                  </a:cubicBezTo>
                  <a:cubicBezTo>
                    <a:pt x="190380" y="2545105"/>
                    <a:pt x="184027" y="2551457"/>
                    <a:pt x="176184" y="2551476"/>
                  </a:cubicBezTo>
                  <a:close/>
                  <a:moveTo>
                    <a:pt x="251989" y="2977880"/>
                  </a:moveTo>
                  <a:cubicBezTo>
                    <a:pt x="259839" y="2977880"/>
                    <a:pt x="266203" y="2984245"/>
                    <a:pt x="266203" y="2992094"/>
                  </a:cubicBezTo>
                  <a:cubicBezTo>
                    <a:pt x="266203" y="2999943"/>
                    <a:pt x="259839" y="3006307"/>
                    <a:pt x="251989" y="3006307"/>
                  </a:cubicBezTo>
                  <a:cubicBezTo>
                    <a:pt x="244139" y="3006307"/>
                    <a:pt x="237776" y="2999943"/>
                    <a:pt x="237776" y="2992094"/>
                  </a:cubicBezTo>
                  <a:cubicBezTo>
                    <a:pt x="237758" y="2984260"/>
                    <a:pt x="244093" y="2977899"/>
                    <a:pt x="251926" y="2977880"/>
                  </a:cubicBezTo>
                  <a:cubicBezTo>
                    <a:pt x="251947" y="2977880"/>
                    <a:pt x="251968" y="2977880"/>
                    <a:pt x="251989" y="2977880"/>
                  </a:cubicBezTo>
                  <a:close/>
                  <a:moveTo>
                    <a:pt x="216045" y="2314585"/>
                  </a:moveTo>
                  <a:lnTo>
                    <a:pt x="759315" y="2314585"/>
                  </a:lnTo>
                  <a:cubicBezTo>
                    <a:pt x="761214" y="2323890"/>
                    <a:pt x="768488" y="2331164"/>
                    <a:pt x="777793" y="2333062"/>
                  </a:cubicBezTo>
                  <a:cubicBezTo>
                    <a:pt x="779353" y="2333375"/>
                    <a:pt x="780939" y="2333536"/>
                    <a:pt x="782531" y="2333536"/>
                  </a:cubicBezTo>
                  <a:cubicBezTo>
                    <a:pt x="795613" y="2333536"/>
                    <a:pt x="806220" y="2322930"/>
                    <a:pt x="806220" y="2309847"/>
                  </a:cubicBezTo>
                  <a:cubicBezTo>
                    <a:pt x="806213" y="2308322"/>
                    <a:pt x="806065" y="2306799"/>
                    <a:pt x="805778" y="2305299"/>
                  </a:cubicBezTo>
                  <a:cubicBezTo>
                    <a:pt x="803270" y="2292459"/>
                    <a:pt x="790828" y="2284083"/>
                    <a:pt x="777989" y="2286587"/>
                  </a:cubicBezTo>
                  <a:cubicBezTo>
                    <a:pt x="768592" y="2288423"/>
                    <a:pt x="761226" y="2295731"/>
                    <a:pt x="759315" y="2305109"/>
                  </a:cubicBezTo>
                  <a:lnTo>
                    <a:pt x="212160" y="2305109"/>
                  </a:lnTo>
                  <a:lnTo>
                    <a:pt x="95641" y="2421597"/>
                  </a:lnTo>
                  <a:lnTo>
                    <a:pt x="95641" y="2893231"/>
                  </a:lnTo>
                  <a:cubicBezTo>
                    <a:pt x="82822" y="2895846"/>
                    <a:pt x="74552" y="2908360"/>
                    <a:pt x="77168" y="2921178"/>
                  </a:cubicBezTo>
                  <a:cubicBezTo>
                    <a:pt x="79785" y="2933998"/>
                    <a:pt x="92298" y="2942268"/>
                    <a:pt x="105117" y="2939652"/>
                  </a:cubicBezTo>
                  <a:cubicBezTo>
                    <a:pt x="117935" y="2937034"/>
                    <a:pt x="126206" y="2924523"/>
                    <a:pt x="123589" y="2911702"/>
                  </a:cubicBezTo>
                  <a:cubicBezTo>
                    <a:pt x="121690" y="2902400"/>
                    <a:pt x="114420" y="2895129"/>
                    <a:pt x="105117" y="2893231"/>
                  </a:cubicBezTo>
                  <a:lnTo>
                    <a:pt x="105117" y="2425766"/>
                  </a:lnTo>
                  <a:close/>
                  <a:moveTo>
                    <a:pt x="777888" y="2296423"/>
                  </a:moveTo>
                  <a:cubicBezTo>
                    <a:pt x="785291" y="2293817"/>
                    <a:pt x="793409" y="2297706"/>
                    <a:pt x="796014" y="2305109"/>
                  </a:cubicBezTo>
                  <a:cubicBezTo>
                    <a:pt x="798620" y="2312516"/>
                    <a:pt x="794732" y="2320630"/>
                    <a:pt x="787328" y="2323236"/>
                  </a:cubicBezTo>
                  <a:cubicBezTo>
                    <a:pt x="779925" y="2325842"/>
                    <a:pt x="771810" y="2321957"/>
                    <a:pt x="769202" y="2314553"/>
                  </a:cubicBezTo>
                  <a:cubicBezTo>
                    <a:pt x="766612" y="2307150"/>
                    <a:pt x="770493" y="2299045"/>
                    <a:pt x="777888" y="2296423"/>
                  </a:cubicBezTo>
                  <a:close/>
                  <a:moveTo>
                    <a:pt x="114592" y="2916288"/>
                  </a:moveTo>
                  <a:cubicBezTo>
                    <a:pt x="114592" y="2924137"/>
                    <a:pt x="108229" y="2930502"/>
                    <a:pt x="100379" y="2930502"/>
                  </a:cubicBezTo>
                  <a:cubicBezTo>
                    <a:pt x="92529" y="2930502"/>
                    <a:pt x="86165" y="2924137"/>
                    <a:pt x="86165" y="2916288"/>
                  </a:cubicBezTo>
                  <a:cubicBezTo>
                    <a:pt x="86165" y="2908439"/>
                    <a:pt x="92529" y="2902075"/>
                    <a:pt x="100379" y="2902075"/>
                  </a:cubicBezTo>
                  <a:cubicBezTo>
                    <a:pt x="108229" y="2902075"/>
                    <a:pt x="114592" y="2908439"/>
                    <a:pt x="114592" y="2916288"/>
                  </a:cubicBezTo>
                  <a:close/>
                  <a:moveTo>
                    <a:pt x="1744877" y="3072637"/>
                  </a:moveTo>
                  <a:cubicBezTo>
                    <a:pt x="1747493" y="3085454"/>
                    <a:pt x="1760007" y="3093726"/>
                    <a:pt x="1772824" y="3091108"/>
                  </a:cubicBezTo>
                  <a:cubicBezTo>
                    <a:pt x="1785645" y="3088493"/>
                    <a:pt x="1793914" y="3075978"/>
                    <a:pt x="1791299" y="3063161"/>
                  </a:cubicBezTo>
                  <a:cubicBezTo>
                    <a:pt x="1788680" y="3050344"/>
                    <a:pt x="1776169" y="3042071"/>
                    <a:pt x="1763349" y="3044690"/>
                  </a:cubicBezTo>
                  <a:cubicBezTo>
                    <a:pt x="1754047" y="3046588"/>
                    <a:pt x="1746776" y="3053859"/>
                    <a:pt x="1744877" y="3063161"/>
                  </a:cubicBezTo>
                  <a:lnTo>
                    <a:pt x="1242194" y="3063161"/>
                  </a:lnTo>
                  <a:lnTo>
                    <a:pt x="1242194" y="2800686"/>
                  </a:lnTo>
                  <a:lnTo>
                    <a:pt x="1049839" y="2608330"/>
                  </a:lnTo>
                  <a:lnTo>
                    <a:pt x="957451" y="2608330"/>
                  </a:lnTo>
                  <a:cubicBezTo>
                    <a:pt x="954836" y="2595513"/>
                    <a:pt x="942322" y="2587240"/>
                    <a:pt x="929504" y="2589859"/>
                  </a:cubicBezTo>
                  <a:cubicBezTo>
                    <a:pt x="916684" y="2592474"/>
                    <a:pt x="908415" y="2604988"/>
                    <a:pt x="911030" y="2617806"/>
                  </a:cubicBezTo>
                  <a:cubicBezTo>
                    <a:pt x="913645" y="2630623"/>
                    <a:pt x="926159" y="2638895"/>
                    <a:pt x="938980" y="2636277"/>
                  </a:cubicBezTo>
                  <a:cubicBezTo>
                    <a:pt x="948282" y="2634378"/>
                    <a:pt x="955553" y="2627108"/>
                    <a:pt x="957451" y="2617806"/>
                  </a:cubicBezTo>
                  <a:lnTo>
                    <a:pt x="1046048" y="2617806"/>
                  </a:lnTo>
                  <a:lnTo>
                    <a:pt x="1232719" y="2804476"/>
                  </a:lnTo>
                  <a:lnTo>
                    <a:pt x="1232719" y="3072637"/>
                  </a:lnTo>
                  <a:close/>
                  <a:moveTo>
                    <a:pt x="1768093" y="3053685"/>
                  </a:moveTo>
                  <a:cubicBezTo>
                    <a:pt x="1775942" y="3053685"/>
                    <a:pt x="1782306" y="3060050"/>
                    <a:pt x="1782306" y="3067899"/>
                  </a:cubicBezTo>
                  <a:cubicBezTo>
                    <a:pt x="1782306" y="3075748"/>
                    <a:pt x="1775942" y="3082112"/>
                    <a:pt x="1768093" y="3082112"/>
                  </a:cubicBezTo>
                  <a:cubicBezTo>
                    <a:pt x="1760244" y="3082112"/>
                    <a:pt x="1753879" y="3075748"/>
                    <a:pt x="1753879" y="3067899"/>
                  </a:cubicBezTo>
                  <a:cubicBezTo>
                    <a:pt x="1753860" y="3060066"/>
                    <a:pt x="1760196" y="3053704"/>
                    <a:pt x="1768030" y="3053685"/>
                  </a:cubicBezTo>
                  <a:cubicBezTo>
                    <a:pt x="1768052" y="3053685"/>
                    <a:pt x="1768071" y="3053685"/>
                    <a:pt x="1768093" y="3053685"/>
                  </a:cubicBezTo>
                  <a:close/>
                  <a:moveTo>
                    <a:pt x="934236" y="2627281"/>
                  </a:moveTo>
                  <a:cubicBezTo>
                    <a:pt x="926387" y="2627281"/>
                    <a:pt x="920022" y="2620917"/>
                    <a:pt x="920022" y="2613068"/>
                  </a:cubicBezTo>
                  <a:cubicBezTo>
                    <a:pt x="920022" y="2605219"/>
                    <a:pt x="926387" y="2598854"/>
                    <a:pt x="934236" y="2598854"/>
                  </a:cubicBezTo>
                  <a:cubicBezTo>
                    <a:pt x="942085" y="2598854"/>
                    <a:pt x="948449" y="2605219"/>
                    <a:pt x="948449" y="2613068"/>
                  </a:cubicBezTo>
                  <a:cubicBezTo>
                    <a:pt x="948433" y="2620911"/>
                    <a:pt x="942078" y="2627262"/>
                    <a:pt x="934236" y="2627281"/>
                  </a:cubicBezTo>
                  <a:close/>
                  <a:moveTo>
                    <a:pt x="3819571" y="1547057"/>
                  </a:moveTo>
                  <a:lnTo>
                    <a:pt x="3459022" y="1547057"/>
                  </a:lnTo>
                  <a:cubicBezTo>
                    <a:pt x="3456401" y="1534240"/>
                    <a:pt x="3443893" y="1525968"/>
                    <a:pt x="3431069" y="1528586"/>
                  </a:cubicBezTo>
                  <a:cubicBezTo>
                    <a:pt x="3418245" y="1531201"/>
                    <a:pt x="3409970" y="1543716"/>
                    <a:pt x="3412592" y="1556533"/>
                  </a:cubicBezTo>
                  <a:cubicBezTo>
                    <a:pt x="3415213" y="1569350"/>
                    <a:pt x="3427721" y="1577623"/>
                    <a:pt x="3440545" y="1575004"/>
                  </a:cubicBezTo>
                  <a:cubicBezTo>
                    <a:pt x="3449862" y="1573106"/>
                    <a:pt x="3457127" y="1565835"/>
                    <a:pt x="3459022" y="1556533"/>
                  </a:cubicBezTo>
                  <a:lnTo>
                    <a:pt x="3810095" y="1556533"/>
                  </a:lnTo>
                  <a:lnTo>
                    <a:pt x="3810095" y="2042571"/>
                  </a:lnTo>
                  <a:lnTo>
                    <a:pt x="3699198" y="2153499"/>
                  </a:lnTo>
                  <a:lnTo>
                    <a:pt x="3440545" y="2153499"/>
                  </a:lnTo>
                  <a:lnTo>
                    <a:pt x="3440545" y="2029842"/>
                  </a:lnTo>
                  <a:cubicBezTo>
                    <a:pt x="3453368" y="2027226"/>
                    <a:pt x="3461644" y="2014712"/>
                    <a:pt x="3459022" y="2001895"/>
                  </a:cubicBezTo>
                  <a:cubicBezTo>
                    <a:pt x="3456401" y="1989074"/>
                    <a:pt x="3443893" y="1980805"/>
                    <a:pt x="3431069" y="1983420"/>
                  </a:cubicBezTo>
                  <a:cubicBezTo>
                    <a:pt x="3418245" y="1986039"/>
                    <a:pt x="3409970" y="1998550"/>
                    <a:pt x="3412592" y="2011370"/>
                  </a:cubicBezTo>
                  <a:cubicBezTo>
                    <a:pt x="3414487" y="2020672"/>
                    <a:pt x="3421751" y="2027943"/>
                    <a:pt x="3431069" y="2029842"/>
                  </a:cubicBezTo>
                  <a:lnTo>
                    <a:pt x="3431069" y="2162974"/>
                  </a:lnTo>
                  <a:lnTo>
                    <a:pt x="3703083" y="2162974"/>
                  </a:lnTo>
                  <a:lnTo>
                    <a:pt x="3819571" y="2046456"/>
                  </a:lnTo>
                  <a:close/>
                  <a:moveTo>
                    <a:pt x="3435807" y="1566009"/>
                  </a:moveTo>
                  <a:cubicBezTo>
                    <a:pt x="3427942" y="1566009"/>
                    <a:pt x="3421593" y="1559644"/>
                    <a:pt x="3421593" y="1551795"/>
                  </a:cubicBezTo>
                  <a:cubicBezTo>
                    <a:pt x="3421593" y="1543946"/>
                    <a:pt x="3427942" y="1537582"/>
                    <a:pt x="3435807" y="1537582"/>
                  </a:cubicBezTo>
                  <a:cubicBezTo>
                    <a:pt x="3443672" y="1537582"/>
                    <a:pt x="3450020" y="1543946"/>
                    <a:pt x="3450020" y="1551795"/>
                  </a:cubicBezTo>
                  <a:cubicBezTo>
                    <a:pt x="3449989" y="1559638"/>
                    <a:pt x="3443640" y="1565990"/>
                    <a:pt x="3435807" y="1566009"/>
                  </a:cubicBezTo>
                  <a:close/>
                  <a:moveTo>
                    <a:pt x="3421593" y="2006626"/>
                  </a:moveTo>
                  <a:cubicBezTo>
                    <a:pt x="3421593" y="1998777"/>
                    <a:pt x="3427942" y="1992413"/>
                    <a:pt x="3435807" y="1992413"/>
                  </a:cubicBezTo>
                  <a:cubicBezTo>
                    <a:pt x="3443672" y="1992413"/>
                    <a:pt x="3450020" y="1998777"/>
                    <a:pt x="3450020" y="2006626"/>
                  </a:cubicBezTo>
                  <a:cubicBezTo>
                    <a:pt x="3450020" y="2014475"/>
                    <a:pt x="3443672" y="2020840"/>
                    <a:pt x="3435807" y="2020840"/>
                  </a:cubicBezTo>
                  <a:cubicBezTo>
                    <a:pt x="3427942" y="2020840"/>
                    <a:pt x="3421593" y="2014475"/>
                    <a:pt x="3421593" y="2006626"/>
                  </a:cubicBezTo>
                  <a:close/>
                  <a:moveTo>
                    <a:pt x="3658485" y="2535304"/>
                  </a:moveTo>
                  <a:lnTo>
                    <a:pt x="3658485" y="2845221"/>
                  </a:lnTo>
                  <a:lnTo>
                    <a:pt x="3791618" y="2845221"/>
                  </a:lnTo>
                  <a:cubicBezTo>
                    <a:pt x="3794239" y="2858038"/>
                    <a:pt x="3806747" y="2866311"/>
                    <a:pt x="3819571" y="2863692"/>
                  </a:cubicBezTo>
                  <a:cubicBezTo>
                    <a:pt x="3832394" y="2861077"/>
                    <a:pt x="3840670" y="2848563"/>
                    <a:pt x="3838048" y="2835745"/>
                  </a:cubicBezTo>
                  <a:cubicBezTo>
                    <a:pt x="3835427" y="2822928"/>
                    <a:pt x="3822918" y="2814656"/>
                    <a:pt x="3810095" y="2817274"/>
                  </a:cubicBezTo>
                  <a:cubicBezTo>
                    <a:pt x="3800777" y="2819173"/>
                    <a:pt x="3793513" y="2826443"/>
                    <a:pt x="3791618" y="2835745"/>
                  </a:cubicBezTo>
                  <a:lnTo>
                    <a:pt x="3667960" y="2835745"/>
                  </a:lnTo>
                  <a:lnTo>
                    <a:pt x="3667960" y="2539189"/>
                  </a:lnTo>
                  <a:lnTo>
                    <a:pt x="3895376" y="2311774"/>
                  </a:lnTo>
                  <a:lnTo>
                    <a:pt x="3895376" y="2105647"/>
                  </a:lnTo>
                  <a:cubicBezTo>
                    <a:pt x="3908199" y="2103032"/>
                    <a:pt x="3916475" y="2090517"/>
                    <a:pt x="3913853" y="2077700"/>
                  </a:cubicBezTo>
                  <a:cubicBezTo>
                    <a:pt x="3911232" y="2064879"/>
                    <a:pt x="3898724" y="2056610"/>
                    <a:pt x="3885900" y="2059226"/>
                  </a:cubicBezTo>
                  <a:cubicBezTo>
                    <a:pt x="3873076" y="2061844"/>
                    <a:pt x="3864801" y="2074355"/>
                    <a:pt x="3867423" y="2087176"/>
                  </a:cubicBezTo>
                  <a:cubicBezTo>
                    <a:pt x="3869318" y="2096478"/>
                    <a:pt x="3876582" y="2103749"/>
                    <a:pt x="3885900" y="2105647"/>
                  </a:cubicBezTo>
                  <a:lnTo>
                    <a:pt x="3885900" y="2307794"/>
                  </a:lnTo>
                  <a:close/>
                  <a:moveTo>
                    <a:pt x="3814833" y="2826270"/>
                  </a:moveTo>
                  <a:cubicBezTo>
                    <a:pt x="3822698" y="2826270"/>
                    <a:pt x="3829046" y="2832634"/>
                    <a:pt x="3829046" y="2840483"/>
                  </a:cubicBezTo>
                  <a:cubicBezTo>
                    <a:pt x="3829046" y="2848332"/>
                    <a:pt x="3822698" y="2854697"/>
                    <a:pt x="3814833" y="2854697"/>
                  </a:cubicBezTo>
                  <a:cubicBezTo>
                    <a:pt x="3806968" y="2854697"/>
                    <a:pt x="3800619" y="2848332"/>
                    <a:pt x="3800619" y="2840483"/>
                  </a:cubicBezTo>
                  <a:cubicBezTo>
                    <a:pt x="3800588" y="2832650"/>
                    <a:pt x="3806936" y="2826289"/>
                    <a:pt x="3814770" y="2826270"/>
                  </a:cubicBezTo>
                  <a:cubicBezTo>
                    <a:pt x="3814801" y="2826270"/>
                    <a:pt x="3814801" y="2826270"/>
                    <a:pt x="3814833" y="2826270"/>
                  </a:cubicBezTo>
                  <a:close/>
                  <a:moveTo>
                    <a:pt x="3876425" y="2082431"/>
                  </a:moveTo>
                  <a:cubicBezTo>
                    <a:pt x="3876425" y="2074582"/>
                    <a:pt x="3882773" y="2068218"/>
                    <a:pt x="3890638" y="2068218"/>
                  </a:cubicBezTo>
                  <a:cubicBezTo>
                    <a:pt x="3898503" y="2068218"/>
                    <a:pt x="3904851" y="2074582"/>
                    <a:pt x="3904851" y="2082431"/>
                  </a:cubicBezTo>
                  <a:cubicBezTo>
                    <a:pt x="3904851" y="2090280"/>
                    <a:pt x="3898503" y="2096645"/>
                    <a:pt x="3890638" y="2096645"/>
                  </a:cubicBezTo>
                  <a:cubicBezTo>
                    <a:pt x="3882773" y="2096645"/>
                    <a:pt x="3876425" y="2090280"/>
                    <a:pt x="3876425" y="2082431"/>
                  </a:cubicBezTo>
                  <a:close/>
                  <a:moveTo>
                    <a:pt x="173404" y="2238780"/>
                  </a:moveTo>
                  <a:lnTo>
                    <a:pt x="408337" y="2238780"/>
                  </a:lnTo>
                  <a:lnTo>
                    <a:pt x="408337" y="1954037"/>
                  </a:lnTo>
                  <a:cubicBezTo>
                    <a:pt x="421155" y="1951421"/>
                    <a:pt x="429427" y="1938907"/>
                    <a:pt x="426808" y="1926090"/>
                  </a:cubicBezTo>
                  <a:cubicBezTo>
                    <a:pt x="424193" y="1913269"/>
                    <a:pt x="411679" y="1905000"/>
                    <a:pt x="398862" y="1907615"/>
                  </a:cubicBezTo>
                  <a:cubicBezTo>
                    <a:pt x="386044" y="1910234"/>
                    <a:pt x="377772" y="1922745"/>
                    <a:pt x="380390" y="1935565"/>
                  </a:cubicBezTo>
                  <a:cubicBezTo>
                    <a:pt x="382289" y="1944867"/>
                    <a:pt x="389560" y="1952138"/>
                    <a:pt x="398862" y="1954037"/>
                  </a:cubicBezTo>
                  <a:lnTo>
                    <a:pt x="398862" y="2229304"/>
                  </a:lnTo>
                  <a:lnTo>
                    <a:pt x="169519" y="2229304"/>
                  </a:lnTo>
                  <a:lnTo>
                    <a:pt x="19836" y="2378956"/>
                  </a:lnTo>
                  <a:lnTo>
                    <a:pt x="19836" y="2741621"/>
                  </a:lnTo>
                  <a:cubicBezTo>
                    <a:pt x="7017" y="2744236"/>
                    <a:pt x="-1254" y="2756750"/>
                    <a:pt x="1363" y="2769568"/>
                  </a:cubicBezTo>
                  <a:cubicBezTo>
                    <a:pt x="3980" y="2782388"/>
                    <a:pt x="16493" y="2790657"/>
                    <a:pt x="29311" y="2788042"/>
                  </a:cubicBezTo>
                  <a:cubicBezTo>
                    <a:pt x="42130" y="2785423"/>
                    <a:pt x="50401" y="2772912"/>
                    <a:pt x="47784" y="2760092"/>
                  </a:cubicBezTo>
                  <a:cubicBezTo>
                    <a:pt x="45885" y="2750790"/>
                    <a:pt x="38615" y="2743519"/>
                    <a:pt x="29311" y="2741621"/>
                  </a:cubicBezTo>
                  <a:lnTo>
                    <a:pt x="29311" y="2382841"/>
                  </a:lnTo>
                  <a:close/>
                  <a:moveTo>
                    <a:pt x="389386" y="1930821"/>
                  </a:moveTo>
                  <a:cubicBezTo>
                    <a:pt x="389386" y="1922972"/>
                    <a:pt x="395750" y="1916608"/>
                    <a:pt x="403599" y="1916608"/>
                  </a:cubicBezTo>
                  <a:cubicBezTo>
                    <a:pt x="411448" y="1916608"/>
                    <a:pt x="417813" y="1922972"/>
                    <a:pt x="417813" y="1930821"/>
                  </a:cubicBezTo>
                  <a:cubicBezTo>
                    <a:pt x="417813" y="1938670"/>
                    <a:pt x="411448" y="1945035"/>
                    <a:pt x="403599" y="1945035"/>
                  </a:cubicBezTo>
                  <a:cubicBezTo>
                    <a:pt x="395750" y="1945035"/>
                    <a:pt x="389386" y="1938670"/>
                    <a:pt x="389386" y="1930821"/>
                  </a:cubicBezTo>
                  <a:close/>
                  <a:moveTo>
                    <a:pt x="38787" y="2764678"/>
                  </a:moveTo>
                  <a:cubicBezTo>
                    <a:pt x="38787" y="2772527"/>
                    <a:pt x="32423" y="2778892"/>
                    <a:pt x="24574" y="2778892"/>
                  </a:cubicBezTo>
                  <a:cubicBezTo>
                    <a:pt x="16724" y="2778892"/>
                    <a:pt x="10360" y="2772527"/>
                    <a:pt x="10360" y="2764678"/>
                  </a:cubicBezTo>
                  <a:cubicBezTo>
                    <a:pt x="10360" y="2756829"/>
                    <a:pt x="16724" y="2750465"/>
                    <a:pt x="24574" y="2750465"/>
                  </a:cubicBezTo>
                  <a:cubicBezTo>
                    <a:pt x="32423" y="2750465"/>
                    <a:pt x="38787" y="2756829"/>
                    <a:pt x="38787" y="2764678"/>
                  </a:cubicBezTo>
                  <a:close/>
                  <a:moveTo>
                    <a:pt x="3564202" y="2380914"/>
                  </a:moveTo>
                  <a:lnTo>
                    <a:pt x="3155801" y="2380914"/>
                  </a:lnTo>
                  <a:cubicBezTo>
                    <a:pt x="3153186" y="2368097"/>
                    <a:pt x="3140672" y="2359825"/>
                    <a:pt x="3127855" y="2362443"/>
                  </a:cubicBezTo>
                  <a:cubicBezTo>
                    <a:pt x="3115034" y="2365059"/>
                    <a:pt x="3106765" y="2377573"/>
                    <a:pt x="3109380" y="2390390"/>
                  </a:cubicBezTo>
                  <a:cubicBezTo>
                    <a:pt x="3111999" y="2403207"/>
                    <a:pt x="3124510" y="2411480"/>
                    <a:pt x="3137330" y="2408861"/>
                  </a:cubicBezTo>
                  <a:cubicBezTo>
                    <a:pt x="3146632" y="2406963"/>
                    <a:pt x="3153903" y="2399692"/>
                    <a:pt x="3155801" y="2390390"/>
                  </a:cubicBezTo>
                  <a:lnTo>
                    <a:pt x="3564202" y="2390390"/>
                  </a:lnTo>
                  <a:cubicBezTo>
                    <a:pt x="3566823" y="2403207"/>
                    <a:pt x="3579331" y="2411480"/>
                    <a:pt x="3592155" y="2408861"/>
                  </a:cubicBezTo>
                  <a:cubicBezTo>
                    <a:pt x="3604979" y="2406246"/>
                    <a:pt x="3613254" y="2393732"/>
                    <a:pt x="3610633" y="2380914"/>
                  </a:cubicBezTo>
                  <a:cubicBezTo>
                    <a:pt x="3608011" y="2368097"/>
                    <a:pt x="3595503" y="2359825"/>
                    <a:pt x="3582679" y="2362443"/>
                  </a:cubicBezTo>
                  <a:cubicBezTo>
                    <a:pt x="3573361" y="2364341"/>
                    <a:pt x="3566097" y="2371612"/>
                    <a:pt x="3564202" y="2380914"/>
                  </a:cubicBezTo>
                  <a:close/>
                  <a:moveTo>
                    <a:pt x="3132586" y="2399866"/>
                  </a:moveTo>
                  <a:cubicBezTo>
                    <a:pt x="3124737" y="2399866"/>
                    <a:pt x="3118373" y="2393501"/>
                    <a:pt x="3118373" y="2385652"/>
                  </a:cubicBezTo>
                  <a:cubicBezTo>
                    <a:pt x="3118373" y="2377803"/>
                    <a:pt x="3124737" y="2371439"/>
                    <a:pt x="3132586" y="2371439"/>
                  </a:cubicBezTo>
                  <a:cubicBezTo>
                    <a:pt x="3140435" y="2371439"/>
                    <a:pt x="3146800" y="2377803"/>
                    <a:pt x="3146800" y="2385652"/>
                  </a:cubicBezTo>
                  <a:cubicBezTo>
                    <a:pt x="3146784" y="2393495"/>
                    <a:pt x="3140429" y="2399847"/>
                    <a:pt x="3132586" y="2399866"/>
                  </a:cubicBezTo>
                  <a:close/>
                  <a:moveTo>
                    <a:pt x="3601631" y="2385652"/>
                  </a:moveTo>
                  <a:cubicBezTo>
                    <a:pt x="3601631" y="2393501"/>
                    <a:pt x="3595282" y="2399866"/>
                    <a:pt x="3587417" y="2399866"/>
                  </a:cubicBezTo>
                  <a:cubicBezTo>
                    <a:pt x="3579552" y="2399866"/>
                    <a:pt x="3573204" y="2393501"/>
                    <a:pt x="3573204" y="2385652"/>
                  </a:cubicBezTo>
                  <a:cubicBezTo>
                    <a:pt x="3573204" y="2377803"/>
                    <a:pt x="3579552" y="2371439"/>
                    <a:pt x="3587417" y="2371439"/>
                  </a:cubicBezTo>
                  <a:cubicBezTo>
                    <a:pt x="3595282" y="2371439"/>
                    <a:pt x="3601631" y="2377803"/>
                    <a:pt x="3601631" y="2385652"/>
                  </a:cubicBezTo>
                  <a:close/>
                  <a:moveTo>
                    <a:pt x="2673017" y="2257257"/>
                  </a:moveTo>
                  <a:cubicBezTo>
                    <a:pt x="2685835" y="2259876"/>
                    <a:pt x="2698349" y="2251607"/>
                    <a:pt x="2700967" y="2238789"/>
                  </a:cubicBezTo>
                  <a:cubicBezTo>
                    <a:pt x="2700970" y="2238786"/>
                    <a:pt x="2700970" y="2238783"/>
                    <a:pt x="2700970" y="2238780"/>
                  </a:cubicBezTo>
                  <a:lnTo>
                    <a:pt x="2834103" y="2238780"/>
                  </a:lnTo>
                  <a:lnTo>
                    <a:pt x="2834103" y="2029842"/>
                  </a:lnTo>
                  <a:cubicBezTo>
                    <a:pt x="2846924" y="2027226"/>
                    <a:pt x="2855193" y="2014712"/>
                    <a:pt x="2852574" y="2001895"/>
                  </a:cubicBezTo>
                  <a:cubicBezTo>
                    <a:pt x="2849959" y="1989074"/>
                    <a:pt x="2837445" y="1980805"/>
                    <a:pt x="2824628" y="1983420"/>
                  </a:cubicBezTo>
                  <a:cubicBezTo>
                    <a:pt x="2811810" y="1986039"/>
                    <a:pt x="2803538" y="1998550"/>
                    <a:pt x="2806156" y="2011370"/>
                  </a:cubicBezTo>
                  <a:cubicBezTo>
                    <a:pt x="2808055" y="2020672"/>
                    <a:pt x="2815326" y="2027943"/>
                    <a:pt x="2824628" y="2029842"/>
                  </a:cubicBezTo>
                  <a:lnTo>
                    <a:pt x="2824628" y="2229304"/>
                  </a:lnTo>
                  <a:lnTo>
                    <a:pt x="2700970" y="2229304"/>
                  </a:lnTo>
                  <a:cubicBezTo>
                    <a:pt x="2698352" y="2216487"/>
                    <a:pt x="2685835" y="2208218"/>
                    <a:pt x="2673017" y="2210839"/>
                  </a:cubicBezTo>
                  <a:cubicBezTo>
                    <a:pt x="2660200" y="2213458"/>
                    <a:pt x="2651931" y="2225975"/>
                    <a:pt x="2654552" y="2238792"/>
                  </a:cubicBezTo>
                  <a:cubicBezTo>
                    <a:pt x="2656454" y="2248091"/>
                    <a:pt x="2663718" y="2255356"/>
                    <a:pt x="2673017" y="2257257"/>
                  </a:cubicBezTo>
                  <a:close/>
                  <a:moveTo>
                    <a:pt x="2815152" y="2006626"/>
                  </a:moveTo>
                  <a:cubicBezTo>
                    <a:pt x="2815152" y="1998777"/>
                    <a:pt x="2821516" y="1992413"/>
                    <a:pt x="2829365" y="1992413"/>
                  </a:cubicBezTo>
                  <a:cubicBezTo>
                    <a:pt x="2837214" y="1992413"/>
                    <a:pt x="2843579" y="1998777"/>
                    <a:pt x="2843579" y="2006626"/>
                  </a:cubicBezTo>
                  <a:cubicBezTo>
                    <a:pt x="2843579" y="2014475"/>
                    <a:pt x="2837214" y="2020840"/>
                    <a:pt x="2829365" y="2020840"/>
                  </a:cubicBezTo>
                  <a:cubicBezTo>
                    <a:pt x="2821516" y="2020840"/>
                    <a:pt x="2815152" y="2014475"/>
                    <a:pt x="2815152" y="2006626"/>
                  </a:cubicBezTo>
                  <a:close/>
                  <a:moveTo>
                    <a:pt x="2677755" y="2219828"/>
                  </a:moveTo>
                  <a:cubicBezTo>
                    <a:pt x="2685604" y="2219828"/>
                    <a:pt x="2691969" y="2226193"/>
                    <a:pt x="2691969" y="2234042"/>
                  </a:cubicBezTo>
                  <a:cubicBezTo>
                    <a:pt x="2691969" y="2241891"/>
                    <a:pt x="2685604" y="2248255"/>
                    <a:pt x="2677755" y="2248255"/>
                  </a:cubicBezTo>
                  <a:cubicBezTo>
                    <a:pt x="2669906" y="2248255"/>
                    <a:pt x="2663542" y="2241891"/>
                    <a:pt x="2663542" y="2234042"/>
                  </a:cubicBezTo>
                  <a:cubicBezTo>
                    <a:pt x="2663523" y="2226209"/>
                    <a:pt x="2669859" y="2219847"/>
                    <a:pt x="2677692" y="2219828"/>
                  </a:cubicBezTo>
                  <a:cubicBezTo>
                    <a:pt x="2677714" y="2219828"/>
                    <a:pt x="2677733" y="2219828"/>
                    <a:pt x="2677755" y="2219828"/>
                  </a:cubicBezTo>
                  <a:close/>
                  <a:moveTo>
                    <a:pt x="3895376" y="1983569"/>
                  </a:moveTo>
                  <a:cubicBezTo>
                    <a:pt x="3882552" y="1980957"/>
                    <a:pt x="3870044" y="1989229"/>
                    <a:pt x="3867423" y="2002050"/>
                  </a:cubicBezTo>
                  <a:cubicBezTo>
                    <a:pt x="3864832" y="2014867"/>
                    <a:pt x="3873076" y="2027378"/>
                    <a:pt x="3885900" y="2029993"/>
                  </a:cubicBezTo>
                  <a:cubicBezTo>
                    <a:pt x="3898724" y="2032605"/>
                    <a:pt x="3911232" y="2024336"/>
                    <a:pt x="3913853" y="2011522"/>
                  </a:cubicBezTo>
                  <a:lnTo>
                    <a:pt x="4046986" y="2011522"/>
                  </a:lnTo>
                  <a:lnTo>
                    <a:pt x="4046986" y="1708301"/>
                  </a:lnTo>
                  <a:lnTo>
                    <a:pt x="4625475" y="1708301"/>
                  </a:lnTo>
                  <a:cubicBezTo>
                    <a:pt x="4628096" y="1721119"/>
                    <a:pt x="4640604" y="1729391"/>
                    <a:pt x="4653428" y="1726773"/>
                  </a:cubicBezTo>
                  <a:cubicBezTo>
                    <a:pt x="4666251" y="1724157"/>
                    <a:pt x="4674527" y="1711643"/>
                    <a:pt x="4671905" y="1698826"/>
                  </a:cubicBezTo>
                  <a:cubicBezTo>
                    <a:pt x="4669284" y="1686008"/>
                    <a:pt x="4656776" y="1677736"/>
                    <a:pt x="4643952" y="1680355"/>
                  </a:cubicBezTo>
                  <a:cubicBezTo>
                    <a:pt x="4634634" y="1682253"/>
                    <a:pt x="4627370" y="1689524"/>
                    <a:pt x="4625475" y="1698826"/>
                  </a:cubicBezTo>
                  <a:lnTo>
                    <a:pt x="4037511" y="1698826"/>
                  </a:lnTo>
                  <a:lnTo>
                    <a:pt x="4037511" y="2002046"/>
                  </a:lnTo>
                  <a:lnTo>
                    <a:pt x="3913853" y="2002046"/>
                  </a:lnTo>
                  <a:cubicBezTo>
                    <a:pt x="3911958" y="1992735"/>
                    <a:pt x="3904693" y="1985458"/>
                    <a:pt x="3895376" y="1983569"/>
                  </a:cubicBezTo>
                  <a:close/>
                  <a:moveTo>
                    <a:pt x="3890638" y="2020998"/>
                  </a:moveTo>
                  <a:cubicBezTo>
                    <a:pt x="3882773" y="2020998"/>
                    <a:pt x="3876425" y="2014633"/>
                    <a:pt x="3876425" y="2006784"/>
                  </a:cubicBezTo>
                  <a:cubicBezTo>
                    <a:pt x="3876425" y="1998935"/>
                    <a:pt x="3882773" y="1992571"/>
                    <a:pt x="3890638" y="1992571"/>
                  </a:cubicBezTo>
                  <a:cubicBezTo>
                    <a:pt x="3898503" y="1992571"/>
                    <a:pt x="3904851" y="1998935"/>
                    <a:pt x="3904851" y="2006784"/>
                  </a:cubicBezTo>
                  <a:cubicBezTo>
                    <a:pt x="3904757" y="2014564"/>
                    <a:pt x="3898408" y="2020824"/>
                    <a:pt x="3890638" y="2020840"/>
                  </a:cubicBezTo>
                  <a:close/>
                  <a:moveTo>
                    <a:pt x="4648690" y="1689350"/>
                  </a:moveTo>
                  <a:cubicBezTo>
                    <a:pt x="4656555" y="1689350"/>
                    <a:pt x="4662903" y="1695714"/>
                    <a:pt x="4662903" y="1703563"/>
                  </a:cubicBezTo>
                  <a:cubicBezTo>
                    <a:pt x="4662903" y="1711413"/>
                    <a:pt x="4656555" y="1717777"/>
                    <a:pt x="4648690" y="1717777"/>
                  </a:cubicBezTo>
                  <a:cubicBezTo>
                    <a:pt x="4640825" y="1717777"/>
                    <a:pt x="4634476" y="1711413"/>
                    <a:pt x="4634476" y="1703563"/>
                  </a:cubicBezTo>
                  <a:cubicBezTo>
                    <a:pt x="4634382" y="1695730"/>
                    <a:pt x="4640635" y="1689296"/>
                    <a:pt x="4648469" y="1689192"/>
                  </a:cubicBezTo>
                  <a:cubicBezTo>
                    <a:pt x="4648532" y="1689192"/>
                    <a:pt x="4648627" y="1689192"/>
                    <a:pt x="4648690" y="1689192"/>
                  </a:cubicBezTo>
                  <a:close/>
                  <a:moveTo>
                    <a:pt x="3658485" y="2333220"/>
                  </a:moveTo>
                  <a:cubicBezTo>
                    <a:pt x="3660032" y="2333533"/>
                    <a:pt x="3661643" y="2333694"/>
                    <a:pt x="3663222" y="2333694"/>
                  </a:cubicBezTo>
                  <a:cubicBezTo>
                    <a:pt x="3676299" y="2333694"/>
                    <a:pt x="3686912" y="2323088"/>
                    <a:pt x="3686912" y="2310005"/>
                  </a:cubicBezTo>
                  <a:cubicBezTo>
                    <a:pt x="3686912" y="2308479"/>
                    <a:pt x="3686753" y="2306957"/>
                    <a:pt x="3686469" y="2305457"/>
                  </a:cubicBezTo>
                  <a:cubicBezTo>
                    <a:pt x="3683974" y="2292617"/>
                    <a:pt x="3671529" y="2284241"/>
                    <a:pt x="3658674" y="2286746"/>
                  </a:cubicBezTo>
                  <a:cubicBezTo>
                    <a:pt x="3649293" y="2288581"/>
                    <a:pt x="3641934" y="2295889"/>
                    <a:pt x="3640007" y="2305267"/>
                  </a:cubicBezTo>
                  <a:lnTo>
                    <a:pt x="3092757" y="2305267"/>
                  </a:lnTo>
                  <a:lnTo>
                    <a:pt x="2976238" y="2421754"/>
                  </a:lnTo>
                  <a:lnTo>
                    <a:pt x="2976238" y="2893231"/>
                  </a:lnTo>
                  <a:cubicBezTo>
                    <a:pt x="2963420" y="2895846"/>
                    <a:pt x="2955148" y="2908360"/>
                    <a:pt x="2957767" y="2921178"/>
                  </a:cubicBezTo>
                  <a:cubicBezTo>
                    <a:pt x="2960382" y="2933998"/>
                    <a:pt x="2972896" y="2942268"/>
                    <a:pt x="2985714" y="2939652"/>
                  </a:cubicBezTo>
                  <a:cubicBezTo>
                    <a:pt x="2998534" y="2937034"/>
                    <a:pt x="3006803" y="2924523"/>
                    <a:pt x="3004185" y="2911702"/>
                  </a:cubicBezTo>
                  <a:cubicBezTo>
                    <a:pt x="3002286" y="2902400"/>
                    <a:pt x="2995015" y="2895129"/>
                    <a:pt x="2985714" y="2893231"/>
                  </a:cubicBezTo>
                  <a:lnTo>
                    <a:pt x="2985714" y="2425766"/>
                  </a:lnTo>
                  <a:lnTo>
                    <a:pt x="3096642" y="2314585"/>
                  </a:lnTo>
                  <a:lnTo>
                    <a:pt x="3639912" y="2314585"/>
                  </a:lnTo>
                  <a:cubicBezTo>
                    <a:pt x="3641839" y="2323918"/>
                    <a:pt x="3649135" y="2331199"/>
                    <a:pt x="3658485" y="2333062"/>
                  </a:cubicBezTo>
                  <a:close/>
                  <a:moveTo>
                    <a:pt x="3658485" y="2296581"/>
                  </a:moveTo>
                  <a:cubicBezTo>
                    <a:pt x="3665876" y="2293975"/>
                    <a:pt x="3673993" y="2297863"/>
                    <a:pt x="3676615" y="2305267"/>
                  </a:cubicBezTo>
                  <a:cubicBezTo>
                    <a:pt x="3679204" y="2312674"/>
                    <a:pt x="3675320" y="2320788"/>
                    <a:pt x="3667929" y="2323394"/>
                  </a:cubicBezTo>
                  <a:cubicBezTo>
                    <a:pt x="3660506" y="2326000"/>
                    <a:pt x="3652420" y="2322115"/>
                    <a:pt x="3649799" y="2314711"/>
                  </a:cubicBezTo>
                  <a:cubicBezTo>
                    <a:pt x="3647114" y="2307314"/>
                    <a:pt x="3650967" y="2299146"/>
                    <a:pt x="3658358" y="2296471"/>
                  </a:cubicBezTo>
                  <a:cubicBezTo>
                    <a:pt x="3658390" y="2296455"/>
                    <a:pt x="3658453" y="2296439"/>
                    <a:pt x="3658485" y="2296423"/>
                  </a:cubicBezTo>
                  <a:close/>
                  <a:moveTo>
                    <a:pt x="2995189" y="2916446"/>
                  </a:moveTo>
                  <a:cubicBezTo>
                    <a:pt x="2995189" y="2924295"/>
                    <a:pt x="2988825" y="2930660"/>
                    <a:pt x="2980976" y="2930660"/>
                  </a:cubicBezTo>
                  <a:cubicBezTo>
                    <a:pt x="2973127" y="2930660"/>
                    <a:pt x="2966762" y="2924295"/>
                    <a:pt x="2966762" y="2916446"/>
                  </a:cubicBezTo>
                  <a:cubicBezTo>
                    <a:pt x="2966762" y="2908597"/>
                    <a:pt x="2973127" y="2902233"/>
                    <a:pt x="2980976" y="2902233"/>
                  </a:cubicBezTo>
                  <a:cubicBezTo>
                    <a:pt x="2988765" y="2902233"/>
                    <a:pt x="2995104" y="2908499"/>
                    <a:pt x="2995189" y="2916288"/>
                  </a:cubicBezTo>
                  <a:close/>
                  <a:moveTo>
                    <a:pt x="3913853" y="1926241"/>
                  </a:moveTo>
                  <a:cubicBezTo>
                    <a:pt x="3911232" y="1913424"/>
                    <a:pt x="3898724" y="1905151"/>
                    <a:pt x="3885900" y="1907770"/>
                  </a:cubicBezTo>
                  <a:cubicBezTo>
                    <a:pt x="3873076" y="1910385"/>
                    <a:pt x="3864801" y="1922899"/>
                    <a:pt x="3867423" y="1935717"/>
                  </a:cubicBezTo>
                  <a:cubicBezTo>
                    <a:pt x="3870044" y="1948534"/>
                    <a:pt x="3882552" y="1956806"/>
                    <a:pt x="3895376" y="1954188"/>
                  </a:cubicBezTo>
                  <a:cubicBezTo>
                    <a:pt x="3904693" y="1952290"/>
                    <a:pt x="3911958" y="1945019"/>
                    <a:pt x="3913853" y="1935717"/>
                  </a:cubicBezTo>
                  <a:lnTo>
                    <a:pt x="3971181" y="1935717"/>
                  </a:lnTo>
                  <a:lnTo>
                    <a:pt x="3971181" y="1850436"/>
                  </a:lnTo>
                  <a:lnTo>
                    <a:pt x="3895376" y="1850436"/>
                  </a:lnTo>
                  <a:lnTo>
                    <a:pt x="3895376" y="1708301"/>
                  </a:lnTo>
                  <a:lnTo>
                    <a:pt x="3961705" y="1708301"/>
                  </a:lnTo>
                  <a:lnTo>
                    <a:pt x="3961705" y="1756153"/>
                  </a:lnTo>
                  <a:cubicBezTo>
                    <a:pt x="3948881" y="1758769"/>
                    <a:pt x="3940606" y="1771283"/>
                    <a:pt x="3943228" y="1784100"/>
                  </a:cubicBezTo>
                  <a:cubicBezTo>
                    <a:pt x="3945849" y="1796921"/>
                    <a:pt x="3958357" y="1805190"/>
                    <a:pt x="3971181" y="1802575"/>
                  </a:cubicBezTo>
                  <a:cubicBezTo>
                    <a:pt x="3984004" y="1799956"/>
                    <a:pt x="3992280" y="1787445"/>
                    <a:pt x="3989658" y="1774625"/>
                  </a:cubicBezTo>
                  <a:cubicBezTo>
                    <a:pt x="3987763" y="1765323"/>
                    <a:pt x="3980499" y="1758052"/>
                    <a:pt x="3971181" y="1756153"/>
                  </a:cubicBezTo>
                  <a:lnTo>
                    <a:pt x="3971181" y="1698668"/>
                  </a:lnTo>
                  <a:lnTo>
                    <a:pt x="3885900" y="1698668"/>
                  </a:lnTo>
                  <a:lnTo>
                    <a:pt x="3885900" y="1859754"/>
                  </a:lnTo>
                  <a:lnTo>
                    <a:pt x="3961705" y="1859754"/>
                  </a:lnTo>
                  <a:lnTo>
                    <a:pt x="3961705" y="1926083"/>
                  </a:lnTo>
                  <a:close/>
                  <a:moveTo>
                    <a:pt x="3890638" y="1945192"/>
                  </a:moveTo>
                  <a:cubicBezTo>
                    <a:pt x="3882773" y="1945192"/>
                    <a:pt x="3876425" y="1938828"/>
                    <a:pt x="3876425" y="1930979"/>
                  </a:cubicBezTo>
                  <a:cubicBezTo>
                    <a:pt x="3876425" y="1923130"/>
                    <a:pt x="3882773" y="1916765"/>
                    <a:pt x="3890638" y="1916765"/>
                  </a:cubicBezTo>
                  <a:cubicBezTo>
                    <a:pt x="3898503" y="1916765"/>
                    <a:pt x="3904851" y="1923130"/>
                    <a:pt x="3904851" y="1930979"/>
                  </a:cubicBezTo>
                  <a:cubicBezTo>
                    <a:pt x="3904757" y="1938759"/>
                    <a:pt x="3898408" y="1945019"/>
                    <a:pt x="3890638" y="1945035"/>
                  </a:cubicBezTo>
                  <a:close/>
                  <a:moveTo>
                    <a:pt x="3980657" y="1779369"/>
                  </a:moveTo>
                  <a:cubicBezTo>
                    <a:pt x="3980657" y="1787218"/>
                    <a:pt x="3974308" y="1793582"/>
                    <a:pt x="3966443" y="1793582"/>
                  </a:cubicBezTo>
                  <a:cubicBezTo>
                    <a:pt x="3958578" y="1793582"/>
                    <a:pt x="3952230" y="1787218"/>
                    <a:pt x="3952230" y="1779369"/>
                  </a:cubicBezTo>
                  <a:cubicBezTo>
                    <a:pt x="3952230" y="1771520"/>
                    <a:pt x="3958578" y="1765155"/>
                    <a:pt x="3966443" y="1765155"/>
                  </a:cubicBezTo>
                  <a:cubicBezTo>
                    <a:pt x="3974245" y="1765155"/>
                    <a:pt x="3980562" y="1771422"/>
                    <a:pt x="3980657" y="1779211"/>
                  </a:cubicBezTo>
                  <a:close/>
                  <a:moveTo>
                    <a:pt x="228774" y="2911551"/>
                  </a:moveTo>
                  <a:cubicBezTo>
                    <a:pt x="226077" y="2924352"/>
                    <a:pt x="234268" y="2936917"/>
                    <a:pt x="247070" y="2939614"/>
                  </a:cubicBezTo>
                  <a:cubicBezTo>
                    <a:pt x="259872" y="2942312"/>
                    <a:pt x="272437" y="2934119"/>
                    <a:pt x="275134" y="2921317"/>
                  </a:cubicBezTo>
                  <a:cubicBezTo>
                    <a:pt x="277831" y="2908515"/>
                    <a:pt x="269640" y="2895951"/>
                    <a:pt x="256838" y="2893253"/>
                  </a:cubicBezTo>
                  <a:cubicBezTo>
                    <a:pt x="256801" y="2893247"/>
                    <a:pt x="256764" y="2893237"/>
                    <a:pt x="256727" y="2893231"/>
                  </a:cubicBezTo>
                  <a:lnTo>
                    <a:pt x="256727" y="2636441"/>
                  </a:lnTo>
                  <a:cubicBezTo>
                    <a:pt x="269546" y="2633826"/>
                    <a:pt x="277816" y="2621312"/>
                    <a:pt x="275200" y="2608494"/>
                  </a:cubicBezTo>
                  <a:cubicBezTo>
                    <a:pt x="272583" y="2595674"/>
                    <a:pt x="260070" y="2587405"/>
                    <a:pt x="247251" y="2590020"/>
                  </a:cubicBezTo>
                  <a:cubicBezTo>
                    <a:pt x="234432" y="2592638"/>
                    <a:pt x="226162" y="2605149"/>
                    <a:pt x="228778" y="2617970"/>
                  </a:cubicBezTo>
                  <a:cubicBezTo>
                    <a:pt x="230678" y="2627272"/>
                    <a:pt x="237948" y="2634543"/>
                    <a:pt x="247251" y="2636441"/>
                  </a:cubicBezTo>
                  <a:lnTo>
                    <a:pt x="247251" y="2893231"/>
                  </a:lnTo>
                  <a:cubicBezTo>
                    <a:pt x="237989" y="2895107"/>
                    <a:pt x="230728" y="2902306"/>
                    <a:pt x="228774" y="2911551"/>
                  </a:cubicBezTo>
                  <a:close/>
                  <a:moveTo>
                    <a:pt x="237776" y="2613068"/>
                  </a:moveTo>
                  <a:cubicBezTo>
                    <a:pt x="237776" y="2605219"/>
                    <a:pt x="244139" y="2598854"/>
                    <a:pt x="251989" y="2598854"/>
                  </a:cubicBezTo>
                  <a:cubicBezTo>
                    <a:pt x="259839" y="2598854"/>
                    <a:pt x="266203" y="2605219"/>
                    <a:pt x="266203" y="2613068"/>
                  </a:cubicBezTo>
                  <a:cubicBezTo>
                    <a:pt x="266203" y="2620917"/>
                    <a:pt x="259839" y="2627281"/>
                    <a:pt x="251989" y="2627281"/>
                  </a:cubicBezTo>
                  <a:cubicBezTo>
                    <a:pt x="244139" y="2627281"/>
                    <a:pt x="237776" y="2620917"/>
                    <a:pt x="237776" y="2613068"/>
                  </a:cubicBezTo>
                  <a:close/>
                  <a:moveTo>
                    <a:pt x="251989" y="2902075"/>
                  </a:moveTo>
                  <a:cubicBezTo>
                    <a:pt x="259839" y="2902075"/>
                    <a:pt x="266203" y="2908439"/>
                    <a:pt x="266203" y="2916288"/>
                  </a:cubicBezTo>
                  <a:cubicBezTo>
                    <a:pt x="266203" y="2924137"/>
                    <a:pt x="259839" y="2930502"/>
                    <a:pt x="251989" y="2930502"/>
                  </a:cubicBezTo>
                  <a:cubicBezTo>
                    <a:pt x="244139" y="2930502"/>
                    <a:pt x="237776" y="2924137"/>
                    <a:pt x="237776" y="2916288"/>
                  </a:cubicBezTo>
                  <a:cubicBezTo>
                    <a:pt x="237758" y="2908455"/>
                    <a:pt x="244093" y="2902094"/>
                    <a:pt x="251926" y="2902075"/>
                  </a:cubicBezTo>
                  <a:cubicBezTo>
                    <a:pt x="251947" y="2902075"/>
                    <a:pt x="251968" y="2902075"/>
                    <a:pt x="251989" y="2902075"/>
                  </a:cubicBezTo>
                  <a:close/>
                  <a:moveTo>
                    <a:pt x="398862" y="3242725"/>
                  </a:moveTo>
                  <a:cubicBezTo>
                    <a:pt x="411682" y="3245346"/>
                    <a:pt x="424193" y="3237071"/>
                    <a:pt x="426805" y="3224247"/>
                  </a:cubicBezTo>
                  <a:cubicBezTo>
                    <a:pt x="429421" y="3211423"/>
                    <a:pt x="421145" y="3198916"/>
                    <a:pt x="408325" y="3196294"/>
                  </a:cubicBezTo>
                  <a:cubicBezTo>
                    <a:pt x="395510" y="3193704"/>
                    <a:pt x="383003" y="3201948"/>
                    <a:pt x="380384" y="3214771"/>
                  </a:cubicBezTo>
                  <a:lnTo>
                    <a:pt x="0" y="3214771"/>
                  </a:lnTo>
                  <a:lnTo>
                    <a:pt x="0" y="3224247"/>
                  </a:lnTo>
                  <a:lnTo>
                    <a:pt x="380384" y="3224247"/>
                  </a:lnTo>
                  <a:cubicBezTo>
                    <a:pt x="382289" y="3233565"/>
                    <a:pt x="389560" y="3240830"/>
                    <a:pt x="398862" y="3242725"/>
                  </a:cubicBezTo>
                  <a:close/>
                  <a:moveTo>
                    <a:pt x="403599" y="3205296"/>
                  </a:moveTo>
                  <a:cubicBezTo>
                    <a:pt x="411448" y="3205296"/>
                    <a:pt x="417813" y="3211644"/>
                    <a:pt x="417813" y="3219509"/>
                  </a:cubicBezTo>
                  <a:cubicBezTo>
                    <a:pt x="417813" y="3227374"/>
                    <a:pt x="411448" y="3233723"/>
                    <a:pt x="403599" y="3233723"/>
                  </a:cubicBezTo>
                  <a:cubicBezTo>
                    <a:pt x="395750" y="3233723"/>
                    <a:pt x="389386" y="3227374"/>
                    <a:pt x="389386" y="3219509"/>
                  </a:cubicBezTo>
                  <a:cubicBezTo>
                    <a:pt x="389367" y="3211676"/>
                    <a:pt x="395703" y="3205327"/>
                    <a:pt x="403536" y="3205296"/>
                  </a:cubicBezTo>
                  <a:cubicBezTo>
                    <a:pt x="403558" y="3205296"/>
                    <a:pt x="403577" y="3205296"/>
                    <a:pt x="403599" y="3205296"/>
                  </a:cubicBezTo>
                  <a:close/>
                  <a:moveTo>
                    <a:pt x="408337" y="2693611"/>
                  </a:moveTo>
                  <a:lnTo>
                    <a:pt x="456189" y="2693611"/>
                  </a:lnTo>
                  <a:cubicBezTo>
                    <a:pt x="458805" y="2706428"/>
                    <a:pt x="471319" y="2714700"/>
                    <a:pt x="484136" y="2712082"/>
                  </a:cubicBezTo>
                  <a:cubicBezTo>
                    <a:pt x="496957" y="2709467"/>
                    <a:pt x="505226" y="2696952"/>
                    <a:pt x="502610" y="2684135"/>
                  </a:cubicBezTo>
                  <a:cubicBezTo>
                    <a:pt x="499992" y="2671318"/>
                    <a:pt x="487481" y="2663045"/>
                    <a:pt x="474660" y="2665664"/>
                  </a:cubicBezTo>
                  <a:cubicBezTo>
                    <a:pt x="465359" y="2667562"/>
                    <a:pt x="458088" y="2674833"/>
                    <a:pt x="456189" y="2684135"/>
                  </a:cubicBezTo>
                  <a:lnTo>
                    <a:pt x="398862" y="2684135"/>
                  </a:lnTo>
                  <a:lnTo>
                    <a:pt x="398862" y="3148442"/>
                  </a:lnTo>
                  <a:lnTo>
                    <a:pt x="626277" y="3148442"/>
                  </a:lnTo>
                  <a:lnTo>
                    <a:pt x="626277" y="3411233"/>
                  </a:lnTo>
                  <a:lnTo>
                    <a:pt x="635753" y="3411233"/>
                  </a:lnTo>
                  <a:lnTo>
                    <a:pt x="635753" y="3138966"/>
                  </a:lnTo>
                  <a:lnTo>
                    <a:pt x="408337" y="3138966"/>
                  </a:lnTo>
                  <a:close/>
                  <a:moveTo>
                    <a:pt x="479405" y="2674659"/>
                  </a:moveTo>
                  <a:cubicBezTo>
                    <a:pt x="487254" y="2674659"/>
                    <a:pt x="493618" y="2681024"/>
                    <a:pt x="493618" y="2688873"/>
                  </a:cubicBezTo>
                  <a:cubicBezTo>
                    <a:pt x="493618" y="2696722"/>
                    <a:pt x="487254" y="2703086"/>
                    <a:pt x="479405" y="2703086"/>
                  </a:cubicBezTo>
                  <a:cubicBezTo>
                    <a:pt x="471556" y="2703086"/>
                    <a:pt x="465191" y="2696722"/>
                    <a:pt x="465191" y="2688873"/>
                  </a:cubicBezTo>
                  <a:cubicBezTo>
                    <a:pt x="465172" y="2681040"/>
                    <a:pt x="471508" y="2674679"/>
                    <a:pt x="479341" y="2674659"/>
                  </a:cubicBezTo>
                  <a:cubicBezTo>
                    <a:pt x="479364" y="2674659"/>
                    <a:pt x="479382" y="2674659"/>
                    <a:pt x="479405" y="2674659"/>
                  </a:cubicBezTo>
                  <a:close/>
                  <a:moveTo>
                    <a:pt x="484142" y="3347904"/>
                  </a:moveTo>
                  <a:cubicBezTo>
                    <a:pt x="471322" y="3345283"/>
                    <a:pt x="458805" y="3353558"/>
                    <a:pt x="456189" y="3366382"/>
                  </a:cubicBezTo>
                  <a:cubicBezTo>
                    <a:pt x="453574" y="3379205"/>
                    <a:pt x="461846" y="3391713"/>
                    <a:pt x="474667" y="3394335"/>
                  </a:cubicBezTo>
                  <a:lnTo>
                    <a:pt x="474667" y="3411233"/>
                  </a:lnTo>
                  <a:lnTo>
                    <a:pt x="484142" y="3411233"/>
                  </a:lnTo>
                  <a:lnTo>
                    <a:pt x="484142" y="3394335"/>
                  </a:lnTo>
                  <a:cubicBezTo>
                    <a:pt x="496963" y="3391745"/>
                    <a:pt x="505248" y="3379237"/>
                    <a:pt x="502645" y="3366413"/>
                  </a:cubicBezTo>
                  <a:cubicBezTo>
                    <a:pt x="500750" y="3357096"/>
                    <a:pt x="493463" y="3349799"/>
                    <a:pt x="484142" y="3347904"/>
                  </a:cubicBezTo>
                  <a:close/>
                  <a:moveTo>
                    <a:pt x="479405" y="3385333"/>
                  </a:moveTo>
                  <a:cubicBezTo>
                    <a:pt x="471556" y="3385333"/>
                    <a:pt x="465191" y="3378984"/>
                    <a:pt x="465191" y="3371120"/>
                  </a:cubicBezTo>
                  <a:cubicBezTo>
                    <a:pt x="465191" y="3363255"/>
                    <a:pt x="471556" y="3356906"/>
                    <a:pt x="479405" y="3356906"/>
                  </a:cubicBezTo>
                  <a:cubicBezTo>
                    <a:pt x="487254" y="3356906"/>
                    <a:pt x="493618" y="3363255"/>
                    <a:pt x="493618" y="3371120"/>
                  </a:cubicBezTo>
                  <a:cubicBezTo>
                    <a:pt x="493602" y="3378953"/>
                    <a:pt x="487247" y="3385302"/>
                    <a:pt x="479405" y="3385333"/>
                  </a:cubicBezTo>
                  <a:close/>
                  <a:moveTo>
                    <a:pt x="559948" y="3347904"/>
                  </a:moveTo>
                  <a:lnTo>
                    <a:pt x="559948" y="3214771"/>
                  </a:lnTo>
                  <a:lnTo>
                    <a:pt x="474667" y="3214771"/>
                  </a:lnTo>
                  <a:lnTo>
                    <a:pt x="474667" y="3290577"/>
                  </a:lnTo>
                  <a:lnTo>
                    <a:pt x="247251" y="3290577"/>
                  </a:lnTo>
                  <a:lnTo>
                    <a:pt x="247251" y="3411233"/>
                  </a:lnTo>
                  <a:lnTo>
                    <a:pt x="256727" y="3411233"/>
                  </a:lnTo>
                  <a:lnTo>
                    <a:pt x="256727" y="3300052"/>
                  </a:lnTo>
                  <a:lnTo>
                    <a:pt x="484142" y="3300052"/>
                  </a:lnTo>
                  <a:lnTo>
                    <a:pt x="484142" y="3224247"/>
                  </a:lnTo>
                  <a:lnTo>
                    <a:pt x="550472" y="3224247"/>
                  </a:lnTo>
                  <a:lnTo>
                    <a:pt x="550472" y="3348062"/>
                  </a:lnTo>
                  <a:cubicBezTo>
                    <a:pt x="537655" y="3350684"/>
                    <a:pt x="529382" y="3363192"/>
                    <a:pt x="532001" y="3376015"/>
                  </a:cubicBezTo>
                  <a:cubicBezTo>
                    <a:pt x="534616" y="3388839"/>
                    <a:pt x="547130" y="3397115"/>
                    <a:pt x="559948" y="3394493"/>
                  </a:cubicBezTo>
                  <a:cubicBezTo>
                    <a:pt x="572765" y="3391871"/>
                    <a:pt x="581037" y="3379363"/>
                    <a:pt x="578419" y="3366540"/>
                  </a:cubicBezTo>
                  <a:cubicBezTo>
                    <a:pt x="576521" y="3357222"/>
                    <a:pt x="569250" y="3349957"/>
                    <a:pt x="559948" y="3348062"/>
                  </a:cubicBezTo>
                  <a:close/>
                  <a:moveTo>
                    <a:pt x="555210" y="3385333"/>
                  </a:moveTo>
                  <a:cubicBezTo>
                    <a:pt x="547361" y="3385333"/>
                    <a:pt x="540996" y="3378984"/>
                    <a:pt x="540996" y="3371120"/>
                  </a:cubicBezTo>
                  <a:cubicBezTo>
                    <a:pt x="540996" y="3363255"/>
                    <a:pt x="547361" y="3356906"/>
                    <a:pt x="555210" y="3356906"/>
                  </a:cubicBezTo>
                  <a:cubicBezTo>
                    <a:pt x="563059" y="3356906"/>
                    <a:pt x="569423" y="3363255"/>
                    <a:pt x="569423" y="3371120"/>
                  </a:cubicBezTo>
                  <a:cubicBezTo>
                    <a:pt x="569407" y="3378953"/>
                    <a:pt x="563052" y="3385302"/>
                    <a:pt x="555210" y="3385333"/>
                  </a:cubicBezTo>
                  <a:close/>
                  <a:moveTo>
                    <a:pt x="408337" y="3348062"/>
                  </a:moveTo>
                  <a:cubicBezTo>
                    <a:pt x="395517" y="3345441"/>
                    <a:pt x="382999" y="3353716"/>
                    <a:pt x="380384" y="3366540"/>
                  </a:cubicBezTo>
                  <a:cubicBezTo>
                    <a:pt x="377769" y="3379363"/>
                    <a:pt x="386041" y="3391871"/>
                    <a:pt x="398862" y="3394493"/>
                  </a:cubicBezTo>
                  <a:lnTo>
                    <a:pt x="398862" y="3411233"/>
                  </a:lnTo>
                  <a:lnTo>
                    <a:pt x="408337" y="3411233"/>
                  </a:lnTo>
                  <a:lnTo>
                    <a:pt x="408337" y="3394335"/>
                  </a:lnTo>
                  <a:cubicBezTo>
                    <a:pt x="421158" y="3391745"/>
                    <a:pt x="429443" y="3379237"/>
                    <a:pt x="426840" y="3366413"/>
                  </a:cubicBezTo>
                  <a:cubicBezTo>
                    <a:pt x="424945" y="3357096"/>
                    <a:pt x="417658" y="3349799"/>
                    <a:pt x="408337" y="3347904"/>
                  </a:cubicBezTo>
                  <a:close/>
                  <a:moveTo>
                    <a:pt x="403599" y="3385491"/>
                  </a:moveTo>
                  <a:cubicBezTo>
                    <a:pt x="395750" y="3385491"/>
                    <a:pt x="389386" y="3379142"/>
                    <a:pt x="389386" y="3371277"/>
                  </a:cubicBezTo>
                  <a:cubicBezTo>
                    <a:pt x="389386" y="3363413"/>
                    <a:pt x="395750" y="3357064"/>
                    <a:pt x="403599" y="3357064"/>
                  </a:cubicBezTo>
                  <a:cubicBezTo>
                    <a:pt x="411448" y="3357064"/>
                    <a:pt x="417813" y="3363413"/>
                    <a:pt x="417813" y="3371277"/>
                  </a:cubicBezTo>
                  <a:cubicBezTo>
                    <a:pt x="417709" y="3379048"/>
                    <a:pt x="411382" y="3385302"/>
                    <a:pt x="403599" y="3385333"/>
                  </a:cubicBezTo>
                  <a:close/>
                  <a:moveTo>
                    <a:pt x="1090584" y="3196452"/>
                  </a:moveTo>
                  <a:lnTo>
                    <a:pt x="1090584" y="3138966"/>
                  </a:lnTo>
                  <a:lnTo>
                    <a:pt x="1005303" y="3138966"/>
                  </a:lnTo>
                  <a:lnTo>
                    <a:pt x="1005303" y="3300052"/>
                  </a:lnTo>
                  <a:lnTo>
                    <a:pt x="1081108" y="3300052"/>
                  </a:lnTo>
                  <a:lnTo>
                    <a:pt x="1081108" y="3366382"/>
                  </a:lnTo>
                  <a:lnTo>
                    <a:pt x="1033256" y="3366382"/>
                  </a:lnTo>
                  <a:cubicBezTo>
                    <a:pt x="1030641" y="3353558"/>
                    <a:pt x="1018127" y="3345283"/>
                    <a:pt x="1005309" y="3347904"/>
                  </a:cubicBezTo>
                  <a:cubicBezTo>
                    <a:pt x="992489" y="3350526"/>
                    <a:pt x="984220" y="3363034"/>
                    <a:pt x="986835" y="3375858"/>
                  </a:cubicBezTo>
                  <a:cubicBezTo>
                    <a:pt x="989450" y="3388681"/>
                    <a:pt x="1001964" y="3396956"/>
                    <a:pt x="1014785" y="3394335"/>
                  </a:cubicBezTo>
                  <a:cubicBezTo>
                    <a:pt x="1024087" y="3392440"/>
                    <a:pt x="1031358" y="3385175"/>
                    <a:pt x="1033256" y="3375858"/>
                  </a:cubicBezTo>
                  <a:lnTo>
                    <a:pt x="1090584" y="3375858"/>
                  </a:lnTo>
                  <a:lnTo>
                    <a:pt x="1090584" y="3290577"/>
                  </a:lnTo>
                  <a:lnTo>
                    <a:pt x="1014779" y="3290577"/>
                  </a:lnTo>
                  <a:lnTo>
                    <a:pt x="1014779" y="3148442"/>
                  </a:lnTo>
                  <a:lnTo>
                    <a:pt x="1081108" y="3148442"/>
                  </a:lnTo>
                  <a:lnTo>
                    <a:pt x="1081108" y="3196452"/>
                  </a:lnTo>
                  <a:cubicBezTo>
                    <a:pt x="1068291" y="3199073"/>
                    <a:pt x="1060019" y="3211581"/>
                    <a:pt x="1062637" y="3224405"/>
                  </a:cubicBezTo>
                  <a:cubicBezTo>
                    <a:pt x="1065252" y="3237229"/>
                    <a:pt x="1077766" y="3245504"/>
                    <a:pt x="1090584" y="3242882"/>
                  </a:cubicBezTo>
                  <a:cubicBezTo>
                    <a:pt x="1103401" y="3240261"/>
                    <a:pt x="1111674" y="3227753"/>
                    <a:pt x="1109055" y="3214929"/>
                  </a:cubicBezTo>
                  <a:cubicBezTo>
                    <a:pt x="1107157" y="3205612"/>
                    <a:pt x="1099886" y="3198347"/>
                    <a:pt x="1090584" y="3196452"/>
                  </a:cubicBezTo>
                  <a:close/>
                  <a:moveTo>
                    <a:pt x="1010041" y="3385491"/>
                  </a:moveTo>
                  <a:cubicBezTo>
                    <a:pt x="1002192" y="3385491"/>
                    <a:pt x="995827" y="3379142"/>
                    <a:pt x="995827" y="3371277"/>
                  </a:cubicBezTo>
                  <a:cubicBezTo>
                    <a:pt x="995827" y="3363413"/>
                    <a:pt x="1002192" y="3357064"/>
                    <a:pt x="1010041" y="3357064"/>
                  </a:cubicBezTo>
                  <a:cubicBezTo>
                    <a:pt x="1017890" y="3357064"/>
                    <a:pt x="1024254" y="3363413"/>
                    <a:pt x="1024254" y="3371277"/>
                  </a:cubicBezTo>
                  <a:cubicBezTo>
                    <a:pt x="1024150" y="3379048"/>
                    <a:pt x="1017824" y="3385302"/>
                    <a:pt x="1010041" y="3385333"/>
                  </a:cubicBezTo>
                  <a:close/>
                  <a:moveTo>
                    <a:pt x="1085846" y="3233881"/>
                  </a:moveTo>
                  <a:cubicBezTo>
                    <a:pt x="1077997" y="3233881"/>
                    <a:pt x="1071633" y="3227532"/>
                    <a:pt x="1071633" y="3219667"/>
                  </a:cubicBezTo>
                  <a:cubicBezTo>
                    <a:pt x="1071633" y="3211802"/>
                    <a:pt x="1077997" y="3205454"/>
                    <a:pt x="1085846" y="3205454"/>
                  </a:cubicBezTo>
                  <a:cubicBezTo>
                    <a:pt x="1093695" y="3205454"/>
                    <a:pt x="1100060" y="3211802"/>
                    <a:pt x="1100060" y="3219667"/>
                  </a:cubicBezTo>
                  <a:cubicBezTo>
                    <a:pt x="1099955" y="3227437"/>
                    <a:pt x="1093629" y="3233691"/>
                    <a:pt x="1085846" y="3233723"/>
                  </a:cubicBezTo>
                  <a:close/>
                  <a:moveTo>
                    <a:pt x="332532" y="3348062"/>
                  </a:moveTo>
                  <a:cubicBezTo>
                    <a:pt x="319712" y="3345441"/>
                    <a:pt x="307195" y="3353716"/>
                    <a:pt x="304579" y="3366540"/>
                  </a:cubicBezTo>
                  <a:cubicBezTo>
                    <a:pt x="301962" y="3379363"/>
                    <a:pt x="310235" y="3391871"/>
                    <a:pt x="323056" y="3394493"/>
                  </a:cubicBezTo>
                  <a:lnTo>
                    <a:pt x="323056" y="3411233"/>
                  </a:lnTo>
                  <a:lnTo>
                    <a:pt x="332532" y="3411233"/>
                  </a:lnTo>
                  <a:lnTo>
                    <a:pt x="332532" y="3394335"/>
                  </a:lnTo>
                  <a:cubicBezTo>
                    <a:pt x="345353" y="3391745"/>
                    <a:pt x="353637" y="3379237"/>
                    <a:pt x="351035" y="3366413"/>
                  </a:cubicBezTo>
                  <a:cubicBezTo>
                    <a:pt x="349140" y="3357096"/>
                    <a:pt x="341853" y="3349799"/>
                    <a:pt x="332532" y="3347904"/>
                  </a:cubicBezTo>
                  <a:close/>
                  <a:moveTo>
                    <a:pt x="327794" y="3385491"/>
                  </a:moveTo>
                  <a:cubicBezTo>
                    <a:pt x="319945" y="3385491"/>
                    <a:pt x="313581" y="3379142"/>
                    <a:pt x="313581" y="3371277"/>
                  </a:cubicBezTo>
                  <a:cubicBezTo>
                    <a:pt x="313581" y="3363413"/>
                    <a:pt x="319945" y="3357064"/>
                    <a:pt x="327794" y="3357064"/>
                  </a:cubicBezTo>
                  <a:cubicBezTo>
                    <a:pt x="335643" y="3357064"/>
                    <a:pt x="342008" y="3363413"/>
                    <a:pt x="342008" y="3371277"/>
                  </a:cubicBezTo>
                  <a:cubicBezTo>
                    <a:pt x="341903" y="3379048"/>
                    <a:pt x="335577" y="3385302"/>
                    <a:pt x="327794" y="3385333"/>
                  </a:cubicBezTo>
                  <a:close/>
                  <a:moveTo>
                    <a:pt x="777888" y="3272257"/>
                  </a:moveTo>
                  <a:cubicBezTo>
                    <a:pt x="768582" y="3274152"/>
                    <a:pt x="761308" y="3281417"/>
                    <a:pt x="759410" y="3290734"/>
                  </a:cubicBezTo>
                  <a:lnTo>
                    <a:pt x="759410" y="3290734"/>
                  </a:lnTo>
                  <a:cubicBezTo>
                    <a:pt x="756792" y="3303558"/>
                    <a:pt x="765061" y="3316066"/>
                    <a:pt x="777878" y="3318687"/>
                  </a:cubicBezTo>
                  <a:cubicBezTo>
                    <a:pt x="777881" y="3318687"/>
                    <a:pt x="777884" y="3318687"/>
                    <a:pt x="777888" y="3318687"/>
                  </a:cubicBezTo>
                  <a:cubicBezTo>
                    <a:pt x="790771" y="3321246"/>
                    <a:pt x="803289" y="3312876"/>
                    <a:pt x="805841" y="3299989"/>
                  </a:cubicBezTo>
                  <a:cubicBezTo>
                    <a:pt x="806444" y="3296925"/>
                    <a:pt x="806444" y="3293798"/>
                    <a:pt x="805841" y="3290734"/>
                  </a:cubicBezTo>
                  <a:cubicBezTo>
                    <a:pt x="803952" y="3281417"/>
                    <a:pt x="796675" y="3274152"/>
                    <a:pt x="787363" y="3272257"/>
                  </a:cubicBezTo>
                  <a:lnTo>
                    <a:pt x="787363" y="3072637"/>
                  </a:lnTo>
                  <a:lnTo>
                    <a:pt x="853693" y="3072637"/>
                  </a:lnTo>
                  <a:lnTo>
                    <a:pt x="853693" y="3366382"/>
                  </a:lnTo>
                  <a:lnTo>
                    <a:pt x="711558" y="3366382"/>
                  </a:lnTo>
                  <a:lnTo>
                    <a:pt x="711558" y="3063161"/>
                  </a:lnTo>
                  <a:lnTo>
                    <a:pt x="484142" y="3063161"/>
                  </a:lnTo>
                  <a:lnTo>
                    <a:pt x="484142" y="2769416"/>
                  </a:lnTo>
                  <a:lnTo>
                    <a:pt x="559948" y="2769416"/>
                  </a:lnTo>
                  <a:lnTo>
                    <a:pt x="559948" y="2608330"/>
                  </a:lnTo>
                  <a:lnTo>
                    <a:pt x="484142" y="2608330"/>
                  </a:lnTo>
                  <a:lnTo>
                    <a:pt x="484142" y="2560478"/>
                  </a:lnTo>
                  <a:cubicBezTo>
                    <a:pt x="496960" y="2557863"/>
                    <a:pt x="505232" y="2545348"/>
                    <a:pt x="502614" y="2532531"/>
                  </a:cubicBezTo>
                  <a:cubicBezTo>
                    <a:pt x="499998" y="2519710"/>
                    <a:pt x="487484" y="2511441"/>
                    <a:pt x="474667" y="2514057"/>
                  </a:cubicBezTo>
                  <a:cubicBezTo>
                    <a:pt x="461849" y="2516675"/>
                    <a:pt x="453577" y="2529186"/>
                    <a:pt x="456196" y="2542007"/>
                  </a:cubicBezTo>
                  <a:cubicBezTo>
                    <a:pt x="458094" y="2551309"/>
                    <a:pt x="465365" y="2558580"/>
                    <a:pt x="474667" y="2560478"/>
                  </a:cubicBezTo>
                  <a:lnTo>
                    <a:pt x="474667" y="2617806"/>
                  </a:lnTo>
                  <a:lnTo>
                    <a:pt x="550472" y="2617806"/>
                  </a:lnTo>
                  <a:lnTo>
                    <a:pt x="550472" y="2759940"/>
                  </a:lnTo>
                  <a:lnTo>
                    <a:pt x="474667" y="2759940"/>
                  </a:lnTo>
                  <a:lnTo>
                    <a:pt x="474667" y="3072637"/>
                  </a:lnTo>
                  <a:lnTo>
                    <a:pt x="702082" y="3072637"/>
                  </a:lnTo>
                  <a:lnTo>
                    <a:pt x="702082" y="3375858"/>
                  </a:lnTo>
                  <a:lnTo>
                    <a:pt x="863168" y="3375858"/>
                  </a:lnTo>
                  <a:lnTo>
                    <a:pt x="863168" y="3063161"/>
                  </a:lnTo>
                  <a:lnTo>
                    <a:pt x="777888" y="3063161"/>
                  </a:lnTo>
                  <a:close/>
                  <a:moveTo>
                    <a:pt x="465191" y="2537420"/>
                  </a:moveTo>
                  <a:cubicBezTo>
                    <a:pt x="465191" y="2529571"/>
                    <a:pt x="471556" y="2523207"/>
                    <a:pt x="479405" y="2523207"/>
                  </a:cubicBezTo>
                  <a:cubicBezTo>
                    <a:pt x="487254" y="2523207"/>
                    <a:pt x="493618" y="2529571"/>
                    <a:pt x="493618" y="2537420"/>
                  </a:cubicBezTo>
                  <a:cubicBezTo>
                    <a:pt x="493618" y="2545270"/>
                    <a:pt x="487254" y="2551634"/>
                    <a:pt x="479405" y="2551634"/>
                  </a:cubicBezTo>
                  <a:cubicBezTo>
                    <a:pt x="471556" y="2551634"/>
                    <a:pt x="465191" y="2545273"/>
                    <a:pt x="465191" y="2537420"/>
                  </a:cubicBezTo>
                  <a:cubicBezTo>
                    <a:pt x="465191" y="2537367"/>
                    <a:pt x="465191" y="2537316"/>
                    <a:pt x="465191" y="2537263"/>
                  </a:cubicBezTo>
                  <a:close/>
                  <a:moveTo>
                    <a:pt x="795954" y="3290577"/>
                  </a:moveTo>
                  <a:cubicBezTo>
                    <a:pt x="797022" y="3293640"/>
                    <a:pt x="797022" y="3296988"/>
                    <a:pt x="795954" y="3300052"/>
                  </a:cubicBezTo>
                  <a:cubicBezTo>
                    <a:pt x="793323" y="3307443"/>
                    <a:pt x="785193" y="3311297"/>
                    <a:pt x="777799" y="3308675"/>
                  </a:cubicBezTo>
                  <a:cubicBezTo>
                    <a:pt x="777796" y="3308675"/>
                    <a:pt x="777796" y="3308675"/>
                    <a:pt x="777793" y="3308675"/>
                  </a:cubicBezTo>
                  <a:lnTo>
                    <a:pt x="777793" y="3308675"/>
                  </a:lnTo>
                  <a:cubicBezTo>
                    <a:pt x="770389" y="3306022"/>
                    <a:pt x="766539" y="3297873"/>
                    <a:pt x="769195" y="3290450"/>
                  </a:cubicBezTo>
                  <a:cubicBezTo>
                    <a:pt x="770632" y="3286439"/>
                    <a:pt x="773788" y="3283312"/>
                    <a:pt x="777793" y="3281859"/>
                  </a:cubicBezTo>
                  <a:lnTo>
                    <a:pt x="777793" y="3281859"/>
                  </a:lnTo>
                  <a:cubicBezTo>
                    <a:pt x="785215" y="3279237"/>
                    <a:pt x="793345" y="3283154"/>
                    <a:pt x="795954" y="3290577"/>
                  </a:cubicBezTo>
                  <a:close/>
                  <a:moveTo>
                    <a:pt x="559948" y="2969036"/>
                  </a:moveTo>
                  <a:cubicBezTo>
                    <a:pt x="547127" y="2966424"/>
                    <a:pt x="534616" y="2974696"/>
                    <a:pt x="532004" y="2987517"/>
                  </a:cubicBezTo>
                  <a:cubicBezTo>
                    <a:pt x="529389" y="3000334"/>
                    <a:pt x="537664" y="3012845"/>
                    <a:pt x="550485" y="3015461"/>
                  </a:cubicBezTo>
                  <a:cubicBezTo>
                    <a:pt x="563299" y="3018073"/>
                    <a:pt x="575807" y="3009804"/>
                    <a:pt x="578425" y="2996989"/>
                  </a:cubicBezTo>
                  <a:lnTo>
                    <a:pt x="929498" y="2996989"/>
                  </a:lnTo>
                  <a:lnTo>
                    <a:pt x="929498" y="3411233"/>
                  </a:lnTo>
                  <a:lnTo>
                    <a:pt x="938974" y="3411233"/>
                  </a:lnTo>
                  <a:lnTo>
                    <a:pt x="938974" y="2987356"/>
                  </a:lnTo>
                  <a:lnTo>
                    <a:pt x="578425" y="2987356"/>
                  </a:lnTo>
                  <a:cubicBezTo>
                    <a:pt x="576480" y="2978108"/>
                    <a:pt x="569215" y="2970903"/>
                    <a:pt x="559948" y="2969036"/>
                  </a:cubicBezTo>
                  <a:close/>
                  <a:moveTo>
                    <a:pt x="555210" y="3006465"/>
                  </a:moveTo>
                  <a:cubicBezTo>
                    <a:pt x="547361" y="3006465"/>
                    <a:pt x="540996" y="3000101"/>
                    <a:pt x="540996" y="2992252"/>
                  </a:cubicBezTo>
                  <a:cubicBezTo>
                    <a:pt x="540996" y="2984403"/>
                    <a:pt x="547361" y="2978038"/>
                    <a:pt x="555210" y="2978038"/>
                  </a:cubicBezTo>
                  <a:cubicBezTo>
                    <a:pt x="563059" y="2978038"/>
                    <a:pt x="569423" y="2984403"/>
                    <a:pt x="569423" y="2992252"/>
                  </a:cubicBezTo>
                  <a:cubicBezTo>
                    <a:pt x="569319" y="3000031"/>
                    <a:pt x="562992" y="3006291"/>
                    <a:pt x="555210" y="3006307"/>
                  </a:cubicBezTo>
                  <a:close/>
                  <a:moveTo>
                    <a:pt x="180922" y="2636283"/>
                  </a:moveTo>
                  <a:cubicBezTo>
                    <a:pt x="193740" y="2633668"/>
                    <a:pt x="202011" y="2621154"/>
                    <a:pt x="199394" y="2608336"/>
                  </a:cubicBezTo>
                  <a:cubicBezTo>
                    <a:pt x="196778" y="2595516"/>
                    <a:pt x="184265" y="2587247"/>
                    <a:pt x="171446" y="2589862"/>
                  </a:cubicBezTo>
                  <a:cubicBezTo>
                    <a:pt x="158627" y="2592480"/>
                    <a:pt x="150357" y="2604991"/>
                    <a:pt x="152973" y="2617812"/>
                  </a:cubicBezTo>
                  <a:cubicBezTo>
                    <a:pt x="154873" y="2627114"/>
                    <a:pt x="162143" y="2634385"/>
                    <a:pt x="171446" y="2636283"/>
                  </a:cubicBezTo>
                  <a:lnTo>
                    <a:pt x="171446" y="2987356"/>
                  </a:lnTo>
                  <a:lnTo>
                    <a:pt x="0" y="2987356"/>
                  </a:lnTo>
                  <a:lnTo>
                    <a:pt x="0" y="2996831"/>
                  </a:lnTo>
                  <a:lnTo>
                    <a:pt x="180922" y="2996831"/>
                  </a:lnTo>
                  <a:close/>
                  <a:moveTo>
                    <a:pt x="161970" y="2613068"/>
                  </a:moveTo>
                  <a:cubicBezTo>
                    <a:pt x="161970" y="2605219"/>
                    <a:pt x="168334" y="2598854"/>
                    <a:pt x="176184" y="2598854"/>
                  </a:cubicBezTo>
                  <a:cubicBezTo>
                    <a:pt x="184034" y="2598854"/>
                    <a:pt x="190397" y="2605219"/>
                    <a:pt x="190397" y="2613068"/>
                  </a:cubicBezTo>
                  <a:cubicBezTo>
                    <a:pt x="190397" y="2620917"/>
                    <a:pt x="184034" y="2627281"/>
                    <a:pt x="176184" y="2627281"/>
                  </a:cubicBezTo>
                  <a:cubicBezTo>
                    <a:pt x="168334" y="2627281"/>
                    <a:pt x="161970" y="2620917"/>
                    <a:pt x="161970" y="2613068"/>
                  </a:cubicBezTo>
                  <a:close/>
                  <a:moveTo>
                    <a:pt x="1763355" y="3166919"/>
                  </a:moveTo>
                  <a:cubicBezTo>
                    <a:pt x="1776175" y="3169541"/>
                    <a:pt x="1788686" y="3161266"/>
                    <a:pt x="1791299" y="3148439"/>
                  </a:cubicBezTo>
                  <a:cubicBezTo>
                    <a:pt x="1793914" y="3135621"/>
                    <a:pt x="1785639" y="3123110"/>
                    <a:pt x="1772818" y="3120495"/>
                  </a:cubicBezTo>
                  <a:cubicBezTo>
                    <a:pt x="1760004" y="3117883"/>
                    <a:pt x="1747496" y="3126152"/>
                    <a:pt x="1744877" y="3138966"/>
                  </a:cubicBezTo>
                  <a:lnTo>
                    <a:pt x="1156913" y="3138966"/>
                  </a:lnTo>
                  <a:lnTo>
                    <a:pt x="1156913" y="3411233"/>
                  </a:lnTo>
                  <a:lnTo>
                    <a:pt x="1166389" y="3411233"/>
                  </a:lnTo>
                  <a:lnTo>
                    <a:pt x="1166389" y="3148442"/>
                  </a:lnTo>
                  <a:lnTo>
                    <a:pt x="1744877" y="3148442"/>
                  </a:lnTo>
                  <a:cubicBezTo>
                    <a:pt x="1746782" y="3157744"/>
                    <a:pt x="1754053" y="3165024"/>
                    <a:pt x="1763355" y="3166919"/>
                  </a:cubicBezTo>
                  <a:close/>
                  <a:moveTo>
                    <a:pt x="1768093" y="3129491"/>
                  </a:moveTo>
                  <a:cubicBezTo>
                    <a:pt x="1775942" y="3129491"/>
                    <a:pt x="1782306" y="3135855"/>
                    <a:pt x="1782306" y="3143704"/>
                  </a:cubicBezTo>
                  <a:cubicBezTo>
                    <a:pt x="1782306" y="3151553"/>
                    <a:pt x="1775942" y="3157917"/>
                    <a:pt x="1768093" y="3157917"/>
                  </a:cubicBezTo>
                  <a:cubicBezTo>
                    <a:pt x="1760244" y="3157917"/>
                    <a:pt x="1753879" y="3151553"/>
                    <a:pt x="1753879" y="3143704"/>
                  </a:cubicBezTo>
                  <a:cubicBezTo>
                    <a:pt x="1753860" y="3135871"/>
                    <a:pt x="1760196" y="3129510"/>
                    <a:pt x="1768030" y="3129491"/>
                  </a:cubicBezTo>
                  <a:cubicBezTo>
                    <a:pt x="1768052" y="3129491"/>
                    <a:pt x="1768071" y="3129491"/>
                    <a:pt x="1768093" y="3129491"/>
                  </a:cubicBezTo>
                  <a:close/>
                  <a:moveTo>
                    <a:pt x="0" y="3300052"/>
                  </a:moveTo>
                  <a:lnTo>
                    <a:pt x="171446" y="3300052"/>
                  </a:lnTo>
                  <a:lnTo>
                    <a:pt x="171446" y="3411233"/>
                  </a:lnTo>
                  <a:lnTo>
                    <a:pt x="180922" y="3411233"/>
                  </a:lnTo>
                  <a:lnTo>
                    <a:pt x="180922" y="3290577"/>
                  </a:lnTo>
                  <a:lnTo>
                    <a:pt x="0" y="3290577"/>
                  </a:lnTo>
                  <a:close/>
                  <a:moveTo>
                    <a:pt x="323056" y="3091114"/>
                  </a:moveTo>
                  <a:cubicBezTo>
                    <a:pt x="335877" y="3093726"/>
                    <a:pt x="348388" y="3085454"/>
                    <a:pt x="351000" y="3072634"/>
                  </a:cubicBezTo>
                  <a:cubicBezTo>
                    <a:pt x="353615" y="3059816"/>
                    <a:pt x="345340" y="3047305"/>
                    <a:pt x="332519" y="3044690"/>
                  </a:cubicBezTo>
                  <a:cubicBezTo>
                    <a:pt x="319705" y="3042078"/>
                    <a:pt x="307197" y="3050347"/>
                    <a:pt x="304579" y="3063161"/>
                  </a:cubicBezTo>
                  <a:lnTo>
                    <a:pt x="0" y="3063161"/>
                  </a:lnTo>
                  <a:lnTo>
                    <a:pt x="0" y="3072637"/>
                  </a:lnTo>
                  <a:lnTo>
                    <a:pt x="304579" y="3072637"/>
                  </a:lnTo>
                  <a:cubicBezTo>
                    <a:pt x="306484" y="3081939"/>
                    <a:pt x="313754" y="3089210"/>
                    <a:pt x="323056" y="3091114"/>
                  </a:cubicBezTo>
                  <a:close/>
                  <a:moveTo>
                    <a:pt x="327794" y="3053685"/>
                  </a:moveTo>
                  <a:cubicBezTo>
                    <a:pt x="335643" y="3053685"/>
                    <a:pt x="342008" y="3060050"/>
                    <a:pt x="342008" y="3067899"/>
                  </a:cubicBezTo>
                  <a:cubicBezTo>
                    <a:pt x="342008" y="3075748"/>
                    <a:pt x="335643" y="3082112"/>
                    <a:pt x="327794" y="3082112"/>
                  </a:cubicBezTo>
                  <a:cubicBezTo>
                    <a:pt x="319945" y="3082112"/>
                    <a:pt x="313581" y="3075748"/>
                    <a:pt x="313581" y="3067899"/>
                  </a:cubicBezTo>
                  <a:cubicBezTo>
                    <a:pt x="313563" y="3060066"/>
                    <a:pt x="319898" y="3053704"/>
                    <a:pt x="327731" y="3053685"/>
                  </a:cubicBezTo>
                  <a:cubicBezTo>
                    <a:pt x="327753" y="3053685"/>
                    <a:pt x="327772" y="3053685"/>
                    <a:pt x="327794" y="3053685"/>
                  </a:cubicBezTo>
                  <a:close/>
                  <a:moveTo>
                    <a:pt x="19836" y="2893231"/>
                  </a:moveTo>
                  <a:cubicBezTo>
                    <a:pt x="7017" y="2895846"/>
                    <a:pt x="-1254" y="2908360"/>
                    <a:pt x="1363" y="2921178"/>
                  </a:cubicBezTo>
                  <a:cubicBezTo>
                    <a:pt x="3980" y="2933998"/>
                    <a:pt x="16493" y="2942268"/>
                    <a:pt x="29311" y="2939652"/>
                  </a:cubicBezTo>
                  <a:cubicBezTo>
                    <a:pt x="42130" y="2937034"/>
                    <a:pt x="50401" y="2924523"/>
                    <a:pt x="47784" y="2911702"/>
                  </a:cubicBezTo>
                  <a:cubicBezTo>
                    <a:pt x="45885" y="2902400"/>
                    <a:pt x="38615" y="2895129"/>
                    <a:pt x="29311" y="2893231"/>
                  </a:cubicBezTo>
                  <a:lnTo>
                    <a:pt x="29311" y="2835745"/>
                  </a:lnTo>
                  <a:lnTo>
                    <a:pt x="0" y="2835745"/>
                  </a:lnTo>
                  <a:lnTo>
                    <a:pt x="0" y="2845221"/>
                  </a:lnTo>
                  <a:lnTo>
                    <a:pt x="19836" y="2845221"/>
                  </a:lnTo>
                  <a:close/>
                  <a:moveTo>
                    <a:pt x="38787" y="2916446"/>
                  </a:moveTo>
                  <a:cubicBezTo>
                    <a:pt x="38787" y="2924295"/>
                    <a:pt x="32423" y="2930660"/>
                    <a:pt x="24574" y="2930660"/>
                  </a:cubicBezTo>
                  <a:cubicBezTo>
                    <a:pt x="16724" y="2930660"/>
                    <a:pt x="10360" y="2924295"/>
                    <a:pt x="10360" y="2916446"/>
                  </a:cubicBezTo>
                  <a:cubicBezTo>
                    <a:pt x="10360" y="2908597"/>
                    <a:pt x="16724" y="2902233"/>
                    <a:pt x="24574" y="2902233"/>
                  </a:cubicBezTo>
                  <a:cubicBezTo>
                    <a:pt x="32362" y="2902233"/>
                    <a:pt x="38700" y="2908499"/>
                    <a:pt x="38787" y="2916288"/>
                  </a:cubicBezTo>
                  <a:close/>
                  <a:moveTo>
                    <a:pt x="105117" y="3348062"/>
                  </a:moveTo>
                  <a:cubicBezTo>
                    <a:pt x="92295" y="3345441"/>
                    <a:pt x="79780" y="3353716"/>
                    <a:pt x="77163" y="3366540"/>
                  </a:cubicBezTo>
                  <a:cubicBezTo>
                    <a:pt x="74547" y="3379363"/>
                    <a:pt x="82819" y="3391871"/>
                    <a:pt x="95641" y="3394493"/>
                  </a:cubicBezTo>
                  <a:lnTo>
                    <a:pt x="95641" y="3411233"/>
                  </a:lnTo>
                  <a:lnTo>
                    <a:pt x="105117" y="3411233"/>
                  </a:lnTo>
                  <a:lnTo>
                    <a:pt x="105117" y="3394335"/>
                  </a:lnTo>
                  <a:cubicBezTo>
                    <a:pt x="117938" y="3391745"/>
                    <a:pt x="126221" y="3379237"/>
                    <a:pt x="123618" y="3366413"/>
                  </a:cubicBezTo>
                  <a:cubicBezTo>
                    <a:pt x="121725" y="3357096"/>
                    <a:pt x="114439" y="3349799"/>
                    <a:pt x="105117" y="3347904"/>
                  </a:cubicBezTo>
                  <a:close/>
                  <a:moveTo>
                    <a:pt x="100379" y="3385491"/>
                  </a:moveTo>
                  <a:cubicBezTo>
                    <a:pt x="92529" y="3385491"/>
                    <a:pt x="86165" y="3379142"/>
                    <a:pt x="86165" y="3371277"/>
                  </a:cubicBezTo>
                  <a:cubicBezTo>
                    <a:pt x="86165" y="3363413"/>
                    <a:pt x="92529" y="3357064"/>
                    <a:pt x="100379" y="3357064"/>
                  </a:cubicBezTo>
                  <a:cubicBezTo>
                    <a:pt x="108229" y="3357064"/>
                    <a:pt x="114592" y="3363413"/>
                    <a:pt x="114592" y="3371277"/>
                  </a:cubicBezTo>
                  <a:cubicBezTo>
                    <a:pt x="114489" y="3379048"/>
                    <a:pt x="108160" y="3385302"/>
                    <a:pt x="100379" y="3385333"/>
                  </a:cubicBezTo>
                  <a:close/>
                  <a:moveTo>
                    <a:pt x="0" y="3375858"/>
                  </a:moveTo>
                  <a:lnTo>
                    <a:pt x="19836" y="3375858"/>
                  </a:lnTo>
                  <a:lnTo>
                    <a:pt x="19836" y="3411233"/>
                  </a:lnTo>
                  <a:lnTo>
                    <a:pt x="29311" y="3411233"/>
                  </a:lnTo>
                  <a:lnTo>
                    <a:pt x="29311" y="3366382"/>
                  </a:lnTo>
                  <a:lnTo>
                    <a:pt x="0" y="3366382"/>
                  </a:lnTo>
                  <a:close/>
                  <a:moveTo>
                    <a:pt x="323056" y="3166919"/>
                  </a:moveTo>
                  <a:cubicBezTo>
                    <a:pt x="335877" y="3169541"/>
                    <a:pt x="348388" y="3161266"/>
                    <a:pt x="351000" y="3148439"/>
                  </a:cubicBezTo>
                  <a:cubicBezTo>
                    <a:pt x="353615" y="3135621"/>
                    <a:pt x="345340" y="3123110"/>
                    <a:pt x="332519" y="3120495"/>
                  </a:cubicBezTo>
                  <a:cubicBezTo>
                    <a:pt x="319705" y="3117883"/>
                    <a:pt x="307197" y="3126152"/>
                    <a:pt x="304579" y="3138966"/>
                  </a:cubicBezTo>
                  <a:lnTo>
                    <a:pt x="0" y="3138966"/>
                  </a:lnTo>
                  <a:lnTo>
                    <a:pt x="0" y="3148442"/>
                  </a:lnTo>
                  <a:lnTo>
                    <a:pt x="304579" y="3148442"/>
                  </a:lnTo>
                  <a:cubicBezTo>
                    <a:pt x="306484" y="3157744"/>
                    <a:pt x="313754" y="3165024"/>
                    <a:pt x="323056" y="3166919"/>
                  </a:cubicBezTo>
                  <a:close/>
                  <a:moveTo>
                    <a:pt x="327794" y="3129491"/>
                  </a:moveTo>
                  <a:cubicBezTo>
                    <a:pt x="335643" y="3129491"/>
                    <a:pt x="342008" y="3135855"/>
                    <a:pt x="342008" y="3143704"/>
                  </a:cubicBezTo>
                  <a:cubicBezTo>
                    <a:pt x="342008" y="3151553"/>
                    <a:pt x="335643" y="3157917"/>
                    <a:pt x="327794" y="3157917"/>
                  </a:cubicBezTo>
                  <a:cubicBezTo>
                    <a:pt x="319945" y="3157917"/>
                    <a:pt x="313581" y="3151553"/>
                    <a:pt x="313581" y="3143704"/>
                  </a:cubicBezTo>
                  <a:cubicBezTo>
                    <a:pt x="313563" y="3135871"/>
                    <a:pt x="319898" y="3129510"/>
                    <a:pt x="327731" y="3129491"/>
                  </a:cubicBezTo>
                  <a:cubicBezTo>
                    <a:pt x="327753" y="3129491"/>
                    <a:pt x="327772" y="3129491"/>
                    <a:pt x="327794" y="3129491"/>
                  </a:cubicBezTo>
                  <a:close/>
                  <a:moveTo>
                    <a:pt x="1924441" y="3348062"/>
                  </a:moveTo>
                  <a:cubicBezTo>
                    <a:pt x="1911620" y="3345441"/>
                    <a:pt x="1899103" y="3353716"/>
                    <a:pt x="1896488" y="3366540"/>
                  </a:cubicBezTo>
                  <a:cubicBezTo>
                    <a:pt x="1893872" y="3379363"/>
                    <a:pt x="1902145" y="3391871"/>
                    <a:pt x="1914965" y="3394493"/>
                  </a:cubicBezTo>
                  <a:lnTo>
                    <a:pt x="1914965" y="3411233"/>
                  </a:lnTo>
                  <a:lnTo>
                    <a:pt x="1924441" y="3411233"/>
                  </a:lnTo>
                  <a:lnTo>
                    <a:pt x="1924441" y="3394335"/>
                  </a:lnTo>
                  <a:cubicBezTo>
                    <a:pt x="1937261" y="3391745"/>
                    <a:pt x="1945546" y="3379237"/>
                    <a:pt x="1942944" y="3366413"/>
                  </a:cubicBezTo>
                  <a:cubicBezTo>
                    <a:pt x="1941049" y="3357096"/>
                    <a:pt x="1933765" y="3349799"/>
                    <a:pt x="1924441" y="3347904"/>
                  </a:cubicBezTo>
                  <a:close/>
                  <a:moveTo>
                    <a:pt x="1919703" y="3385491"/>
                  </a:moveTo>
                  <a:cubicBezTo>
                    <a:pt x="1911854" y="3385491"/>
                    <a:pt x="1905490" y="3379142"/>
                    <a:pt x="1905490" y="3371277"/>
                  </a:cubicBezTo>
                  <a:cubicBezTo>
                    <a:pt x="1905490" y="3363413"/>
                    <a:pt x="1911854" y="3357064"/>
                    <a:pt x="1919703" y="3357064"/>
                  </a:cubicBezTo>
                  <a:cubicBezTo>
                    <a:pt x="1927552" y="3357064"/>
                    <a:pt x="1933917" y="3363413"/>
                    <a:pt x="1933917" y="3371277"/>
                  </a:cubicBezTo>
                  <a:cubicBezTo>
                    <a:pt x="1933812" y="3379048"/>
                    <a:pt x="1927486" y="3385302"/>
                    <a:pt x="1919703" y="3385333"/>
                  </a:cubicBezTo>
                  <a:close/>
                  <a:moveTo>
                    <a:pt x="2000246" y="2969036"/>
                  </a:moveTo>
                  <a:cubicBezTo>
                    <a:pt x="1987426" y="2966424"/>
                    <a:pt x="1974915" y="2974696"/>
                    <a:pt x="1972302" y="2987517"/>
                  </a:cubicBezTo>
                  <a:cubicBezTo>
                    <a:pt x="1969690" y="3000334"/>
                    <a:pt x="1977962" y="3012845"/>
                    <a:pt x="1990783" y="3015461"/>
                  </a:cubicBezTo>
                  <a:cubicBezTo>
                    <a:pt x="2003597" y="3018073"/>
                    <a:pt x="2016105" y="3009804"/>
                    <a:pt x="2018724" y="2996989"/>
                  </a:cubicBezTo>
                  <a:lnTo>
                    <a:pt x="2369797" y="2996989"/>
                  </a:lnTo>
                  <a:lnTo>
                    <a:pt x="2369797" y="3411233"/>
                  </a:lnTo>
                  <a:lnTo>
                    <a:pt x="2379272" y="3411233"/>
                  </a:lnTo>
                  <a:lnTo>
                    <a:pt x="2379272" y="2987356"/>
                  </a:lnTo>
                  <a:lnTo>
                    <a:pt x="2018724" y="2987356"/>
                  </a:lnTo>
                  <a:cubicBezTo>
                    <a:pt x="2016778" y="2978108"/>
                    <a:pt x="2009513" y="2970903"/>
                    <a:pt x="2000246" y="2969036"/>
                  </a:cubicBezTo>
                  <a:close/>
                  <a:moveTo>
                    <a:pt x="1995508" y="3006465"/>
                  </a:moveTo>
                  <a:cubicBezTo>
                    <a:pt x="1987659" y="3006465"/>
                    <a:pt x="1981295" y="3000101"/>
                    <a:pt x="1981295" y="2992252"/>
                  </a:cubicBezTo>
                  <a:cubicBezTo>
                    <a:pt x="1981295" y="2984403"/>
                    <a:pt x="1987659" y="2978038"/>
                    <a:pt x="1995508" y="2978038"/>
                  </a:cubicBezTo>
                  <a:cubicBezTo>
                    <a:pt x="2003357" y="2978038"/>
                    <a:pt x="2009722" y="2984403"/>
                    <a:pt x="2009722" y="2992252"/>
                  </a:cubicBezTo>
                  <a:cubicBezTo>
                    <a:pt x="2009618" y="3000031"/>
                    <a:pt x="2003291" y="3006291"/>
                    <a:pt x="1995508" y="3006307"/>
                  </a:cubicBezTo>
                  <a:close/>
                  <a:moveTo>
                    <a:pt x="2530883" y="3196452"/>
                  </a:moveTo>
                  <a:lnTo>
                    <a:pt x="2530883" y="3138966"/>
                  </a:lnTo>
                  <a:lnTo>
                    <a:pt x="2445602" y="3138966"/>
                  </a:lnTo>
                  <a:lnTo>
                    <a:pt x="2445602" y="3300052"/>
                  </a:lnTo>
                  <a:lnTo>
                    <a:pt x="2521407" y="3300052"/>
                  </a:lnTo>
                  <a:lnTo>
                    <a:pt x="2521407" y="3366382"/>
                  </a:lnTo>
                  <a:lnTo>
                    <a:pt x="2473555" y="3366382"/>
                  </a:lnTo>
                  <a:cubicBezTo>
                    <a:pt x="2470940" y="3353558"/>
                    <a:pt x="2458425" y="3345283"/>
                    <a:pt x="2445608" y="3347904"/>
                  </a:cubicBezTo>
                  <a:cubicBezTo>
                    <a:pt x="2432787" y="3350526"/>
                    <a:pt x="2424518" y="3363034"/>
                    <a:pt x="2427134" y="3375858"/>
                  </a:cubicBezTo>
                  <a:cubicBezTo>
                    <a:pt x="2429752" y="3388681"/>
                    <a:pt x="2442263" y="3396956"/>
                    <a:pt x="2455084" y="3394335"/>
                  </a:cubicBezTo>
                  <a:cubicBezTo>
                    <a:pt x="2464385" y="3392440"/>
                    <a:pt x="2471656" y="3385175"/>
                    <a:pt x="2473555" y="3375858"/>
                  </a:cubicBezTo>
                  <a:lnTo>
                    <a:pt x="2530883" y="3375858"/>
                  </a:lnTo>
                  <a:lnTo>
                    <a:pt x="2530883" y="3290577"/>
                  </a:lnTo>
                  <a:lnTo>
                    <a:pt x="2455077" y="3290577"/>
                  </a:lnTo>
                  <a:lnTo>
                    <a:pt x="2455077" y="3148442"/>
                  </a:lnTo>
                  <a:lnTo>
                    <a:pt x="2521407" y="3148442"/>
                  </a:lnTo>
                  <a:lnTo>
                    <a:pt x="2521407" y="3196452"/>
                  </a:lnTo>
                  <a:cubicBezTo>
                    <a:pt x="2508589" y="3199073"/>
                    <a:pt x="2500317" y="3211581"/>
                    <a:pt x="2502936" y="3224405"/>
                  </a:cubicBezTo>
                  <a:cubicBezTo>
                    <a:pt x="2505551" y="3237229"/>
                    <a:pt x="2518065" y="3245504"/>
                    <a:pt x="2530883" y="3242882"/>
                  </a:cubicBezTo>
                  <a:cubicBezTo>
                    <a:pt x="2543703" y="3240261"/>
                    <a:pt x="2551972" y="3227753"/>
                    <a:pt x="2549354" y="3214929"/>
                  </a:cubicBezTo>
                  <a:cubicBezTo>
                    <a:pt x="2547455" y="3205612"/>
                    <a:pt x="2540184" y="3198347"/>
                    <a:pt x="2530883" y="3196452"/>
                  </a:cubicBezTo>
                  <a:close/>
                  <a:moveTo>
                    <a:pt x="2450340" y="3385491"/>
                  </a:moveTo>
                  <a:cubicBezTo>
                    <a:pt x="2442490" y="3385491"/>
                    <a:pt x="2436126" y="3379142"/>
                    <a:pt x="2436126" y="3371277"/>
                  </a:cubicBezTo>
                  <a:cubicBezTo>
                    <a:pt x="2436126" y="3363413"/>
                    <a:pt x="2442490" y="3357064"/>
                    <a:pt x="2450340" y="3357064"/>
                  </a:cubicBezTo>
                  <a:cubicBezTo>
                    <a:pt x="2458188" y="3357064"/>
                    <a:pt x="2464553" y="3363413"/>
                    <a:pt x="2464553" y="3371277"/>
                  </a:cubicBezTo>
                  <a:cubicBezTo>
                    <a:pt x="2464449" y="3379048"/>
                    <a:pt x="2458122" y="3385302"/>
                    <a:pt x="2450340" y="3385333"/>
                  </a:cubicBezTo>
                  <a:close/>
                  <a:moveTo>
                    <a:pt x="2526145" y="3233881"/>
                  </a:moveTo>
                  <a:cubicBezTo>
                    <a:pt x="2518296" y="3233881"/>
                    <a:pt x="2511931" y="3227532"/>
                    <a:pt x="2511931" y="3219667"/>
                  </a:cubicBezTo>
                  <a:cubicBezTo>
                    <a:pt x="2511931" y="3211802"/>
                    <a:pt x="2518296" y="3205454"/>
                    <a:pt x="2526145" y="3205454"/>
                  </a:cubicBezTo>
                  <a:cubicBezTo>
                    <a:pt x="2533994" y="3205454"/>
                    <a:pt x="2540358" y="3211802"/>
                    <a:pt x="2540358" y="3219667"/>
                  </a:cubicBezTo>
                  <a:cubicBezTo>
                    <a:pt x="2540254" y="3227437"/>
                    <a:pt x="2533927" y="3233691"/>
                    <a:pt x="2526145" y="3233723"/>
                  </a:cubicBezTo>
                  <a:close/>
                  <a:moveTo>
                    <a:pt x="2218186" y="3272257"/>
                  </a:moveTo>
                  <a:cubicBezTo>
                    <a:pt x="2208881" y="3274152"/>
                    <a:pt x="2201607" y="3281417"/>
                    <a:pt x="2199709" y="3290734"/>
                  </a:cubicBezTo>
                  <a:lnTo>
                    <a:pt x="2199709" y="3290734"/>
                  </a:lnTo>
                  <a:cubicBezTo>
                    <a:pt x="2197090" y="3303558"/>
                    <a:pt x="2205359" y="3316066"/>
                    <a:pt x="2218177" y="3318687"/>
                  </a:cubicBezTo>
                  <a:cubicBezTo>
                    <a:pt x="2218180" y="3318687"/>
                    <a:pt x="2218183" y="3318687"/>
                    <a:pt x="2218186" y="3318687"/>
                  </a:cubicBezTo>
                  <a:cubicBezTo>
                    <a:pt x="2231070" y="3321246"/>
                    <a:pt x="2243587" y="3312876"/>
                    <a:pt x="2246139" y="3299989"/>
                  </a:cubicBezTo>
                  <a:cubicBezTo>
                    <a:pt x="2246742" y="3296925"/>
                    <a:pt x="2246742" y="3293798"/>
                    <a:pt x="2246139" y="3290734"/>
                  </a:cubicBezTo>
                  <a:cubicBezTo>
                    <a:pt x="2244247" y="3281417"/>
                    <a:pt x="2236973" y="3274152"/>
                    <a:pt x="2227662" y="3272257"/>
                  </a:cubicBezTo>
                  <a:lnTo>
                    <a:pt x="2227662" y="3072637"/>
                  </a:lnTo>
                  <a:lnTo>
                    <a:pt x="2293991" y="3072637"/>
                  </a:lnTo>
                  <a:lnTo>
                    <a:pt x="2293991" y="3366382"/>
                  </a:lnTo>
                  <a:lnTo>
                    <a:pt x="2151857" y="3366382"/>
                  </a:lnTo>
                  <a:lnTo>
                    <a:pt x="2151857" y="3063161"/>
                  </a:lnTo>
                  <a:lnTo>
                    <a:pt x="1924441" y="3063161"/>
                  </a:lnTo>
                  <a:lnTo>
                    <a:pt x="1924441" y="2769416"/>
                  </a:lnTo>
                  <a:lnTo>
                    <a:pt x="2000246" y="2769416"/>
                  </a:lnTo>
                  <a:lnTo>
                    <a:pt x="2000246" y="2608330"/>
                  </a:lnTo>
                  <a:lnTo>
                    <a:pt x="1924441" y="2608330"/>
                  </a:lnTo>
                  <a:lnTo>
                    <a:pt x="1924441" y="2560478"/>
                  </a:lnTo>
                  <a:cubicBezTo>
                    <a:pt x="1937261" y="2557863"/>
                    <a:pt x="1945530" y="2545348"/>
                    <a:pt x="1942912" y="2532531"/>
                  </a:cubicBezTo>
                  <a:cubicBezTo>
                    <a:pt x="1940297" y="2519710"/>
                    <a:pt x="1927783" y="2511441"/>
                    <a:pt x="1914965" y="2514057"/>
                  </a:cubicBezTo>
                  <a:cubicBezTo>
                    <a:pt x="1902148" y="2516675"/>
                    <a:pt x="1893876" y="2529186"/>
                    <a:pt x="1896494" y="2542007"/>
                  </a:cubicBezTo>
                  <a:cubicBezTo>
                    <a:pt x="1898392" y="2551309"/>
                    <a:pt x="1905663" y="2558580"/>
                    <a:pt x="1914965" y="2560478"/>
                  </a:cubicBezTo>
                  <a:lnTo>
                    <a:pt x="1914965" y="2617806"/>
                  </a:lnTo>
                  <a:lnTo>
                    <a:pt x="1990771" y="2617806"/>
                  </a:lnTo>
                  <a:lnTo>
                    <a:pt x="1990771" y="2759940"/>
                  </a:lnTo>
                  <a:lnTo>
                    <a:pt x="1914965" y="2759940"/>
                  </a:lnTo>
                  <a:lnTo>
                    <a:pt x="1914965" y="3072637"/>
                  </a:lnTo>
                  <a:lnTo>
                    <a:pt x="2142381" y="3072637"/>
                  </a:lnTo>
                  <a:lnTo>
                    <a:pt x="2142381" y="3375858"/>
                  </a:lnTo>
                  <a:lnTo>
                    <a:pt x="2303467" y="3375858"/>
                  </a:lnTo>
                  <a:lnTo>
                    <a:pt x="2303467" y="3063161"/>
                  </a:lnTo>
                  <a:lnTo>
                    <a:pt x="2218186" y="3063161"/>
                  </a:lnTo>
                  <a:close/>
                  <a:moveTo>
                    <a:pt x="1905490" y="2537420"/>
                  </a:moveTo>
                  <a:cubicBezTo>
                    <a:pt x="1905490" y="2529571"/>
                    <a:pt x="1911854" y="2523207"/>
                    <a:pt x="1919703" y="2523207"/>
                  </a:cubicBezTo>
                  <a:cubicBezTo>
                    <a:pt x="1927552" y="2523207"/>
                    <a:pt x="1933917" y="2529571"/>
                    <a:pt x="1933917" y="2537420"/>
                  </a:cubicBezTo>
                  <a:cubicBezTo>
                    <a:pt x="1933917" y="2545270"/>
                    <a:pt x="1927552" y="2551634"/>
                    <a:pt x="1919703" y="2551634"/>
                  </a:cubicBezTo>
                  <a:cubicBezTo>
                    <a:pt x="1911854" y="2551634"/>
                    <a:pt x="1905490" y="2545273"/>
                    <a:pt x="1905490" y="2537420"/>
                  </a:cubicBezTo>
                  <a:cubicBezTo>
                    <a:pt x="1905490" y="2537367"/>
                    <a:pt x="1905490" y="2537316"/>
                    <a:pt x="1905490" y="2537263"/>
                  </a:cubicBezTo>
                  <a:close/>
                  <a:moveTo>
                    <a:pt x="2236253" y="3290577"/>
                  </a:moveTo>
                  <a:cubicBezTo>
                    <a:pt x="2237321" y="3293640"/>
                    <a:pt x="2237321" y="3296988"/>
                    <a:pt x="2236253" y="3300052"/>
                  </a:cubicBezTo>
                  <a:cubicBezTo>
                    <a:pt x="2233622" y="3307443"/>
                    <a:pt x="2225492" y="3311297"/>
                    <a:pt x="2218098" y="3308675"/>
                  </a:cubicBezTo>
                  <a:cubicBezTo>
                    <a:pt x="2218094" y="3308675"/>
                    <a:pt x="2218091" y="3308675"/>
                    <a:pt x="2218091" y="3308675"/>
                  </a:cubicBezTo>
                  <a:lnTo>
                    <a:pt x="2218091" y="3308675"/>
                  </a:lnTo>
                  <a:cubicBezTo>
                    <a:pt x="2210688" y="3306022"/>
                    <a:pt x="2206837" y="3297873"/>
                    <a:pt x="2209494" y="3290450"/>
                  </a:cubicBezTo>
                  <a:cubicBezTo>
                    <a:pt x="2210931" y="3286439"/>
                    <a:pt x="2214086" y="3283312"/>
                    <a:pt x="2218091" y="3281859"/>
                  </a:cubicBezTo>
                  <a:lnTo>
                    <a:pt x="2218091" y="3281859"/>
                  </a:lnTo>
                  <a:cubicBezTo>
                    <a:pt x="2225514" y="3279237"/>
                    <a:pt x="2233644" y="3283154"/>
                    <a:pt x="2236253" y="3290577"/>
                  </a:cubicBezTo>
                  <a:close/>
                  <a:moveTo>
                    <a:pt x="1839065" y="3242725"/>
                  </a:moveTo>
                  <a:cubicBezTo>
                    <a:pt x="1851886" y="3245346"/>
                    <a:pt x="1864397" y="3237071"/>
                    <a:pt x="1867009" y="3224247"/>
                  </a:cubicBezTo>
                  <a:cubicBezTo>
                    <a:pt x="1869621" y="3211423"/>
                    <a:pt x="1861349" y="3198916"/>
                    <a:pt x="1848528" y="3196294"/>
                  </a:cubicBezTo>
                  <a:cubicBezTo>
                    <a:pt x="1835714" y="3193704"/>
                    <a:pt x="1823206" y="3201948"/>
                    <a:pt x="1820588" y="3214771"/>
                  </a:cubicBezTo>
                  <a:lnTo>
                    <a:pt x="1232719" y="3214771"/>
                  </a:lnTo>
                  <a:lnTo>
                    <a:pt x="1232719" y="3411233"/>
                  </a:lnTo>
                  <a:lnTo>
                    <a:pt x="1242194" y="3411233"/>
                  </a:lnTo>
                  <a:lnTo>
                    <a:pt x="1242194" y="3224247"/>
                  </a:lnTo>
                  <a:lnTo>
                    <a:pt x="1820683" y="3224247"/>
                  </a:lnTo>
                  <a:cubicBezTo>
                    <a:pt x="1822587" y="3233565"/>
                    <a:pt x="1829858" y="3240830"/>
                    <a:pt x="1839160" y="3242725"/>
                  </a:cubicBezTo>
                  <a:close/>
                  <a:moveTo>
                    <a:pt x="1843803" y="3205296"/>
                  </a:moveTo>
                  <a:cubicBezTo>
                    <a:pt x="1851652" y="3205296"/>
                    <a:pt x="1858017" y="3211644"/>
                    <a:pt x="1858017" y="3219509"/>
                  </a:cubicBezTo>
                  <a:cubicBezTo>
                    <a:pt x="1858017" y="3227374"/>
                    <a:pt x="1851652" y="3233723"/>
                    <a:pt x="1843803" y="3233723"/>
                  </a:cubicBezTo>
                  <a:cubicBezTo>
                    <a:pt x="1835954" y="3233723"/>
                    <a:pt x="1829590" y="3227374"/>
                    <a:pt x="1829590" y="3219509"/>
                  </a:cubicBezTo>
                  <a:cubicBezTo>
                    <a:pt x="1829571" y="3211676"/>
                    <a:pt x="1835907" y="3205327"/>
                    <a:pt x="1843740" y="3205296"/>
                  </a:cubicBezTo>
                  <a:cubicBezTo>
                    <a:pt x="1843794" y="3205296"/>
                    <a:pt x="1843844" y="3205296"/>
                    <a:pt x="1843898" y="3205296"/>
                  </a:cubicBezTo>
                  <a:close/>
                  <a:moveTo>
                    <a:pt x="3203559" y="3166919"/>
                  </a:moveTo>
                  <a:cubicBezTo>
                    <a:pt x="3216382" y="3169541"/>
                    <a:pt x="3228890" y="3161266"/>
                    <a:pt x="3231512" y="3148439"/>
                  </a:cubicBezTo>
                  <a:cubicBezTo>
                    <a:pt x="3234102" y="3135621"/>
                    <a:pt x="3225858" y="3123110"/>
                    <a:pt x="3213034" y="3120495"/>
                  </a:cubicBezTo>
                  <a:cubicBezTo>
                    <a:pt x="3200211" y="3117883"/>
                    <a:pt x="3187703" y="3126152"/>
                    <a:pt x="3185081" y="3138966"/>
                  </a:cubicBezTo>
                  <a:lnTo>
                    <a:pt x="2597212" y="3138966"/>
                  </a:lnTo>
                  <a:lnTo>
                    <a:pt x="2597212" y="3411233"/>
                  </a:lnTo>
                  <a:lnTo>
                    <a:pt x="2606688" y="3411233"/>
                  </a:lnTo>
                  <a:lnTo>
                    <a:pt x="2606688" y="3148442"/>
                  </a:lnTo>
                  <a:lnTo>
                    <a:pt x="3185176" y="3148442"/>
                  </a:lnTo>
                  <a:cubicBezTo>
                    <a:pt x="3187071" y="3157744"/>
                    <a:pt x="3194336" y="3165024"/>
                    <a:pt x="3203654" y="3166919"/>
                  </a:cubicBezTo>
                  <a:close/>
                  <a:moveTo>
                    <a:pt x="3208296" y="3129491"/>
                  </a:moveTo>
                  <a:cubicBezTo>
                    <a:pt x="3216161" y="3129491"/>
                    <a:pt x="3222510" y="3135855"/>
                    <a:pt x="3222510" y="3143704"/>
                  </a:cubicBezTo>
                  <a:cubicBezTo>
                    <a:pt x="3222510" y="3151553"/>
                    <a:pt x="3216161" y="3157917"/>
                    <a:pt x="3208296" y="3157917"/>
                  </a:cubicBezTo>
                  <a:cubicBezTo>
                    <a:pt x="3200432" y="3157917"/>
                    <a:pt x="3194083" y="3151553"/>
                    <a:pt x="3194083" y="3143704"/>
                  </a:cubicBezTo>
                  <a:cubicBezTo>
                    <a:pt x="3194051" y="3135871"/>
                    <a:pt x="3200400" y="3129506"/>
                    <a:pt x="3208233" y="3129491"/>
                  </a:cubicBezTo>
                  <a:cubicBezTo>
                    <a:pt x="3208296" y="3129491"/>
                    <a:pt x="3208328" y="3129491"/>
                    <a:pt x="3208391" y="3129491"/>
                  </a:cubicBezTo>
                  <a:close/>
                  <a:moveTo>
                    <a:pt x="1848541" y="2693611"/>
                  </a:moveTo>
                  <a:lnTo>
                    <a:pt x="1896393" y="2693611"/>
                  </a:lnTo>
                  <a:cubicBezTo>
                    <a:pt x="1899008" y="2706428"/>
                    <a:pt x="1911522" y="2714700"/>
                    <a:pt x="1924340" y="2712082"/>
                  </a:cubicBezTo>
                  <a:cubicBezTo>
                    <a:pt x="1937160" y="2709467"/>
                    <a:pt x="1945429" y="2696952"/>
                    <a:pt x="1942814" y="2684135"/>
                  </a:cubicBezTo>
                  <a:cubicBezTo>
                    <a:pt x="1940196" y="2671318"/>
                    <a:pt x="1927685" y="2663045"/>
                    <a:pt x="1914864" y="2665664"/>
                  </a:cubicBezTo>
                  <a:cubicBezTo>
                    <a:pt x="1905562" y="2667562"/>
                    <a:pt x="1898291" y="2674833"/>
                    <a:pt x="1896393" y="2684135"/>
                  </a:cubicBezTo>
                  <a:lnTo>
                    <a:pt x="1839160" y="2684135"/>
                  </a:lnTo>
                  <a:lnTo>
                    <a:pt x="1839160" y="3148442"/>
                  </a:lnTo>
                  <a:lnTo>
                    <a:pt x="2066576" y="3148442"/>
                  </a:lnTo>
                  <a:lnTo>
                    <a:pt x="2066576" y="3411233"/>
                  </a:lnTo>
                  <a:lnTo>
                    <a:pt x="2076051" y="3411233"/>
                  </a:lnTo>
                  <a:lnTo>
                    <a:pt x="2076051" y="3138966"/>
                  </a:lnTo>
                  <a:lnTo>
                    <a:pt x="1848636" y="3138966"/>
                  </a:lnTo>
                  <a:close/>
                  <a:moveTo>
                    <a:pt x="1919608" y="2674659"/>
                  </a:moveTo>
                  <a:cubicBezTo>
                    <a:pt x="1927457" y="2674659"/>
                    <a:pt x="1933822" y="2681024"/>
                    <a:pt x="1933822" y="2688873"/>
                  </a:cubicBezTo>
                  <a:cubicBezTo>
                    <a:pt x="1933822" y="2696722"/>
                    <a:pt x="1927457" y="2703086"/>
                    <a:pt x="1919608" y="2703086"/>
                  </a:cubicBezTo>
                  <a:cubicBezTo>
                    <a:pt x="1911759" y="2703086"/>
                    <a:pt x="1905395" y="2696722"/>
                    <a:pt x="1905395" y="2688873"/>
                  </a:cubicBezTo>
                  <a:cubicBezTo>
                    <a:pt x="1905376" y="2681040"/>
                    <a:pt x="1911712" y="2674675"/>
                    <a:pt x="1919545" y="2674659"/>
                  </a:cubicBezTo>
                  <a:cubicBezTo>
                    <a:pt x="1919599" y="2674659"/>
                    <a:pt x="1919649" y="2674659"/>
                    <a:pt x="1919703" y="2674659"/>
                  </a:cubicBezTo>
                  <a:close/>
                  <a:moveTo>
                    <a:pt x="3279364" y="3242725"/>
                  </a:moveTo>
                  <a:cubicBezTo>
                    <a:pt x="3292188" y="3245346"/>
                    <a:pt x="3304695" y="3237071"/>
                    <a:pt x="3307317" y="3224247"/>
                  </a:cubicBezTo>
                  <a:cubicBezTo>
                    <a:pt x="3309907" y="3211423"/>
                    <a:pt x="3301663" y="3198916"/>
                    <a:pt x="3288840" y="3196294"/>
                  </a:cubicBezTo>
                  <a:cubicBezTo>
                    <a:pt x="3276016" y="3193704"/>
                    <a:pt x="3263508" y="3201948"/>
                    <a:pt x="3260886" y="3214771"/>
                  </a:cubicBezTo>
                  <a:lnTo>
                    <a:pt x="2673017" y="3214771"/>
                  </a:lnTo>
                  <a:lnTo>
                    <a:pt x="2673017" y="3411233"/>
                  </a:lnTo>
                  <a:lnTo>
                    <a:pt x="2682493" y="3411233"/>
                  </a:lnTo>
                  <a:lnTo>
                    <a:pt x="2682493" y="3224247"/>
                  </a:lnTo>
                  <a:lnTo>
                    <a:pt x="3260981" y="3224247"/>
                  </a:lnTo>
                  <a:cubicBezTo>
                    <a:pt x="3262876" y="3233565"/>
                    <a:pt x="3270141" y="3240830"/>
                    <a:pt x="3279459" y="3242725"/>
                  </a:cubicBezTo>
                  <a:close/>
                  <a:moveTo>
                    <a:pt x="3284102" y="3205296"/>
                  </a:moveTo>
                  <a:cubicBezTo>
                    <a:pt x="3291966" y="3205296"/>
                    <a:pt x="3298315" y="3211644"/>
                    <a:pt x="3298315" y="3219509"/>
                  </a:cubicBezTo>
                  <a:cubicBezTo>
                    <a:pt x="3298315" y="3227374"/>
                    <a:pt x="3291966" y="3233723"/>
                    <a:pt x="3284102" y="3233723"/>
                  </a:cubicBezTo>
                  <a:cubicBezTo>
                    <a:pt x="3276237" y="3233723"/>
                    <a:pt x="3269888" y="3227374"/>
                    <a:pt x="3269888" y="3219509"/>
                  </a:cubicBezTo>
                  <a:cubicBezTo>
                    <a:pt x="3269857" y="3211676"/>
                    <a:pt x="3276205" y="3205327"/>
                    <a:pt x="3284038" y="3205296"/>
                  </a:cubicBezTo>
                  <a:cubicBezTo>
                    <a:pt x="3284102" y="3205296"/>
                    <a:pt x="3284133" y="3205296"/>
                    <a:pt x="3284197" y="3205296"/>
                  </a:cubicBezTo>
                  <a:close/>
                  <a:moveTo>
                    <a:pt x="2758298" y="3348062"/>
                  </a:moveTo>
                  <a:cubicBezTo>
                    <a:pt x="2745477" y="3345441"/>
                    <a:pt x="2732966" y="3353716"/>
                    <a:pt x="2730354" y="3366540"/>
                  </a:cubicBezTo>
                  <a:cubicBezTo>
                    <a:pt x="2727742" y="3379363"/>
                    <a:pt x="2736014" y="3391871"/>
                    <a:pt x="2748835" y="3394493"/>
                  </a:cubicBezTo>
                  <a:cubicBezTo>
                    <a:pt x="2761649" y="3397083"/>
                    <a:pt x="2774157" y="3388839"/>
                    <a:pt x="2776776" y="3376015"/>
                  </a:cubicBezTo>
                  <a:lnTo>
                    <a:pt x="2900433" y="3376015"/>
                  </a:lnTo>
                  <a:lnTo>
                    <a:pt x="2900433" y="3411233"/>
                  </a:lnTo>
                  <a:lnTo>
                    <a:pt x="2909908" y="3411233"/>
                  </a:lnTo>
                  <a:lnTo>
                    <a:pt x="2909908" y="3366382"/>
                  </a:lnTo>
                  <a:lnTo>
                    <a:pt x="2776776" y="3366382"/>
                  </a:lnTo>
                  <a:cubicBezTo>
                    <a:pt x="2774830" y="3357127"/>
                    <a:pt x="2767565" y="3349926"/>
                    <a:pt x="2758298" y="3348062"/>
                  </a:cubicBezTo>
                  <a:close/>
                  <a:moveTo>
                    <a:pt x="2753560" y="3385491"/>
                  </a:moveTo>
                  <a:cubicBezTo>
                    <a:pt x="2745711" y="3385491"/>
                    <a:pt x="2739347" y="3379142"/>
                    <a:pt x="2739347" y="3371277"/>
                  </a:cubicBezTo>
                  <a:cubicBezTo>
                    <a:pt x="2739347" y="3363413"/>
                    <a:pt x="2745711" y="3357064"/>
                    <a:pt x="2753560" y="3357064"/>
                  </a:cubicBezTo>
                  <a:cubicBezTo>
                    <a:pt x="2761409" y="3357064"/>
                    <a:pt x="2767774" y="3363413"/>
                    <a:pt x="2767774" y="3371277"/>
                  </a:cubicBezTo>
                  <a:cubicBezTo>
                    <a:pt x="2767669" y="3379048"/>
                    <a:pt x="2761343" y="3385302"/>
                    <a:pt x="2753560" y="3385333"/>
                  </a:cubicBezTo>
                  <a:close/>
                  <a:moveTo>
                    <a:pt x="1545415" y="3348062"/>
                  </a:moveTo>
                  <a:cubicBezTo>
                    <a:pt x="1532595" y="3345441"/>
                    <a:pt x="1520077" y="3353716"/>
                    <a:pt x="1517462" y="3366540"/>
                  </a:cubicBezTo>
                  <a:cubicBezTo>
                    <a:pt x="1514847" y="3379363"/>
                    <a:pt x="1523119" y="3391871"/>
                    <a:pt x="1535939" y="3394493"/>
                  </a:cubicBezTo>
                  <a:lnTo>
                    <a:pt x="1535939" y="3411233"/>
                  </a:lnTo>
                  <a:lnTo>
                    <a:pt x="1545415" y="3411233"/>
                  </a:lnTo>
                  <a:lnTo>
                    <a:pt x="1545415" y="3394335"/>
                  </a:lnTo>
                  <a:cubicBezTo>
                    <a:pt x="1558236" y="3391745"/>
                    <a:pt x="1566520" y="3379237"/>
                    <a:pt x="1563918" y="3366413"/>
                  </a:cubicBezTo>
                  <a:cubicBezTo>
                    <a:pt x="1562023" y="3357096"/>
                    <a:pt x="1554736" y="3349799"/>
                    <a:pt x="1545415" y="3347904"/>
                  </a:cubicBezTo>
                  <a:close/>
                  <a:moveTo>
                    <a:pt x="1540677" y="3385491"/>
                  </a:moveTo>
                  <a:cubicBezTo>
                    <a:pt x="1532828" y="3385491"/>
                    <a:pt x="1526464" y="3379142"/>
                    <a:pt x="1526464" y="3371277"/>
                  </a:cubicBezTo>
                  <a:cubicBezTo>
                    <a:pt x="1526464" y="3363413"/>
                    <a:pt x="1532828" y="3357064"/>
                    <a:pt x="1540677" y="3357064"/>
                  </a:cubicBezTo>
                  <a:cubicBezTo>
                    <a:pt x="1548526" y="3357064"/>
                    <a:pt x="1554891" y="3363413"/>
                    <a:pt x="1554891" y="3371277"/>
                  </a:cubicBezTo>
                  <a:cubicBezTo>
                    <a:pt x="1554786" y="3379048"/>
                    <a:pt x="1548460" y="3385302"/>
                    <a:pt x="1540677" y="3385333"/>
                  </a:cubicBezTo>
                  <a:close/>
                  <a:moveTo>
                    <a:pt x="1317968" y="3272225"/>
                  </a:moveTo>
                  <a:cubicBezTo>
                    <a:pt x="1305132" y="3269604"/>
                    <a:pt x="1292605" y="3277911"/>
                    <a:pt x="1289993" y="3290734"/>
                  </a:cubicBezTo>
                  <a:cubicBezTo>
                    <a:pt x="1287377" y="3303558"/>
                    <a:pt x="1295665" y="3316098"/>
                    <a:pt x="1308502" y="3318719"/>
                  </a:cubicBezTo>
                  <a:cubicBezTo>
                    <a:pt x="1321335" y="3321341"/>
                    <a:pt x="1333859" y="3313034"/>
                    <a:pt x="1336477" y="3300210"/>
                  </a:cubicBezTo>
                  <a:lnTo>
                    <a:pt x="1611745" y="3300210"/>
                  </a:lnTo>
                  <a:lnTo>
                    <a:pt x="1611745" y="3411233"/>
                  </a:lnTo>
                  <a:lnTo>
                    <a:pt x="1621220" y="3411233"/>
                  </a:lnTo>
                  <a:lnTo>
                    <a:pt x="1621220" y="3290577"/>
                  </a:lnTo>
                  <a:lnTo>
                    <a:pt x="1336477" y="3290577"/>
                  </a:lnTo>
                  <a:cubicBezTo>
                    <a:pt x="1334585" y="3281259"/>
                    <a:pt x="1327295" y="3273963"/>
                    <a:pt x="1317968" y="3272067"/>
                  </a:cubicBezTo>
                  <a:close/>
                  <a:moveTo>
                    <a:pt x="1326685" y="3300178"/>
                  </a:moveTo>
                  <a:cubicBezTo>
                    <a:pt x="1324070" y="3307570"/>
                    <a:pt x="1315943" y="3311455"/>
                    <a:pt x="1308540" y="3308833"/>
                  </a:cubicBezTo>
                  <a:cubicBezTo>
                    <a:pt x="1301136" y="3306243"/>
                    <a:pt x="1297254" y="3298094"/>
                    <a:pt x="1299869" y="3290703"/>
                  </a:cubicBezTo>
                  <a:cubicBezTo>
                    <a:pt x="1302485" y="3283312"/>
                    <a:pt x="1310612" y="3279427"/>
                    <a:pt x="1318015" y="3282017"/>
                  </a:cubicBezTo>
                  <a:cubicBezTo>
                    <a:pt x="1325419" y="3284639"/>
                    <a:pt x="1329301" y="3292788"/>
                    <a:pt x="1326685" y="3300178"/>
                  </a:cubicBezTo>
                  <a:close/>
                  <a:moveTo>
                    <a:pt x="1317999" y="3348062"/>
                  </a:moveTo>
                  <a:cubicBezTo>
                    <a:pt x="1305179" y="3345441"/>
                    <a:pt x="1292668" y="3353716"/>
                    <a:pt x="1290056" y="3366540"/>
                  </a:cubicBezTo>
                  <a:cubicBezTo>
                    <a:pt x="1287441" y="3379363"/>
                    <a:pt x="1295716" y="3391871"/>
                    <a:pt x="1308536" y="3394493"/>
                  </a:cubicBezTo>
                  <a:cubicBezTo>
                    <a:pt x="1321351" y="3397083"/>
                    <a:pt x="1333859" y="3388839"/>
                    <a:pt x="1336477" y="3376015"/>
                  </a:cubicBezTo>
                  <a:lnTo>
                    <a:pt x="1460134" y="3376015"/>
                  </a:lnTo>
                  <a:lnTo>
                    <a:pt x="1460134" y="3411233"/>
                  </a:lnTo>
                  <a:lnTo>
                    <a:pt x="1469610" y="3411233"/>
                  </a:lnTo>
                  <a:lnTo>
                    <a:pt x="1469610" y="3366382"/>
                  </a:lnTo>
                  <a:lnTo>
                    <a:pt x="1336477" y="3366382"/>
                  </a:lnTo>
                  <a:cubicBezTo>
                    <a:pt x="1334531" y="3357127"/>
                    <a:pt x="1327267" y="3349926"/>
                    <a:pt x="1317999" y="3348062"/>
                  </a:cubicBezTo>
                  <a:close/>
                  <a:moveTo>
                    <a:pt x="1313262" y="3385491"/>
                  </a:moveTo>
                  <a:cubicBezTo>
                    <a:pt x="1305413" y="3385491"/>
                    <a:pt x="1299048" y="3379142"/>
                    <a:pt x="1299048" y="3371277"/>
                  </a:cubicBezTo>
                  <a:cubicBezTo>
                    <a:pt x="1299048" y="3363413"/>
                    <a:pt x="1305413" y="3357064"/>
                    <a:pt x="1313262" y="3357064"/>
                  </a:cubicBezTo>
                  <a:cubicBezTo>
                    <a:pt x="1321111" y="3357064"/>
                    <a:pt x="1327475" y="3363413"/>
                    <a:pt x="1327475" y="3371277"/>
                  </a:cubicBezTo>
                  <a:cubicBezTo>
                    <a:pt x="1327371" y="3379048"/>
                    <a:pt x="1321044" y="3385302"/>
                    <a:pt x="1313262" y="3385333"/>
                  </a:cubicBezTo>
                  <a:close/>
                  <a:moveTo>
                    <a:pt x="1772831" y="3348062"/>
                  </a:moveTo>
                  <a:cubicBezTo>
                    <a:pt x="1760010" y="3345441"/>
                    <a:pt x="1747493" y="3353716"/>
                    <a:pt x="1744877" y="3366540"/>
                  </a:cubicBezTo>
                  <a:cubicBezTo>
                    <a:pt x="1742262" y="3379363"/>
                    <a:pt x="1750534" y="3391871"/>
                    <a:pt x="1763355" y="3394493"/>
                  </a:cubicBezTo>
                  <a:lnTo>
                    <a:pt x="1763355" y="3411233"/>
                  </a:lnTo>
                  <a:lnTo>
                    <a:pt x="1772831" y="3411233"/>
                  </a:lnTo>
                  <a:lnTo>
                    <a:pt x="1772831" y="3394335"/>
                  </a:lnTo>
                  <a:cubicBezTo>
                    <a:pt x="1785651" y="3391745"/>
                    <a:pt x="1793936" y="3379237"/>
                    <a:pt x="1791333" y="3366413"/>
                  </a:cubicBezTo>
                  <a:cubicBezTo>
                    <a:pt x="1789438" y="3357096"/>
                    <a:pt x="1782155" y="3349799"/>
                    <a:pt x="1772831" y="3347904"/>
                  </a:cubicBezTo>
                  <a:close/>
                  <a:moveTo>
                    <a:pt x="1768093" y="3385491"/>
                  </a:moveTo>
                  <a:cubicBezTo>
                    <a:pt x="1760244" y="3385491"/>
                    <a:pt x="1753879" y="3379142"/>
                    <a:pt x="1753879" y="3371277"/>
                  </a:cubicBezTo>
                  <a:cubicBezTo>
                    <a:pt x="1753879" y="3363413"/>
                    <a:pt x="1760244" y="3357064"/>
                    <a:pt x="1768093" y="3357064"/>
                  </a:cubicBezTo>
                  <a:cubicBezTo>
                    <a:pt x="1775942" y="3357064"/>
                    <a:pt x="1782306" y="3363413"/>
                    <a:pt x="1782306" y="3371277"/>
                  </a:cubicBezTo>
                  <a:cubicBezTo>
                    <a:pt x="1782202" y="3379048"/>
                    <a:pt x="1775875" y="3385302"/>
                    <a:pt x="1768093" y="3385333"/>
                  </a:cubicBezTo>
                  <a:close/>
                  <a:moveTo>
                    <a:pt x="332532" y="2163132"/>
                  </a:moveTo>
                  <a:lnTo>
                    <a:pt x="332532" y="1954037"/>
                  </a:lnTo>
                  <a:cubicBezTo>
                    <a:pt x="345349" y="1951421"/>
                    <a:pt x="353622" y="1938907"/>
                    <a:pt x="351003" y="1926090"/>
                  </a:cubicBezTo>
                  <a:cubicBezTo>
                    <a:pt x="348388" y="1913269"/>
                    <a:pt x="335874" y="1905000"/>
                    <a:pt x="323056" y="1907615"/>
                  </a:cubicBezTo>
                  <a:cubicBezTo>
                    <a:pt x="310237" y="1910234"/>
                    <a:pt x="301967" y="1922745"/>
                    <a:pt x="304584" y="1935565"/>
                  </a:cubicBezTo>
                  <a:cubicBezTo>
                    <a:pt x="306483" y="1944867"/>
                    <a:pt x="313753" y="1952138"/>
                    <a:pt x="323056" y="1954037"/>
                  </a:cubicBezTo>
                  <a:lnTo>
                    <a:pt x="323056" y="2153499"/>
                  </a:lnTo>
                  <a:lnTo>
                    <a:pt x="138281" y="2153499"/>
                  </a:lnTo>
                  <a:lnTo>
                    <a:pt x="0" y="2291780"/>
                  </a:lnTo>
                  <a:lnTo>
                    <a:pt x="0" y="2305204"/>
                  </a:lnTo>
                  <a:lnTo>
                    <a:pt x="142135" y="2163069"/>
                  </a:lnTo>
                  <a:close/>
                  <a:moveTo>
                    <a:pt x="313581" y="1930979"/>
                  </a:moveTo>
                  <a:cubicBezTo>
                    <a:pt x="313581" y="1923130"/>
                    <a:pt x="319945" y="1916765"/>
                    <a:pt x="327794" y="1916765"/>
                  </a:cubicBezTo>
                  <a:cubicBezTo>
                    <a:pt x="335643" y="1916765"/>
                    <a:pt x="342008" y="1923130"/>
                    <a:pt x="342008" y="1930979"/>
                  </a:cubicBezTo>
                  <a:cubicBezTo>
                    <a:pt x="342008" y="1938828"/>
                    <a:pt x="335643" y="1945192"/>
                    <a:pt x="327794" y="1945192"/>
                  </a:cubicBezTo>
                  <a:cubicBezTo>
                    <a:pt x="319945" y="1945192"/>
                    <a:pt x="313580" y="1938831"/>
                    <a:pt x="313580" y="1930979"/>
                  </a:cubicBezTo>
                  <a:cubicBezTo>
                    <a:pt x="313580" y="1930925"/>
                    <a:pt x="313580" y="1930875"/>
                    <a:pt x="313581" y="1930821"/>
                  </a:cubicBezTo>
                  <a:close/>
                  <a:moveTo>
                    <a:pt x="1848636" y="3348062"/>
                  </a:moveTo>
                  <a:cubicBezTo>
                    <a:pt x="1835815" y="3345441"/>
                    <a:pt x="1823298" y="3353716"/>
                    <a:pt x="1820683" y="3366540"/>
                  </a:cubicBezTo>
                  <a:cubicBezTo>
                    <a:pt x="1818067" y="3379363"/>
                    <a:pt x="1826340" y="3391871"/>
                    <a:pt x="1839160" y="3394493"/>
                  </a:cubicBezTo>
                  <a:lnTo>
                    <a:pt x="1839160" y="3411233"/>
                  </a:lnTo>
                  <a:lnTo>
                    <a:pt x="1848636" y="3411233"/>
                  </a:lnTo>
                  <a:lnTo>
                    <a:pt x="1848636" y="3394335"/>
                  </a:lnTo>
                  <a:cubicBezTo>
                    <a:pt x="1861456" y="3391745"/>
                    <a:pt x="1869741" y="3379237"/>
                    <a:pt x="1867139" y="3366413"/>
                  </a:cubicBezTo>
                  <a:cubicBezTo>
                    <a:pt x="1865243" y="3357096"/>
                    <a:pt x="1857960" y="3349799"/>
                    <a:pt x="1848636" y="3347904"/>
                  </a:cubicBezTo>
                  <a:close/>
                  <a:moveTo>
                    <a:pt x="1843898" y="3385491"/>
                  </a:moveTo>
                  <a:cubicBezTo>
                    <a:pt x="1836049" y="3385491"/>
                    <a:pt x="1829685" y="3379142"/>
                    <a:pt x="1829685" y="3371277"/>
                  </a:cubicBezTo>
                  <a:cubicBezTo>
                    <a:pt x="1829685" y="3363413"/>
                    <a:pt x="1836049" y="3357064"/>
                    <a:pt x="1843898" y="3357064"/>
                  </a:cubicBezTo>
                  <a:cubicBezTo>
                    <a:pt x="1851747" y="3357064"/>
                    <a:pt x="1858111" y="3363413"/>
                    <a:pt x="1858111" y="3371277"/>
                  </a:cubicBezTo>
                  <a:cubicBezTo>
                    <a:pt x="1858007" y="3379048"/>
                    <a:pt x="1851681" y="3385302"/>
                    <a:pt x="1843898" y="3385333"/>
                  </a:cubicBezTo>
                  <a:close/>
                  <a:moveTo>
                    <a:pt x="2000246" y="3348062"/>
                  </a:moveTo>
                  <a:lnTo>
                    <a:pt x="2000246" y="3214771"/>
                  </a:lnTo>
                  <a:lnTo>
                    <a:pt x="1914965" y="3214771"/>
                  </a:lnTo>
                  <a:lnTo>
                    <a:pt x="1914965" y="3290577"/>
                  </a:lnTo>
                  <a:lnTo>
                    <a:pt x="1687550" y="3290577"/>
                  </a:lnTo>
                  <a:lnTo>
                    <a:pt x="1687550" y="3411233"/>
                  </a:lnTo>
                  <a:lnTo>
                    <a:pt x="1697025" y="3411233"/>
                  </a:lnTo>
                  <a:lnTo>
                    <a:pt x="1697025" y="3300052"/>
                  </a:lnTo>
                  <a:lnTo>
                    <a:pt x="1924441" y="3300052"/>
                  </a:lnTo>
                  <a:lnTo>
                    <a:pt x="1924441" y="3224247"/>
                  </a:lnTo>
                  <a:lnTo>
                    <a:pt x="1990771" y="3224247"/>
                  </a:lnTo>
                  <a:lnTo>
                    <a:pt x="1990771" y="3348062"/>
                  </a:lnTo>
                  <a:cubicBezTo>
                    <a:pt x="1977953" y="3350684"/>
                    <a:pt x="1969681" y="3363192"/>
                    <a:pt x="1972299" y="3376015"/>
                  </a:cubicBezTo>
                  <a:cubicBezTo>
                    <a:pt x="1974915" y="3388839"/>
                    <a:pt x="1987429" y="3397115"/>
                    <a:pt x="2000246" y="3394493"/>
                  </a:cubicBezTo>
                  <a:cubicBezTo>
                    <a:pt x="2013067" y="3391871"/>
                    <a:pt x="2021336" y="3379363"/>
                    <a:pt x="2018717" y="3366540"/>
                  </a:cubicBezTo>
                  <a:cubicBezTo>
                    <a:pt x="2016819" y="3357222"/>
                    <a:pt x="2009548" y="3349957"/>
                    <a:pt x="2000246" y="3348062"/>
                  </a:cubicBezTo>
                  <a:close/>
                  <a:moveTo>
                    <a:pt x="1995508" y="3385491"/>
                  </a:moveTo>
                  <a:cubicBezTo>
                    <a:pt x="1987659" y="3385491"/>
                    <a:pt x="1981295" y="3379142"/>
                    <a:pt x="1981295" y="3371277"/>
                  </a:cubicBezTo>
                  <a:cubicBezTo>
                    <a:pt x="1981295" y="3363413"/>
                    <a:pt x="1987659" y="3357064"/>
                    <a:pt x="1995508" y="3357064"/>
                  </a:cubicBezTo>
                  <a:cubicBezTo>
                    <a:pt x="2003357" y="3357064"/>
                    <a:pt x="2009722" y="3363413"/>
                    <a:pt x="2009722" y="3371277"/>
                  </a:cubicBezTo>
                  <a:cubicBezTo>
                    <a:pt x="2009618" y="3379048"/>
                    <a:pt x="2003291" y="3385302"/>
                    <a:pt x="1995508" y="3385333"/>
                  </a:cubicBezTo>
                  <a:close/>
                  <a:moveTo>
                    <a:pt x="1990771" y="589701"/>
                  </a:moveTo>
                  <a:lnTo>
                    <a:pt x="1990771" y="722676"/>
                  </a:lnTo>
                  <a:lnTo>
                    <a:pt x="2262785" y="722676"/>
                  </a:lnTo>
                  <a:lnTo>
                    <a:pt x="2379272" y="606157"/>
                  </a:lnTo>
                  <a:lnTo>
                    <a:pt x="2379272" y="113108"/>
                  </a:lnTo>
                  <a:lnTo>
                    <a:pt x="2369797" y="118572"/>
                  </a:lnTo>
                  <a:lnTo>
                    <a:pt x="2369797" y="602272"/>
                  </a:lnTo>
                  <a:lnTo>
                    <a:pt x="2258900" y="713200"/>
                  </a:lnTo>
                  <a:lnTo>
                    <a:pt x="2000246" y="713200"/>
                  </a:lnTo>
                  <a:lnTo>
                    <a:pt x="2000246" y="589543"/>
                  </a:lnTo>
                  <a:cubicBezTo>
                    <a:pt x="2013067" y="586928"/>
                    <a:pt x="2021336" y="574414"/>
                    <a:pt x="2018717" y="561596"/>
                  </a:cubicBezTo>
                  <a:cubicBezTo>
                    <a:pt x="2016102" y="548776"/>
                    <a:pt x="2003588" y="540507"/>
                    <a:pt x="1990771" y="543122"/>
                  </a:cubicBezTo>
                  <a:cubicBezTo>
                    <a:pt x="1977953" y="545737"/>
                    <a:pt x="1969681" y="558251"/>
                    <a:pt x="1972299" y="571072"/>
                  </a:cubicBezTo>
                  <a:cubicBezTo>
                    <a:pt x="1974198" y="580374"/>
                    <a:pt x="1981469" y="587645"/>
                    <a:pt x="1990771" y="589543"/>
                  </a:cubicBezTo>
                  <a:close/>
                  <a:moveTo>
                    <a:pt x="1995508" y="552272"/>
                  </a:moveTo>
                  <a:cubicBezTo>
                    <a:pt x="2003357" y="552272"/>
                    <a:pt x="2009722" y="558637"/>
                    <a:pt x="2009722" y="566486"/>
                  </a:cubicBezTo>
                  <a:cubicBezTo>
                    <a:pt x="2009722" y="574335"/>
                    <a:pt x="2003357" y="580699"/>
                    <a:pt x="1995508" y="580699"/>
                  </a:cubicBezTo>
                  <a:cubicBezTo>
                    <a:pt x="1987659" y="580699"/>
                    <a:pt x="1981295" y="574335"/>
                    <a:pt x="1981295" y="566486"/>
                  </a:cubicBezTo>
                  <a:cubicBezTo>
                    <a:pt x="1981191" y="558653"/>
                    <a:pt x="1987454" y="552222"/>
                    <a:pt x="1995287" y="552114"/>
                  </a:cubicBezTo>
                  <a:cubicBezTo>
                    <a:pt x="1995360" y="552114"/>
                    <a:pt x="1995436" y="552114"/>
                    <a:pt x="1995508" y="552114"/>
                  </a:cubicBezTo>
                  <a:close/>
                  <a:moveTo>
                    <a:pt x="1535939" y="665506"/>
                  </a:moveTo>
                  <a:cubicBezTo>
                    <a:pt x="1548757" y="668125"/>
                    <a:pt x="1561271" y="659856"/>
                    <a:pt x="1563889" y="647038"/>
                  </a:cubicBezTo>
                  <a:cubicBezTo>
                    <a:pt x="1563893" y="647035"/>
                    <a:pt x="1563893" y="647032"/>
                    <a:pt x="1563893" y="647029"/>
                  </a:cubicBezTo>
                  <a:lnTo>
                    <a:pt x="1697025" y="647029"/>
                  </a:lnTo>
                  <a:lnTo>
                    <a:pt x="1697025" y="507010"/>
                  </a:lnTo>
                  <a:lnTo>
                    <a:pt x="1687550" y="512475"/>
                  </a:lnTo>
                  <a:lnTo>
                    <a:pt x="1687550" y="637395"/>
                  </a:lnTo>
                  <a:lnTo>
                    <a:pt x="1563893" y="637395"/>
                  </a:lnTo>
                  <a:cubicBezTo>
                    <a:pt x="1561274" y="624578"/>
                    <a:pt x="1548757" y="616309"/>
                    <a:pt x="1535939" y="618930"/>
                  </a:cubicBezTo>
                  <a:cubicBezTo>
                    <a:pt x="1523122" y="621549"/>
                    <a:pt x="1514853" y="634066"/>
                    <a:pt x="1517474" y="646884"/>
                  </a:cubicBezTo>
                  <a:cubicBezTo>
                    <a:pt x="1519376" y="656182"/>
                    <a:pt x="1526641" y="663447"/>
                    <a:pt x="1535939" y="665348"/>
                  </a:cubicBezTo>
                  <a:close/>
                  <a:moveTo>
                    <a:pt x="1540677" y="628078"/>
                  </a:moveTo>
                  <a:cubicBezTo>
                    <a:pt x="1548526" y="628078"/>
                    <a:pt x="1554891" y="634442"/>
                    <a:pt x="1554891" y="642291"/>
                  </a:cubicBezTo>
                  <a:cubicBezTo>
                    <a:pt x="1554891" y="650140"/>
                    <a:pt x="1548526" y="656504"/>
                    <a:pt x="1540677" y="656504"/>
                  </a:cubicBezTo>
                  <a:cubicBezTo>
                    <a:pt x="1532828" y="656504"/>
                    <a:pt x="1526464" y="650140"/>
                    <a:pt x="1526464" y="642291"/>
                  </a:cubicBezTo>
                  <a:cubicBezTo>
                    <a:pt x="1526360" y="634458"/>
                    <a:pt x="1532623" y="628027"/>
                    <a:pt x="1540456" y="627920"/>
                  </a:cubicBezTo>
                  <a:cubicBezTo>
                    <a:pt x="1540529" y="627920"/>
                    <a:pt x="1540605" y="627920"/>
                    <a:pt x="1540677" y="627920"/>
                  </a:cubicBezTo>
                  <a:close/>
                  <a:moveTo>
                    <a:pt x="1460134" y="741311"/>
                  </a:moveTo>
                  <a:cubicBezTo>
                    <a:pt x="1472955" y="743927"/>
                    <a:pt x="1485472" y="735655"/>
                    <a:pt x="1488087" y="722834"/>
                  </a:cubicBezTo>
                  <a:cubicBezTo>
                    <a:pt x="1490703" y="710013"/>
                    <a:pt x="1482430" y="697496"/>
                    <a:pt x="1469610" y="694881"/>
                  </a:cubicBezTo>
                  <a:lnTo>
                    <a:pt x="1469610" y="638311"/>
                  </a:lnTo>
                  <a:lnTo>
                    <a:pt x="1460134" y="643776"/>
                  </a:lnTo>
                  <a:lnTo>
                    <a:pt x="1460134" y="694881"/>
                  </a:lnTo>
                  <a:cubicBezTo>
                    <a:pt x="1447314" y="697483"/>
                    <a:pt x="1439029" y="709988"/>
                    <a:pt x="1441631" y="722809"/>
                  </a:cubicBezTo>
                  <a:cubicBezTo>
                    <a:pt x="1443527" y="732133"/>
                    <a:pt x="1450813" y="739420"/>
                    <a:pt x="1460134" y="741311"/>
                  </a:cubicBezTo>
                  <a:close/>
                  <a:moveTo>
                    <a:pt x="1464872" y="703883"/>
                  </a:moveTo>
                  <a:cubicBezTo>
                    <a:pt x="1472721" y="703883"/>
                    <a:pt x="1479085" y="710247"/>
                    <a:pt x="1479085" y="718096"/>
                  </a:cubicBezTo>
                  <a:cubicBezTo>
                    <a:pt x="1479085" y="725945"/>
                    <a:pt x="1472721" y="732310"/>
                    <a:pt x="1464872" y="732310"/>
                  </a:cubicBezTo>
                  <a:cubicBezTo>
                    <a:pt x="1457023" y="732310"/>
                    <a:pt x="1450659" y="725945"/>
                    <a:pt x="1450659" y="718096"/>
                  </a:cubicBezTo>
                  <a:cubicBezTo>
                    <a:pt x="1450554" y="710263"/>
                    <a:pt x="1456818" y="703832"/>
                    <a:pt x="1464651" y="703725"/>
                  </a:cubicBezTo>
                  <a:cubicBezTo>
                    <a:pt x="1464724" y="703725"/>
                    <a:pt x="1464799" y="703725"/>
                    <a:pt x="1464872" y="703725"/>
                  </a:cubicBezTo>
                  <a:close/>
                  <a:moveTo>
                    <a:pt x="1839160" y="513896"/>
                  </a:moveTo>
                  <a:lnTo>
                    <a:pt x="1839160" y="789006"/>
                  </a:lnTo>
                  <a:lnTo>
                    <a:pt x="1609818" y="789006"/>
                  </a:lnTo>
                  <a:lnTo>
                    <a:pt x="1460134" y="938658"/>
                  </a:lnTo>
                  <a:lnTo>
                    <a:pt x="1460134" y="1301322"/>
                  </a:lnTo>
                  <a:cubicBezTo>
                    <a:pt x="1447317" y="1303938"/>
                    <a:pt x="1439045" y="1316452"/>
                    <a:pt x="1441663" y="1329269"/>
                  </a:cubicBezTo>
                  <a:cubicBezTo>
                    <a:pt x="1444278" y="1342090"/>
                    <a:pt x="1456792" y="1350359"/>
                    <a:pt x="1469610" y="1347743"/>
                  </a:cubicBezTo>
                  <a:cubicBezTo>
                    <a:pt x="1482427" y="1345128"/>
                    <a:pt x="1490699" y="1332614"/>
                    <a:pt x="1488081" y="1319793"/>
                  </a:cubicBezTo>
                  <a:cubicBezTo>
                    <a:pt x="1486183" y="1310492"/>
                    <a:pt x="1478912" y="1303221"/>
                    <a:pt x="1469610" y="1301322"/>
                  </a:cubicBezTo>
                  <a:lnTo>
                    <a:pt x="1469610" y="942543"/>
                  </a:lnTo>
                  <a:lnTo>
                    <a:pt x="1613703" y="798481"/>
                  </a:lnTo>
                  <a:lnTo>
                    <a:pt x="1848636" y="798481"/>
                  </a:lnTo>
                  <a:lnTo>
                    <a:pt x="1848636" y="513738"/>
                  </a:lnTo>
                  <a:cubicBezTo>
                    <a:pt x="1861456" y="511123"/>
                    <a:pt x="1869725" y="498609"/>
                    <a:pt x="1867107" y="485791"/>
                  </a:cubicBezTo>
                  <a:cubicBezTo>
                    <a:pt x="1864492" y="472971"/>
                    <a:pt x="1851978" y="464702"/>
                    <a:pt x="1839160" y="467317"/>
                  </a:cubicBezTo>
                  <a:cubicBezTo>
                    <a:pt x="1826343" y="469932"/>
                    <a:pt x="1818071" y="482446"/>
                    <a:pt x="1820689" y="495267"/>
                  </a:cubicBezTo>
                  <a:cubicBezTo>
                    <a:pt x="1822587" y="504569"/>
                    <a:pt x="1829858" y="511840"/>
                    <a:pt x="1839160" y="513738"/>
                  </a:cubicBezTo>
                  <a:close/>
                  <a:moveTo>
                    <a:pt x="1479085" y="1324538"/>
                  </a:moveTo>
                  <a:cubicBezTo>
                    <a:pt x="1479085" y="1332387"/>
                    <a:pt x="1472721" y="1338751"/>
                    <a:pt x="1464872" y="1338751"/>
                  </a:cubicBezTo>
                  <a:cubicBezTo>
                    <a:pt x="1457023" y="1338751"/>
                    <a:pt x="1450659" y="1332387"/>
                    <a:pt x="1450659" y="1324538"/>
                  </a:cubicBezTo>
                  <a:cubicBezTo>
                    <a:pt x="1450659" y="1316689"/>
                    <a:pt x="1457023" y="1310324"/>
                    <a:pt x="1464872" y="1310324"/>
                  </a:cubicBezTo>
                  <a:cubicBezTo>
                    <a:pt x="1472661" y="1310324"/>
                    <a:pt x="1479000" y="1316591"/>
                    <a:pt x="1479085" y="1324380"/>
                  </a:cubicBezTo>
                  <a:close/>
                  <a:moveTo>
                    <a:pt x="1843898" y="476467"/>
                  </a:moveTo>
                  <a:cubicBezTo>
                    <a:pt x="1851747" y="476467"/>
                    <a:pt x="1858111" y="482832"/>
                    <a:pt x="1858111" y="490681"/>
                  </a:cubicBezTo>
                  <a:cubicBezTo>
                    <a:pt x="1858111" y="498530"/>
                    <a:pt x="1851747" y="504894"/>
                    <a:pt x="1843898" y="504894"/>
                  </a:cubicBezTo>
                  <a:cubicBezTo>
                    <a:pt x="1836049" y="504894"/>
                    <a:pt x="1829685" y="498530"/>
                    <a:pt x="1829685" y="490681"/>
                  </a:cubicBezTo>
                  <a:cubicBezTo>
                    <a:pt x="1829580" y="482847"/>
                    <a:pt x="1835844" y="476417"/>
                    <a:pt x="1843677" y="476309"/>
                  </a:cubicBezTo>
                  <a:cubicBezTo>
                    <a:pt x="1843749" y="476309"/>
                    <a:pt x="1843825" y="476309"/>
                    <a:pt x="1843898" y="476309"/>
                  </a:cubicBezTo>
                  <a:close/>
                  <a:moveTo>
                    <a:pt x="1896488" y="485943"/>
                  </a:moveTo>
                  <a:cubicBezTo>
                    <a:pt x="1893888" y="498760"/>
                    <a:pt x="1902154" y="511265"/>
                    <a:pt x="1914965" y="513896"/>
                  </a:cubicBezTo>
                  <a:lnTo>
                    <a:pt x="1914965" y="798481"/>
                  </a:lnTo>
                  <a:lnTo>
                    <a:pt x="2275514" y="798481"/>
                  </a:lnTo>
                  <a:cubicBezTo>
                    <a:pt x="2278129" y="811299"/>
                    <a:pt x="2290643" y="819571"/>
                    <a:pt x="2303461" y="816952"/>
                  </a:cubicBezTo>
                  <a:cubicBezTo>
                    <a:pt x="2316281" y="814337"/>
                    <a:pt x="2324550" y="801823"/>
                    <a:pt x="2321935" y="789006"/>
                  </a:cubicBezTo>
                  <a:cubicBezTo>
                    <a:pt x="2319316" y="776188"/>
                    <a:pt x="2306805" y="767916"/>
                    <a:pt x="2293985" y="770534"/>
                  </a:cubicBezTo>
                  <a:cubicBezTo>
                    <a:pt x="2284683" y="772433"/>
                    <a:pt x="2277412" y="779704"/>
                    <a:pt x="2275514" y="789006"/>
                  </a:cubicBezTo>
                  <a:lnTo>
                    <a:pt x="1924441" y="789006"/>
                  </a:lnTo>
                  <a:lnTo>
                    <a:pt x="1924441" y="513738"/>
                  </a:lnTo>
                  <a:cubicBezTo>
                    <a:pt x="1937258" y="511120"/>
                    <a:pt x="1945527" y="498602"/>
                    <a:pt x="1942906" y="485785"/>
                  </a:cubicBezTo>
                  <a:cubicBezTo>
                    <a:pt x="1940287" y="472967"/>
                    <a:pt x="1927770" y="464698"/>
                    <a:pt x="1914953" y="467320"/>
                  </a:cubicBezTo>
                  <a:cubicBezTo>
                    <a:pt x="1905654" y="469221"/>
                    <a:pt x="1898389" y="476486"/>
                    <a:pt x="1896488" y="485785"/>
                  </a:cubicBezTo>
                  <a:close/>
                  <a:moveTo>
                    <a:pt x="2298729" y="779688"/>
                  </a:moveTo>
                  <a:cubicBezTo>
                    <a:pt x="2306578" y="779688"/>
                    <a:pt x="2312943" y="786052"/>
                    <a:pt x="2312943" y="793901"/>
                  </a:cubicBezTo>
                  <a:cubicBezTo>
                    <a:pt x="2312943" y="801750"/>
                    <a:pt x="2306578" y="808115"/>
                    <a:pt x="2298729" y="808115"/>
                  </a:cubicBezTo>
                  <a:cubicBezTo>
                    <a:pt x="2290880" y="808115"/>
                    <a:pt x="2284516" y="801750"/>
                    <a:pt x="2284516" y="793901"/>
                  </a:cubicBezTo>
                  <a:cubicBezTo>
                    <a:pt x="2284411" y="786068"/>
                    <a:pt x="2290675" y="779637"/>
                    <a:pt x="2298508" y="779530"/>
                  </a:cubicBezTo>
                  <a:cubicBezTo>
                    <a:pt x="2298581" y="779530"/>
                    <a:pt x="2298656" y="779530"/>
                    <a:pt x="2298729" y="779530"/>
                  </a:cubicBezTo>
                  <a:close/>
                  <a:moveTo>
                    <a:pt x="1933917" y="490681"/>
                  </a:moveTo>
                  <a:cubicBezTo>
                    <a:pt x="1933917" y="498530"/>
                    <a:pt x="1927552" y="504894"/>
                    <a:pt x="1919703" y="504894"/>
                  </a:cubicBezTo>
                  <a:cubicBezTo>
                    <a:pt x="1911854" y="504894"/>
                    <a:pt x="1905490" y="498530"/>
                    <a:pt x="1905490" y="490681"/>
                  </a:cubicBezTo>
                  <a:cubicBezTo>
                    <a:pt x="1905490" y="482832"/>
                    <a:pt x="1911854" y="476467"/>
                    <a:pt x="1919703" y="476467"/>
                  </a:cubicBezTo>
                  <a:cubicBezTo>
                    <a:pt x="1927492" y="476467"/>
                    <a:pt x="1933831" y="482734"/>
                    <a:pt x="1933917" y="490523"/>
                  </a:cubicBezTo>
                  <a:close/>
                  <a:moveTo>
                    <a:pt x="1924441" y="375867"/>
                  </a:moveTo>
                  <a:lnTo>
                    <a:pt x="1914965" y="381332"/>
                  </a:lnTo>
                  <a:lnTo>
                    <a:pt x="1914965" y="410138"/>
                  </a:lnTo>
                  <a:lnTo>
                    <a:pt x="1865092" y="410138"/>
                  </a:lnTo>
                  <a:lnTo>
                    <a:pt x="1848667" y="419613"/>
                  </a:lnTo>
                  <a:lnTo>
                    <a:pt x="1924472" y="419613"/>
                  </a:lnTo>
                  <a:close/>
                  <a:moveTo>
                    <a:pt x="1232719" y="892922"/>
                  </a:moveTo>
                  <a:lnTo>
                    <a:pt x="1232719" y="1092226"/>
                  </a:lnTo>
                  <a:lnTo>
                    <a:pt x="1033256" y="1092226"/>
                  </a:lnTo>
                  <a:cubicBezTo>
                    <a:pt x="1030641" y="1079409"/>
                    <a:pt x="1018127" y="1071137"/>
                    <a:pt x="1005309" y="1073755"/>
                  </a:cubicBezTo>
                  <a:cubicBezTo>
                    <a:pt x="992489" y="1076370"/>
                    <a:pt x="984220" y="1088885"/>
                    <a:pt x="986835" y="1101702"/>
                  </a:cubicBezTo>
                  <a:cubicBezTo>
                    <a:pt x="989450" y="1114519"/>
                    <a:pt x="1001964" y="1122792"/>
                    <a:pt x="1014785" y="1120173"/>
                  </a:cubicBezTo>
                  <a:cubicBezTo>
                    <a:pt x="1024087" y="1118275"/>
                    <a:pt x="1031358" y="1111004"/>
                    <a:pt x="1033256" y="1101702"/>
                  </a:cubicBezTo>
                  <a:lnTo>
                    <a:pt x="1242194" y="1101702"/>
                  </a:lnTo>
                  <a:lnTo>
                    <a:pt x="1242194" y="892764"/>
                  </a:lnTo>
                  <a:cubicBezTo>
                    <a:pt x="1255012" y="890149"/>
                    <a:pt x="1263284" y="877634"/>
                    <a:pt x="1260665" y="864817"/>
                  </a:cubicBezTo>
                  <a:cubicBezTo>
                    <a:pt x="1258050" y="851997"/>
                    <a:pt x="1245536" y="843727"/>
                    <a:pt x="1232719" y="846343"/>
                  </a:cubicBezTo>
                  <a:cubicBezTo>
                    <a:pt x="1219901" y="848958"/>
                    <a:pt x="1211629" y="861472"/>
                    <a:pt x="1214247" y="874293"/>
                  </a:cubicBezTo>
                  <a:cubicBezTo>
                    <a:pt x="1216146" y="883595"/>
                    <a:pt x="1223417" y="890866"/>
                    <a:pt x="1232719" y="892764"/>
                  </a:cubicBezTo>
                  <a:close/>
                  <a:moveTo>
                    <a:pt x="1010041" y="1111336"/>
                  </a:moveTo>
                  <a:cubicBezTo>
                    <a:pt x="1002192" y="1111336"/>
                    <a:pt x="995827" y="1104971"/>
                    <a:pt x="995827" y="1097122"/>
                  </a:cubicBezTo>
                  <a:cubicBezTo>
                    <a:pt x="995827" y="1089273"/>
                    <a:pt x="1002192" y="1082909"/>
                    <a:pt x="1010041" y="1082909"/>
                  </a:cubicBezTo>
                  <a:cubicBezTo>
                    <a:pt x="1017890" y="1082909"/>
                    <a:pt x="1024254" y="1089273"/>
                    <a:pt x="1024254" y="1097122"/>
                  </a:cubicBezTo>
                  <a:cubicBezTo>
                    <a:pt x="1024150" y="1104902"/>
                    <a:pt x="1017824" y="1111162"/>
                    <a:pt x="1010041" y="1111178"/>
                  </a:cubicBezTo>
                  <a:close/>
                  <a:moveTo>
                    <a:pt x="1237456" y="855493"/>
                  </a:moveTo>
                  <a:cubicBezTo>
                    <a:pt x="1245306" y="855493"/>
                    <a:pt x="1251670" y="861857"/>
                    <a:pt x="1251670" y="869707"/>
                  </a:cubicBezTo>
                  <a:cubicBezTo>
                    <a:pt x="1251670" y="877555"/>
                    <a:pt x="1245306" y="883920"/>
                    <a:pt x="1237456" y="883920"/>
                  </a:cubicBezTo>
                  <a:cubicBezTo>
                    <a:pt x="1229608" y="883920"/>
                    <a:pt x="1223243" y="877555"/>
                    <a:pt x="1223243" y="869707"/>
                  </a:cubicBezTo>
                  <a:cubicBezTo>
                    <a:pt x="1223139" y="861873"/>
                    <a:pt x="1229402" y="855443"/>
                    <a:pt x="1237235" y="855335"/>
                  </a:cubicBezTo>
                  <a:cubicBezTo>
                    <a:pt x="1237308" y="855335"/>
                    <a:pt x="1237384" y="855335"/>
                    <a:pt x="1237456" y="855335"/>
                  </a:cubicBezTo>
                  <a:close/>
                  <a:moveTo>
                    <a:pt x="1232719" y="817117"/>
                  </a:moveTo>
                  <a:cubicBezTo>
                    <a:pt x="1245536" y="819735"/>
                    <a:pt x="1258050" y="811466"/>
                    <a:pt x="1260669" y="798649"/>
                  </a:cubicBezTo>
                  <a:cubicBezTo>
                    <a:pt x="1260672" y="798645"/>
                    <a:pt x="1260672" y="798642"/>
                    <a:pt x="1260672" y="798639"/>
                  </a:cubicBezTo>
                  <a:lnTo>
                    <a:pt x="1393805" y="798639"/>
                  </a:lnTo>
                  <a:lnTo>
                    <a:pt x="1393805" y="682057"/>
                  </a:lnTo>
                  <a:lnTo>
                    <a:pt x="1384329" y="687553"/>
                  </a:lnTo>
                  <a:lnTo>
                    <a:pt x="1384329" y="789006"/>
                  </a:lnTo>
                  <a:lnTo>
                    <a:pt x="1260672" y="789006"/>
                  </a:lnTo>
                  <a:cubicBezTo>
                    <a:pt x="1258783" y="779694"/>
                    <a:pt x="1251506" y="772417"/>
                    <a:pt x="1242194" y="770528"/>
                  </a:cubicBezTo>
                  <a:cubicBezTo>
                    <a:pt x="1241784" y="770528"/>
                    <a:pt x="1241342" y="770528"/>
                    <a:pt x="1240931" y="770339"/>
                  </a:cubicBezTo>
                  <a:lnTo>
                    <a:pt x="1215441" y="785057"/>
                  </a:lnTo>
                  <a:cubicBezTo>
                    <a:pt x="1214933" y="786337"/>
                    <a:pt x="1214541" y="787657"/>
                    <a:pt x="1214273" y="789006"/>
                  </a:cubicBezTo>
                  <a:cubicBezTo>
                    <a:pt x="1211651" y="801817"/>
                    <a:pt x="1219908" y="814331"/>
                    <a:pt x="1232719" y="816959"/>
                  </a:cubicBezTo>
                  <a:close/>
                  <a:moveTo>
                    <a:pt x="1237456" y="779688"/>
                  </a:moveTo>
                  <a:cubicBezTo>
                    <a:pt x="1245306" y="779688"/>
                    <a:pt x="1251670" y="786052"/>
                    <a:pt x="1251670" y="793901"/>
                  </a:cubicBezTo>
                  <a:cubicBezTo>
                    <a:pt x="1251670" y="801750"/>
                    <a:pt x="1245306" y="808115"/>
                    <a:pt x="1237456" y="808115"/>
                  </a:cubicBezTo>
                  <a:cubicBezTo>
                    <a:pt x="1229608" y="808115"/>
                    <a:pt x="1223243" y="801750"/>
                    <a:pt x="1223243" y="793901"/>
                  </a:cubicBezTo>
                  <a:cubicBezTo>
                    <a:pt x="1223139" y="786068"/>
                    <a:pt x="1229402" y="779637"/>
                    <a:pt x="1237235" y="779530"/>
                  </a:cubicBezTo>
                  <a:cubicBezTo>
                    <a:pt x="1237308" y="779530"/>
                    <a:pt x="1237384" y="779530"/>
                    <a:pt x="1237456" y="779530"/>
                  </a:cubicBezTo>
                  <a:close/>
                  <a:moveTo>
                    <a:pt x="19836" y="2135179"/>
                  </a:moveTo>
                  <a:cubicBezTo>
                    <a:pt x="7017" y="2137795"/>
                    <a:pt x="-1254" y="2150309"/>
                    <a:pt x="1363" y="2163126"/>
                  </a:cubicBezTo>
                  <a:cubicBezTo>
                    <a:pt x="3980" y="2175947"/>
                    <a:pt x="16493" y="2184216"/>
                    <a:pt x="29311" y="2181601"/>
                  </a:cubicBezTo>
                  <a:cubicBezTo>
                    <a:pt x="42130" y="2178982"/>
                    <a:pt x="50401" y="2166471"/>
                    <a:pt x="47784" y="2153651"/>
                  </a:cubicBezTo>
                  <a:cubicBezTo>
                    <a:pt x="45885" y="2144349"/>
                    <a:pt x="38615" y="2137078"/>
                    <a:pt x="29311" y="2135179"/>
                  </a:cubicBezTo>
                  <a:lnTo>
                    <a:pt x="29311" y="1926083"/>
                  </a:lnTo>
                  <a:lnTo>
                    <a:pt x="0" y="1926083"/>
                  </a:lnTo>
                  <a:lnTo>
                    <a:pt x="0" y="1935559"/>
                  </a:lnTo>
                  <a:lnTo>
                    <a:pt x="19836" y="1935559"/>
                  </a:lnTo>
                  <a:close/>
                  <a:moveTo>
                    <a:pt x="38787" y="2158395"/>
                  </a:moveTo>
                  <a:cubicBezTo>
                    <a:pt x="38787" y="2166244"/>
                    <a:pt x="32423" y="2172608"/>
                    <a:pt x="24574" y="2172608"/>
                  </a:cubicBezTo>
                  <a:cubicBezTo>
                    <a:pt x="16724" y="2172608"/>
                    <a:pt x="10360" y="2166244"/>
                    <a:pt x="10360" y="2158395"/>
                  </a:cubicBezTo>
                  <a:cubicBezTo>
                    <a:pt x="10360" y="2150546"/>
                    <a:pt x="16724" y="2144181"/>
                    <a:pt x="24574" y="2144181"/>
                  </a:cubicBezTo>
                  <a:cubicBezTo>
                    <a:pt x="32362" y="2144181"/>
                    <a:pt x="38700" y="2150448"/>
                    <a:pt x="38787" y="2158237"/>
                  </a:cubicBezTo>
                  <a:close/>
                  <a:moveTo>
                    <a:pt x="2218186" y="438091"/>
                  </a:moveTo>
                  <a:cubicBezTo>
                    <a:pt x="2231070" y="440643"/>
                    <a:pt x="2243587" y="432270"/>
                    <a:pt x="2246139" y="419383"/>
                  </a:cubicBezTo>
                  <a:cubicBezTo>
                    <a:pt x="2246742" y="416332"/>
                    <a:pt x="2246742" y="413189"/>
                    <a:pt x="2246139" y="410138"/>
                  </a:cubicBezTo>
                  <a:cubicBezTo>
                    <a:pt x="2244250" y="400826"/>
                    <a:pt x="2236973" y="393549"/>
                    <a:pt x="2227662" y="391660"/>
                  </a:cubicBezTo>
                  <a:lnTo>
                    <a:pt x="2227662" y="200631"/>
                  </a:lnTo>
                  <a:lnTo>
                    <a:pt x="2218186" y="206127"/>
                  </a:lnTo>
                  <a:lnTo>
                    <a:pt x="2218186" y="391660"/>
                  </a:lnTo>
                  <a:cubicBezTo>
                    <a:pt x="2208881" y="393558"/>
                    <a:pt x="2201607" y="400833"/>
                    <a:pt x="2199709" y="410138"/>
                  </a:cubicBezTo>
                  <a:lnTo>
                    <a:pt x="2199709" y="410138"/>
                  </a:lnTo>
                  <a:cubicBezTo>
                    <a:pt x="2197188" y="422904"/>
                    <a:pt x="2205438" y="435318"/>
                    <a:pt x="2218186" y="437933"/>
                  </a:cubicBezTo>
                  <a:close/>
                  <a:moveTo>
                    <a:pt x="2209532" y="410138"/>
                  </a:moveTo>
                  <a:cubicBezTo>
                    <a:pt x="2210962" y="406088"/>
                    <a:pt x="2214140" y="402898"/>
                    <a:pt x="2218186" y="401452"/>
                  </a:cubicBezTo>
                  <a:lnTo>
                    <a:pt x="2218186" y="401452"/>
                  </a:lnTo>
                  <a:cubicBezTo>
                    <a:pt x="2225527" y="398887"/>
                    <a:pt x="2233568" y="402683"/>
                    <a:pt x="2236253" y="409980"/>
                  </a:cubicBezTo>
                  <a:cubicBezTo>
                    <a:pt x="2237321" y="413050"/>
                    <a:pt x="2237321" y="416385"/>
                    <a:pt x="2236253" y="419455"/>
                  </a:cubicBezTo>
                  <a:cubicBezTo>
                    <a:pt x="2233622" y="426850"/>
                    <a:pt x="2225492" y="430712"/>
                    <a:pt x="2218098" y="428081"/>
                  </a:cubicBezTo>
                  <a:cubicBezTo>
                    <a:pt x="2218094" y="428078"/>
                    <a:pt x="2218091" y="428078"/>
                    <a:pt x="2218091" y="428078"/>
                  </a:cubicBezTo>
                  <a:lnTo>
                    <a:pt x="2218091" y="428078"/>
                  </a:lnTo>
                  <a:cubicBezTo>
                    <a:pt x="2210741" y="425434"/>
                    <a:pt x="2206913" y="417339"/>
                    <a:pt x="2209532" y="409980"/>
                  </a:cubicBezTo>
                  <a:close/>
                  <a:moveTo>
                    <a:pt x="2303467" y="182722"/>
                  </a:moveTo>
                  <a:lnTo>
                    <a:pt x="2258995" y="182722"/>
                  </a:lnTo>
                  <a:lnTo>
                    <a:pt x="2242570" y="192198"/>
                  </a:lnTo>
                  <a:lnTo>
                    <a:pt x="2293991" y="192198"/>
                  </a:lnTo>
                  <a:lnTo>
                    <a:pt x="2293991" y="485943"/>
                  </a:lnTo>
                  <a:lnTo>
                    <a:pt x="2151857" y="485943"/>
                  </a:lnTo>
                  <a:lnTo>
                    <a:pt x="2151857" y="244409"/>
                  </a:lnTo>
                  <a:lnTo>
                    <a:pt x="2142381" y="249873"/>
                  </a:lnTo>
                  <a:lnTo>
                    <a:pt x="2142381" y="495261"/>
                  </a:lnTo>
                  <a:lnTo>
                    <a:pt x="2303467" y="495261"/>
                  </a:lnTo>
                  <a:close/>
                  <a:moveTo>
                    <a:pt x="2985714" y="3348062"/>
                  </a:moveTo>
                  <a:cubicBezTo>
                    <a:pt x="2972893" y="3345441"/>
                    <a:pt x="2960376" y="3353716"/>
                    <a:pt x="2957760" y="3366540"/>
                  </a:cubicBezTo>
                  <a:cubicBezTo>
                    <a:pt x="2955145" y="3379363"/>
                    <a:pt x="2963417" y="3391871"/>
                    <a:pt x="2976238" y="3394493"/>
                  </a:cubicBezTo>
                  <a:lnTo>
                    <a:pt x="2976238" y="3411233"/>
                  </a:lnTo>
                  <a:lnTo>
                    <a:pt x="2985714" y="3411233"/>
                  </a:lnTo>
                  <a:lnTo>
                    <a:pt x="2985714" y="3394335"/>
                  </a:lnTo>
                  <a:cubicBezTo>
                    <a:pt x="2998534" y="3391745"/>
                    <a:pt x="3006819" y="3379237"/>
                    <a:pt x="3004216" y="3366413"/>
                  </a:cubicBezTo>
                  <a:cubicBezTo>
                    <a:pt x="3002321" y="3357096"/>
                    <a:pt x="2995038" y="3349799"/>
                    <a:pt x="2985714" y="3347904"/>
                  </a:cubicBezTo>
                  <a:close/>
                  <a:moveTo>
                    <a:pt x="2980976" y="3385491"/>
                  </a:moveTo>
                  <a:cubicBezTo>
                    <a:pt x="2973127" y="3385491"/>
                    <a:pt x="2966762" y="3379142"/>
                    <a:pt x="2966762" y="3371277"/>
                  </a:cubicBezTo>
                  <a:cubicBezTo>
                    <a:pt x="2966762" y="3363413"/>
                    <a:pt x="2973127" y="3357064"/>
                    <a:pt x="2980976" y="3357064"/>
                  </a:cubicBezTo>
                  <a:cubicBezTo>
                    <a:pt x="2988825" y="3357064"/>
                    <a:pt x="2995189" y="3363413"/>
                    <a:pt x="2995189" y="3371277"/>
                  </a:cubicBezTo>
                  <a:cubicBezTo>
                    <a:pt x="2995085" y="3379048"/>
                    <a:pt x="2988758" y="3385302"/>
                    <a:pt x="2980976" y="3385333"/>
                  </a:cubicBezTo>
                  <a:close/>
                  <a:moveTo>
                    <a:pt x="2351319" y="713358"/>
                  </a:moveTo>
                  <a:cubicBezTo>
                    <a:pt x="2348719" y="726176"/>
                    <a:pt x="2356985" y="738680"/>
                    <a:pt x="2369797" y="741311"/>
                  </a:cubicBezTo>
                  <a:lnTo>
                    <a:pt x="2369797" y="829751"/>
                  </a:lnTo>
                  <a:lnTo>
                    <a:pt x="2142381" y="1057166"/>
                  </a:lnTo>
                  <a:lnTo>
                    <a:pt x="2142381" y="1395447"/>
                  </a:lnTo>
                  <a:lnTo>
                    <a:pt x="2018724" y="1395447"/>
                  </a:lnTo>
                  <a:cubicBezTo>
                    <a:pt x="2016108" y="1382630"/>
                    <a:pt x="2003594" y="1374357"/>
                    <a:pt x="1990777" y="1376976"/>
                  </a:cubicBezTo>
                  <a:cubicBezTo>
                    <a:pt x="1977956" y="1379591"/>
                    <a:pt x="1969687" y="1392105"/>
                    <a:pt x="1972302" y="1404923"/>
                  </a:cubicBezTo>
                  <a:cubicBezTo>
                    <a:pt x="1974921" y="1417740"/>
                    <a:pt x="1987432" y="1426012"/>
                    <a:pt x="2000252" y="1423394"/>
                  </a:cubicBezTo>
                  <a:cubicBezTo>
                    <a:pt x="2009554" y="1421496"/>
                    <a:pt x="2016825" y="1414225"/>
                    <a:pt x="2018724" y="1404923"/>
                  </a:cubicBezTo>
                  <a:lnTo>
                    <a:pt x="2151857" y="1404923"/>
                  </a:lnTo>
                  <a:lnTo>
                    <a:pt x="2151857" y="1060988"/>
                  </a:lnTo>
                  <a:lnTo>
                    <a:pt x="2379272" y="833573"/>
                  </a:lnTo>
                  <a:lnTo>
                    <a:pt x="2379272" y="741154"/>
                  </a:lnTo>
                  <a:cubicBezTo>
                    <a:pt x="2392090" y="738535"/>
                    <a:pt x="2400359" y="726018"/>
                    <a:pt x="2397737" y="713200"/>
                  </a:cubicBezTo>
                  <a:cubicBezTo>
                    <a:pt x="2395119" y="700383"/>
                    <a:pt x="2382601" y="692114"/>
                    <a:pt x="2369784" y="694736"/>
                  </a:cubicBezTo>
                  <a:cubicBezTo>
                    <a:pt x="2360485" y="696637"/>
                    <a:pt x="2353220" y="703902"/>
                    <a:pt x="2351319" y="713200"/>
                  </a:cubicBezTo>
                  <a:close/>
                  <a:moveTo>
                    <a:pt x="1995508" y="1414556"/>
                  </a:moveTo>
                  <a:cubicBezTo>
                    <a:pt x="1987659" y="1414556"/>
                    <a:pt x="1981295" y="1408192"/>
                    <a:pt x="1981295" y="1400343"/>
                  </a:cubicBezTo>
                  <a:cubicBezTo>
                    <a:pt x="1981295" y="1392494"/>
                    <a:pt x="1987659" y="1386129"/>
                    <a:pt x="1995508" y="1386129"/>
                  </a:cubicBezTo>
                  <a:cubicBezTo>
                    <a:pt x="2003357" y="1386129"/>
                    <a:pt x="2009722" y="1392494"/>
                    <a:pt x="2009722" y="1400343"/>
                  </a:cubicBezTo>
                  <a:cubicBezTo>
                    <a:pt x="2009618" y="1408122"/>
                    <a:pt x="2003291" y="1414383"/>
                    <a:pt x="1995508" y="1414398"/>
                  </a:cubicBezTo>
                  <a:close/>
                  <a:moveTo>
                    <a:pt x="2388748" y="718096"/>
                  </a:moveTo>
                  <a:cubicBezTo>
                    <a:pt x="2388748" y="725945"/>
                    <a:pt x="2382383" y="732310"/>
                    <a:pt x="2374534" y="732310"/>
                  </a:cubicBezTo>
                  <a:cubicBezTo>
                    <a:pt x="2366685" y="732310"/>
                    <a:pt x="2360321" y="725945"/>
                    <a:pt x="2360321" y="718096"/>
                  </a:cubicBezTo>
                  <a:cubicBezTo>
                    <a:pt x="2360321" y="710247"/>
                    <a:pt x="2366685" y="703883"/>
                    <a:pt x="2374534" y="703883"/>
                  </a:cubicBezTo>
                  <a:cubicBezTo>
                    <a:pt x="2382323" y="703883"/>
                    <a:pt x="2388662" y="710149"/>
                    <a:pt x="2388748" y="717938"/>
                  </a:cubicBezTo>
                  <a:close/>
                  <a:moveTo>
                    <a:pt x="1062662" y="1016421"/>
                  </a:moveTo>
                  <a:cubicBezTo>
                    <a:pt x="1059659" y="1029156"/>
                    <a:pt x="1067549" y="1041911"/>
                    <a:pt x="1080284" y="1044914"/>
                  </a:cubicBezTo>
                  <a:cubicBezTo>
                    <a:pt x="1093016" y="1047918"/>
                    <a:pt x="1105773" y="1040028"/>
                    <a:pt x="1108777" y="1027293"/>
                  </a:cubicBezTo>
                  <a:cubicBezTo>
                    <a:pt x="1108885" y="1026832"/>
                    <a:pt x="1108979" y="1026364"/>
                    <a:pt x="1109061" y="1025897"/>
                  </a:cubicBezTo>
                  <a:lnTo>
                    <a:pt x="1166389" y="1025897"/>
                  </a:lnTo>
                  <a:lnTo>
                    <a:pt x="1166389" y="813358"/>
                  </a:lnTo>
                  <a:lnTo>
                    <a:pt x="1156913" y="818822"/>
                  </a:lnTo>
                  <a:lnTo>
                    <a:pt x="1156913" y="1016421"/>
                  </a:lnTo>
                  <a:lnTo>
                    <a:pt x="1109061" y="1016421"/>
                  </a:lnTo>
                  <a:cubicBezTo>
                    <a:pt x="1106415" y="1003607"/>
                    <a:pt x="1093885" y="995366"/>
                    <a:pt x="1081070" y="998013"/>
                  </a:cubicBezTo>
                  <a:cubicBezTo>
                    <a:pt x="1071810" y="999924"/>
                    <a:pt x="1064573" y="1007160"/>
                    <a:pt x="1062662" y="1016421"/>
                  </a:cubicBezTo>
                  <a:close/>
                  <a:moveTo>
                    <a:pt x="1100060" y="1021159"/>
                  </a:moveTo>
                  <a:cubicBezTo>
                    <a:pt x="1100060" y="1029008"/>
                    <a:pt x="1093695" y="1035372"/>
                    <a:pt x="1085846" y="1035372"/>
                  </a:cubicBezTo>
                  <a:cubicBezTo>
                    <a:pt x="1077997" y="1035372"/>
                    <a:pt x="1071633" y="1029008"/>
                    <a:pt x="1071633" y="1021159"/>
                  </a:cubicBezTo>
                  <a:cubicBezTo>
                    <a:pt x="1071633" y="1013310"/>
                    <a:pt x="1077997" y="1006945"/>
                    <a:pt x="1085846" y="1006945"/>
                  </a:cubicBezTo>
                  <a:cubicBezTo>
                    <a:pt x="1093695" y="1006945"/>
                    <a:pt x="1100060" y="1013310"/>
                    <a:pt x="1100060" y="1021159"/>
                  </a:cubicBezTo>
                  <a:close/>
                  <a:moveTo>
                    <a:pt x="2142381" y="589543"/>
                  </a:moveTo>
                  <a:cubicBezTo>
                    <a:pt x="2155201" y="592155"/>
                    <a:pt x="2167712" y="583883"/>
                    <a:pt x="2170325" y="571063"/>
                  </a:cubicBezTo>
                  <a:cubicBezTo>
                    <a:pt x="2172940" y="558245"/>
                    <a:pt x="2164665" y="545734"/>
                    <a:pt x="2151844" y="543119"/>
                  </a:cubicBezTo>
                  <a:cubicBezTo>
                    <a:pt x="2139030" y="540507"/>
                    <a:pt x="2126522" y="548776"/>
                    <a:pt x="2123903" y="561590"/>
                  </a:cubicBezTo>
                  <a:lnTo>
                    <a:pt x="2076051" y="561590"/>
                  </a:lnTo>
                  <a:lnTo>
                    <a:pt x="2076051" y="288186"/>
                  </a:lnTo>
                  <a:lnTo>
                    <a:pt x="2066576" y="293650"/>
                  </a:lnTo>
                  <a:lnTo>
                    <a:pt x="2066576" y="571066"/>
                  </a:lnTo>
                  <a:lnTo>
                    <a:pt x="2123903" y="571066"/>
                  </a:lnTo>
                  <a:cubicBezTo>
                    <a:pt x="2125808" y="580368"/>
                    <a:pt x="2133079" y="587639"/>
                    <a:pt x="2142381" y="589543"/>
                  </a:cubicBezTo>
                  <a:close/>
                  <a:moveTo>
                    <a:pt x="2147119" y="552114"/>
                  </a:moveTo>
                  <a:cubicBezTo>
                    <a:pt x="2154968" y="552114"/>
                    <a:pt x="2161332" y="558479"/>
                    <a:pt x="2161332" y="566328"/>
                  </a:cubicBezTo>
                  <a:cubicBezTo>
                    <a:pt x="2161332" y="574177"/>
                    <a:pt x="2154968" y="580541"/>
                    <a:pt x="2147119" y="580541"/>
                  </a:cubicBezTo>
                  <a:cubicBezTo>
                    <a:pt x="2139270" y="580541"/>
                    <a:pt x="2132905" y="574177"/>
                    <a:pt x="2132905" y="566328"/>
                  </a:cubicBezTo>
                  <a:cubicBezTo>
                    <a:pt x="2132886" y="558495"/>
                    <a:pt x="2139222" y="552133"/>
                    <a:pt x="2147056" y="552114"/>
                  </a:cubicBezTo>
                  <a:cubicBezTo>
                    <a:pt x="2147078" y="552114"/>
                    <a:pt x="2147097" y="552114"/>
                    <a:pt x="2147119" y="552114"/>
                  </a:cubicBezTo>
                  <a:close/>
                  <a:moveTo>
                    <a:pt x="1990771" y="513738"/>
                  </a:moveTo>
                  <a:cubicBezTo>
                    <a:pt x="2003591" y="516353"/>
                    <a:pt x="2016108" y="508081"/>
                    <a:pt x="2018724" y="495261"/>
                  </a:cubicBezTo>
                  <a:cubicBezTo>
                    <a:pt x="2021339" y="482440"/>
                    <a:pt x="2013067" y="469923"/>
                    <a:pt x="2000246" y="467307"/>
                  </a:cubicBezTo>
                  <a:lnTo>
                    <a:pt x="2000246" y="334175"/>
                  </a:lnTo>
                  <a:lnTo>
                    <a:pt x="1996393" y="334175"/>
                  </a:lnTo>
                  <a:lnTo>
                    <a:pt x="1979968" y="343650"/>
                  </a:lnTo>
                  <a:lnTo>
                    <a:pt x="1990771" y="343650"/>
                  </a:lnTo>
                  <a:lnTo>
                    <a:pt x="1990771" y="467465"/>
                  </a:lnTo>
                  <a:cubicBezTo>
                    <a:pt x="1977950" y="470068"/>
                    <a:pt x="1969665" y="482573"/>
                    <a:pt x="1972268" y="495393"/>
                  </a:cubicBezTo>
                  <a:cubicBezTo>
                    <a:pt x="1974163" y="504717"/>
                    <a:pt x="1981446" y="512004"/>
                    <a:pt x="1990771" y="513896"/>
                  </a:cubicBezTo>
                  <a:close/>
                  <a:moveTo>
                    <a:pt x="1995508" y="476309"/>
                  </a:moveTo>
                  <a:cubicBezTo>
                    <a:pt x="2003357" y="476309"/>
                    <a:pt x="2009722" y="482674"/>
                    <a:pt x="2009722" y="490523"/>
                  </a:cubicBezTo>
                  <a:cubicBezTo>
                    <a:pt x="2009722" y="498372"/>
                    <a:pt x="2003357" y="504736"/>
                    <a:pt x="1995508" y="504736"/>
                  </a:cubicBezTo>
                  <a:cubicBezTo>
                    <a:pt x="1987659" y="504736"/>
                    <a:pt x="1981295" y="498372"/>
                    <a:pt x="1981295" y="490523"/>
                  </a:cubicBezTo>
                  <a:cubicBezTo>
                    <a:pt x="1981276" y="482690"/>
                    <a:pt x="1987612" y="476328"/>
                    <a:pt x="1995445" y="476309"/>
                  </a:cubicBezTo>
                  <a:cubicBezTo>
                    <a:pt x="1995467" y="476309"/>
                    <a:pt x="1995486" y="476309"/>
                    <a:pt x="1995508" y="476309"/>
                  </a:cubicBezTo>
                  <a:close/>
                  <a:moveTo>
                    <a:pt x="2066576" y="665348"/>
                  </a:moveTo>
                  <a:cubicBezTo>
                    <a:pt x="2079393" y="667967"/>
                    <a:pt x="2091907" y="659698"/>
                    <a:pt x="2094526" y="646880"/>
                  </a:cubicBezTo>
                  <a:cubicBezTo>
                    <a:pt x="2094529" y="646877"/>
                    <a:pt x="2094529" y="646874"/>
                    <a:pt x="2094529" y="646871"/>
                  </a:cubicBezTo>
                  <a:lnTo>
                    <a:pt x="2186980" y="646871"/>
                  </a:lnTo>
                  <a:lnTo>
                    <a:pt x="2262785" y="571066"/>
                  </a:lnTo>
                  <a:lnTo>
                    <a:pt x="2275419" y="571066"/>
                  </a:lnTo>
                  <a:cubicBezTo>
                    <a:pt x="2278034" y="583883"/>
                    <a:pt x="2290548" y="592155"/>
                    <a:pt x="2303366" y="589537"/>
                  </a:cubicBezTo>
                  <a:cubicBezTo>
                    <a:pt x="2316186" y="586922"/>
                    <a:pt x="2324455" y="574407"/>
                    <a:pt x="2321840" y="561590"/>
                  </a:cubicBezTo>
                  <a:cubicBezTo>
                    <a:pt x="2319222" y="548773"/>
                    <a:pt x="2306711" y="540500"/>
                    <a:pt x="2293890" y="543119"/>
                  </a:cubicBezTo>
                  <a:cubicBezTo>
                    <a:pt x="2284588" y="545017"/>
                    <a:pt x="2277317" y="552288"/>
                    <a:pt x="2275419" y="561590"/>
                  </a:cubicBezTo>
                  <a:lnTo>
                    <a:pt x="2258805" y="561590"/>
                  </a:lnTo>
                  <a:lnTo>
                    <a:pt x="2218091" y="602335"/>
                  </a:lnTo>
                  <a:lnTo>
                    <a:pt x="2218091" y="602335"/>
                  </a:lnTo>
                  <a:lnTo>
                    <a:pt x="2183095" y="637395"/>
                  </a:lnTo>
                  <a:lnTo>
                    <a:pt x="2094655" y="637395"/>
                  </a:lnTo>
                  <a:cubicBezTo>
                    <a:pt x="2092037" y="624578"/>
                    <a:pt x="2079519" y="616309"/>
                    <a:pt x="2066702" y="618930"/>
                  </a:cubicBezTo>
                  <a:cubicBezTo>
                    <a:pt x="2053885" y="621549"/>
                    <a:pt x="2045615" y="634066"/>
                    <a:pt x="2048237" y="646884"/>
                  </a:cubicBezTo>
                  <a:cubicBezTo>
                    <a:pt x="2050139" y="656182"/>
                    <a:pt x="2057403" y="663447"/>
                    <a:pt x="2066702" y="665348"/>
                  </a:cubicBezTo>
                  <a:close/>
                  <a:moveTo>
                    <a:pt x="2298729" y="552114"/>
                  </a:moveTo>
                  <a:cubicBezTo>
                    <a:pt x="2306578" y="552114"/>
                    <a:pt x="2312943" y="558479"/>
                    <a:pt x="2312943" y="566328"/>
                  </a:cubicBezTo>
                  <a:cubicBezTo>
                    <a:pt x="2312943" y="574177"/>
                    <a:pt x="2306578" y="580541"/>
                    <a:pt x="2298729" y="580541"/>
                  </a:cubicBezTo>
                  <a:cubicBezTo>
                    <a:pt x="2290880" y="580541"/>
                    <a:pt x="2284516" y="574177"/>
                    <a:pt x="2284516" y="566328"/>
                  </a:cubicBezTo>
                  <a:cubicBezTo>
                    <a:pt x="2284497" y="558495"/>
                    <a:pt x="2290833" y="552133"/>
                    <a:pt x="2298666" y="552114"/>
                  </a:cubicBezTo>
                  <a:cubicBezTo>
                    <a:pt x="2298688" y="552114"/>
                    <a:pt x="2298707" y="552114"/>
                    <a:pt x="2298729" y="552114"/>
                  </a:cubicBezTo>
                  <a:close/>
                  <a:moveTo>
                    <a:pt x="2071314" y="627920"/>
                  </a:moveTo>
                  <a:cubicBezTo>
                    <a:pt x="2079163" y="627920"/>
                    <a:pt x="2085527" y="634284"/>
                    <a:pt x="2085527" y="642133"/>
                  </a:cubicBezTo>
                  <a:cubicBezTo>
                    <a:pt x="2085527" y="649982"/>
                    <a:pt x="2079163" y="656347"/>
                    <a:pt x="2071314" y="656347"/>
                  </a:cubicBezTo>
                  <a:cubicBezTo>
                    <a:pt x="2063464" y="656347"/>
                    <a:pt x="2057100" y="649982"/>
                    <a:pt x="2057100" y="642133"/>
                  </a:cubicBezTo>
                  <a:cubicBezTo>
                    <a:pt x="2057081" y="634300"/>
                    <a:pt x="2063417" y="627939"/>
                    <a:pt x="2071250" y="627920"/>
                  </a:cubicBezTo>
                  <a:cubicBezTo>
                    <a:pt x="2071273" y="627920"/>
                    <a:pt x="2071291" y="627920"/>
                    <a:pt x="2071314" y="627920"/>
                  </a:cubicBezTo>
                  <a:close/>
                  <a:moveTo>
                    <a:pt x="1317999" y="846491"/>
                  </a:moveTo>
                  <a:cubicBezTo>
                    <a:pt x="1305179" y="843879"/>
                    <a:pt x="1292668" y="852151"/>
                    <a:pt x="1290056" y="864972"/>
                  </a:cubicBezTo>
                  <a:cubicBezTo>
                    <a:pt x="1287441" y="877789"/>
                    <a:pt x="1295716" y="890300"/>
                    <a:pt x="1308536" y="892916"/>
                  </a:cubicBezTo>
                  <a:cubicBezTo>
                    <a:pt x="1321351" y="895528"/>
                    <a:pt x="1333859" y="887259"/>
                    <a:pt x="1336477" y="874444"/>
                  </a:cubicBezTo>
                  <a:lnTo>
                    <a:pt x="1430823" y="874444"/>
                  </a:lnTo>
                  <a:lnTo>
                    <a:pt x="1582433" y="722834"/>
                  </a:lnTo>
                  <a:lnTo>
                    <a:pt x="1772736" y="722834"/>
                  </a:lnTo>
                  <a:lnTo>
                    <a:pt x="1772736" y="513738"/>
                  </a:lnTo>
                  <a:cubicBezTo>
                    <a:pt x="1785556" y="511135"/>
                    <a:pt x="1793841" y="498631"/>
                    <a:pt x="1791239" y="485810"/>
                  </a:cubicBezTo>
                  <a:cubicBezTo>
                    <a:pt x="1789343" y="476486"/>
                    <a:pt x="1782060" y="469199"/>
                    <a:pt x="1772736" y="467307"/>
                  </a:cubicBezTo>
                  <a:cubicBezTo>
                    <a:pt x="1770657" y="466894"/>
                    <a:pt x="1768532" y="466755"/>
                    <a:pt x="1766419" y="466897"/>
                  </a:cubicBezTo>
                  <a:lnTo>
                    <a:pt x="1748383" y="477320"/>
                  </a:lnTo>
                  <a:cubicBezTo>
                    <a:pt x="1746662" y="479888"/>
                    <a:pt x="1745452" y="482762"/>
                    <a:pt x="1744814" y="485785"/>
                  </a:cubicBezTo>
                  <a:cubicBezTo>
                    <a:pt x="1742215" y="498602"/>
                    <a:pt x="1750478" y="511107"/>
                    <a:pt x="1763292" y="513738"/>
                  </a:cubicBezTo>
                  <a:lnTo>
                    <a:pt x="1763292" y="713200"/>
                  </a:lnTo>
                  <a:lnTo>
                    <a:pt x="1578517" y="713200"/>
                  </a:lnTo>
                  <a:lnTo>
                    <a:pt x="1426906" y="864811"/>
                  </a:lnTo>
                  <a:lnTo>
                    <a:pt x="1336477" y="864811"/>
                  </a:lnTo>
                  <a:cubicBezTo>
                    <a:pt x="1334531" y="855563"/>
                    <a:pt x="1327267" y="848358"/>
                    <a:pt x="1317999" y="846491"/>
                  </a:cubicBezTo>
                  <a:close/>
                  <a:moveTo>
                    <a:pt x="1313262" y="883920"/>
                  </a:moveTo>
                  <a:cubicBezTo>
                    <a:pt x="1305413" y="883920"/>
                    <a:pt x="1299048" y="877555"/>
                    <a:pt x="1299048" y="869707"/>
                  </a:cubicBezTo>
                  <a:cubicBezTo>
                    <a:pt x="1299048" y="861857"/>
                    <a:pt x="1305413" y="855493"/>
                    <a:pt x="1313262" y="855493"/>
                  </a:cubicBezTo>
                  <a:cubicBezTo>
                    <a:pt x="1321111" y="855493"/>
                    <a:pt x="1327475" y="861857"/>
                    <a:pt x="1327475" y="869707"/>
                  </a:cubicBezTo>
                  <a:cubicBezTo>
                    <a:pt x="1327371" y="877486"/>
                    <a:pt x="1321044" y="883746"/>
                    <a:pt x="1313262" y="883762"/>
                  </a:cubicBezTo>
                  <a:close/>
                  <a:moveTo>
                    <a:pt x="1753879" y="490681"/>
                  </a:moveTo>
                  <a:cubicBezTo>
                    <a:pt x="1753879" y="482832"/>
                    <a:pt x="1760244" y="476467"/>
                    <a:pt x="1768093" y="476467"/>
                  </a:cubicBezTo>
                  <a:cubicBezTo>
                    <a:pt x="1775942" y="476467"/>
                    <a:pt x="1782306" y="482832"/>
                    <a:pt x="1782306" y="490681"/>
                  </a:cubicBezTo>
                  <a:cubicBezTo>
                    <a:pt x="1782306" y="498530"/>
                    <a:pt x="1775942" y="504894"/>
                    <a:pt x="1768093" y="504894"/>
                  </a:cubicBezTo>
                  <a:cubicBezTo>
                    <a:pt x="1760244" y="504894"/>
                    <a:pt x="1753879" y="498533"/>
                    <a:pt x="1753879" y="490681"/>
                  </a:cubicBezTo>
                  <a:cubicBezTo>
                    <a:pt x="1753879" y="490630"/>
                    <a:pt x="1753879" y="490576"/>
                    <a:pt x="1753879" y="490523"/>
                  </a:cubicBezTo>
                  <a:close/>
                  <a:moveTo>
                    <a:pt x="95641" y="1499363"/>
                  </a:moveTo>
                  <a:cubicBezTo>
                    <a:pt x="108462" y="1501979"/>
                    <a:pt x="120977" y="1493706"/>
                    <a:pt x="123594" y="1480886"/>
                  </a:cubicBezTo>
                  <a:cubicBezTo>
                    <a:pt x="126211" y="1468065"/>
                    <a:pt x="117938" y="1455548"/>
                    <a:pt x="105117" y="1452933"/>
                  </a:cubicBezTo>
                  <a:lnTo>
                    <a:pt x="105117" y="1426085"/>
                  </a:lnTo>
                  <a:lnTo>
                    <a:pt x="95641" y="1431549"/>
                  </a:lnTo>
                  <a:lnTo>
                    <a:pt x="95641" y="1452933"/>
                  </a:lnTo>
                  <a:cubicBezTo>
                    <a:pt x="82819" y="1455535"/>
                    <a:pt x="74536" y="1468040"/>
                    <a:pt x="77140" y="1480861"/>
                  </a:cubicBezTo>
                  <a:cubicBezTo>
                    <a:pt x="79033" y="1490185"/>
                    <a:pt x="86318" y="1497471"/>
                    <a:pt x="95641" y="1499363"/>
                  </a:cubicBezTo>
                  <a:close/>
                  <a:moveTo>
                    <a:pt x="100379" y="1461935"/>
                  </a:moveTo>
                  <a:cubicBezTo>
                    <a:pt x="108229" y="1461935"/>
                    <a:pt x="114592" y="1468299"/>
                    <a:pt x="114592" y="1476148"/>
                  </a:cubicBezTo>
                  <a:cubicBezTo>
                    <a:pt x="114592" y="1483997"/>
                    <a:pt x="108229" y="1490361"/>
                    <a:pt x="100379" y="1490361"/>
                  </a:cubicBezTo>
                  <a:cubicBezTo>
                    <a:pt x="92529" y="1490361"/>
                    <a:pt x="86165" y="1483997"/>
                    <a:pt x="86165" y="1476148"/>
                  </a:cubicBezTo>
                  <a:cubicBezTo>
                    <a:pt x="86061" y="1468315"/>
                    <a:pt x="92324" y="1461884"/>
                    <a:pt x="100156" y="1461777"/>
                  </a:cubicBezTo>
                  <a:cubicBezTo>
                    <a:pt x="100231" y="1461777"/>
                    <a:pt x="100304" y="1461777"/>
                    <a:pt x="100379" y="1461777"/>
                  </a:cubicBezTo>
                  <a:close/>
                  <a:moveTo>
                    <a:pt x="180922" y="1382497"/>
                  </a:moveTo>
                  <a:lnTo>
                    <a:pt x="171446" y="1387961"/>
                  </a:lnTo>
                  <a:lnTo>
                    <a:pt x="171446" y="1547057"/>
                  </a:lnTo>
                  <a:lnTo>
                    <a:pt x="0" y="1547057"/>
                  </a:lnTo>
                  <a:lnTo>
                    <a:pt x="0" y="1556533"/>
                  </a:lnTo>
                  <a:lnTo>
                    <a:pt x="180922" y="1556533"/>
                  </a:lnTo>
                  <a:close/>
                  <a:moveTo>
                    <a:pt x="19836" y="1499363"/>
                  </a:moveTo>
                  <a:cubicBezTo>
                    <a:pt x="32656" y="1501972"/>
                    <a:pt x="45164" y="1493694"/>
                    <a:pt x="47773" y="1480873"/>
                  </a:cubicBezTo>
                  <a:cubicBezTo>
                    <a:pt x="49128" y="1474215"/>
                    <a:pt x="47558" y="1467295"/>
                    <a:pt x="43462" y="1461871"/>
                  </a:cubicBezTo>
                  <a:lnTo>
                    <a:pt x="35123" y="1466672"/>
                  </a:lnTo>
                  <a:cubicBezTo>
                    <a:pt x="40396" y="1472465"/>
                    <a:pt x="39976" y="1481432"/>
                    <a:pt x="34184" y="1486707"/>
                  </a:cubicBezTo>
                  <a:cubicBezTo>
                    <a:pt x="28393" y="1491979"/>
                    <a:pt x="19423" y="1491559"/>
                    <a:pt x="14150" y="1485769"/>
                  </a:cubicBezTo>
                  <a:cubicBezTo>
                    <a:pt x="12771" y="1484253"/>
                    <a:pt x="11737" y="1482459"/>
                    <a:pt x="11118" y="1480507"/>
                  </a:cubicBezTo>
                  <a:lnTo>
                    <a:pt x="2748" y="1485181"/>
                  </a:lnTo>
                  <a:cubicBezTo>
                    <a:pt x="5793" y="1492380"/>
                    <a:pt x="12181" y="1497623"/>
                    <a:pt x="19836" y="1499205"/>
                  </a:cubicBezTo>
                  <a:close/>
                  <a:moveTo>
                    <a:pt x="323056" y="1650974"/>
                  </a:moveTo>
                  <a:cubicBezTo>
                    <a:pt x="335877" y="1653586"/>
                    <a:pt x="348388" y="1645314"/>
                    <a:pt x="351000" y="1632493"/>
                  </a:cubicBezTo>
                  <a:cubicBezTo>
                    <a:pt x="353615" y="1619676"/>
                    <a:pt x="345340" y="1607165"/>
                    <a:pt x="332519" y="1604549"/>
                  </a:cubicBezTo>
                  <a:cubicBezTo>
                    <a:pt x="319705" y="1601937"/>
                    <a:pt x="307197" y="1610206"/>
                    <a:pt x="304579" y="1623020"/>
                  </a:cubicBezTo>
                  <a:lnTo>
                    <a:pt x="0" y="1623020"/>
                  </a:lnTo>
                  <a:lnTo>
                    <a:pt x="0" y="1632496"/>
                  </a:lnTo>
                  <a:lnTo>
                    <a:pt x="304579" y="1632496"/>
                  </a:lnTo>
                  <a:cubicBezTo>
                    <a:pt x="306541" y="1641738"/>
                    <a:pt x="313799" y="1648933"/>
                    <a:pt x="323056" y="1650816"/>
                  </a:cubicBezTo>
                  <a:close/>
                  <a:moveTo>
                    <a:pt x="327794" y="1613545"/>
                  </a:moveTo>
                  <a:cubicBezTo>
                    <a:pt x="335643" y="1613545"/>
                    <a:pt x="342008" y="1619909"/>
                    <a:pt x="342008" y="1627758"/>
                  </a:cubicBezTo>
                  <a:cubicBezTo>
                    <a:pt x="342008" y="1635607"/>
                    <a:pt x="335643" y="1641972"/>
                    <a:pt x="327794" y="1641972"/>
                  </a:cubicBezTo>
                  <a:cubicBezTo>
                    <a:pt x="319945" y="1641972"/>
                    <a:pt x="313581" y="1635607"/>
                    <a:pt x="313581" y="1627758"/>
                  </a:cubicBezTo>
                  <a:cubicBezTo>
                    <a:pt x="313476" y="1619925"/>
                    <a:pt x="319740" y="1613491"/>
                    <a:pt x="327573" y="1613387"/>
                  </a:cubicBezTo>
                  <a:cubicBezTo>
                    <a:pt x="327646" y="1613387"/>
                    <a:pt x="327722" y="1613387"/>
                    <a:pt x="327794" y="1613387"/>
                  </a:cubicBezTo>
                  <a:close/>
                  <a:moveTo>
                    <a:pt x="4322254" y="1471410"/>
                  </a:moveTo>
                  <a:cubicBezTo>
                    <a:pt x="4319632" y="1484231"/>
                    <a:pt x="4327907" y="1496742"/>
                    <a:pt x="4340731" y="1499354"/>
                  </a:cubicBezTo>
                  <a:cubicBezTo>
                    <a:pt x="4353555" y="1501969"/>
                    <a:pt x="4366063" y="1493694"/>
                    <a:pt x="4368684" y="1480873"/>
                  </a:cubicBezTo>
                  <a:cubicBezTo>
                    <a:pt x="4371274" y="1468059"/>
                    <a:pt x="4363031" y="1455551"/>
                    <a:pt x="4350207" y="1452933"/>
                  </a:cubicBezTo>
                  <a:lnTo>
                    <a:pt x="4350207" y="1395447"/>
                  </a:lnTo>
                  <a:lnTo>
                    <a:pt x="4274402" y="1395447"/>
                  </a:lnTo>
                  <a:lnTo>
                    <a:pt x="4274402" y="1044374"/>
                  </a:lnTo>
                  <a:cubicBezTo>
                    <a:pt x="4287225" y="1041759"/>
                    <a:pt x="4295501" y="1029245"/>
                    <a:pt x="4292879" y="1016427"/>
                  </a:cubicBezTo>
                  <a:cubicBezTo>
                    <a:pt x="4290258" y="1003607"/>
                    <a:pt x="4277750" y="995338"/>
                    <a:pt x="4264926" y="997953"/>
                  </a:cubicBezTo>
                  <a:cubicBezTo>
                    <a:pt x="4252102" y="1000568"/>
                    <a:pt x="4243827" y="1013083"/>
                    <a:pt x="4246449" y="1025903"/>
                  </a:cubicBezTo>
                  <a:cubicBezTo>
                    <a:pt x="4248344" y="1035205"/>
                    <a:pt x="4255608" y="1042476"/>
                    <a:pt x="4264926" y="1044374"/>
                  </a:cubicBezTo>
                  <a:lnTo>
                    <a:pt x="4264926" y="1404923"/>
                  </a:lnTo>
                  <a:lnTo>
                    <a:pt x="4340731" y="1404923"/>
                  </a:lnTo>
                  <a:lnTo>
                    <a:pt x="4340731" y="1452933"/>
                  </a:lnTo>
                  <a:cubicBezTo>
                    <a:pt x="4331477" y="1454809"/>
                    <a:pt x="4324212" y="1462007"/>
                    <a:pt x="4322254" y="1471252"/>
                  </a:cubicBezTo>
                  <a:close/>
                  <a:moveTo>
                    <a:pt x="4255451" y="1021317"/>
                  </a:moveTo>
                  <a:cubicBezTo>
                    <a:pt x="4255451" y="1013468"/>
                    <a:pt x="4261799" y="1007103"/>
                    <a:pt x="4269664" y="1007103"/>
                  </a:cubicBezTo>
                  <a:cubicBezTo>
                    <a:pt x="4277529" y="1007103"/>
                    <a:pt x="4283877" y="1013468"/>
                    <a:pt x="4283877" y="1021317"/>
                  </a:cubicBezTo>
                  <a:cubicBezTo>
                    <a:pt x="4283877" y="1029166"/>
                    <a:pt x="4277529" y="1035530"/>
                    <a:pt x="4269664" y="1035530"/>
                  </a:cubicBezTo>
                  <a:cubicBezTo>
                    <a:pt x="4261799" y="1035530"/>
                    <a:pt x="4255451" y="1029169"/>
                    <a:pt x="4255451" y="1021317"/>
                  </a:cubicBezTo>
                  <a:cubicBezTo>
                    <a:pt x="4255451" y="1021266"/>
                    <a:pt x="4255451" y="1021213"/>
                    <a:pt x="4255451" y="1021159"/>
                  </a:cubicBezTo>
                  <a:close/>
                  <a:moveTo>
                    <a:pt x="4345469" y="1461935"/>
                  </a:moveTo>
                  <a:cubicBezTo>
                    <a:pt x="4353334" y="1461935"/>
                    <a:pt x="4359683" y="1468299"/>
                    <a:pt x="4359683" y="1476148"/>
                  </a:cubicBezTo>
                  <a:cubicBezTo>
                    <a:pt x="4359683" y="1483997"/>
                    <a:pt x="4353334" y="1490361"/>
                    <a:pt x="4345469" y="1490361"/>
                  </a:cubicBezTo>
                  <a:cubicBezTo>
                    <a:pt x="4337604" y="1490361"/>
                    <a:pt x="4331256" y="1483997"/>
                    <a:pt x="4331256" y="1476148"/>
                  </a:cubicBezTo>
                  <a:cubicBezTo>
                    <a:pt x="4331161" y="1468315"/>
                    <a:pt x="4337415" y="1461884"/>
                    <a:pt x="4345248" y="1461777"/>
                  </a:cubicBezTo>
                  <a:cubicBezTo>
                    <a:pt x="4345311" y="1461777"/>
                    <a:pt x="4345406" y="1461777"/>
                    <a:pt x="4345469" y="1461777"/>
                  </a:cubicBezTo>
                  <a:close/>
                  <a:moveTo>
                    <a:pt x="323056" y="1726621"/>
                  </a:moveTo>
                  <a:cubicBezTo>
                    <a:pt x="335877" y="1729233"/>
                    <a:pt x="348388" y="1720961"/>
                    <a:pt x="351000" y="1708140"/>
                  </a:cubicBezTo>
                  <a:cubicBezTo>
                    <a:pt x="353615" y="1695323"/>
                    <a:pt x="345340" y="1682812"/>
                    <a:pt x="332519" y="1680197"/>
                  </a:cubicBezTo>
                  <a:cubicBezTo>
                    <a:pt x="319705" y="1677584"/>
                    <a:pt x="307197" y="1685853"/>
                    <a:pt x="304579" y="1698668"/>
                  </a:cubicBezTo>
                  <a:lnTo>
                    <a:pt x="0" y="1698668"/>
                  </a:lnTo>
                  <a:lnTo>
                    <a:pt x="0" y="1708143"/>
                  </a:lnTo>
                  <a:lnTo>
                    <a:pt x="304579" y="1708143"/>
                  </a:lnTo>
                  <a:cubicBezTo>
                    <a:pt x="306484" y="1717445"/>
                    <a:pt x="313754" y="1724716"/>
                    <a:pt x="323056" y="1726621"/>
                  </a:cubicBezTo>
                  <a:close/>
                  <a:moveTo>
                    <a:pt x="327794" y="1689192"/>
                  </a:moveTo>
                  <a:cubicBezTo>
                    <a:pt x="335643" y="1689192"/>
                    <a:pt x="342008" y="1695557"/>
                    <a:pt x="342008" y="1703406"/>
                  </a:cubicBezTo>
                  <a:cubicBezTo>
                    <a:pt x="342008" y="1711254"/>
                    <a:pt x="335643" y="1717619"/>
                    <a:pt x="327794" y="1717619"/>
                  </a:cubicBezTo>
                  <a:cubicBezTo>
                    <a:pt x="319945" y="1717619"/>
                    <a:pt x="313581" y="1711254"/>
                    <a:pt x="313581" y="1703406"/>
                  </a:cubicBezTo>
                  <a:cubicBezTo>
                    <a:pt x="313563" y="1695572"/>
                    <a:pt x="319898" y="1689211"/>
                    <a:pt x="327731" y="1689192"/>
                  </a:cubicBezTo>
                  <a:cubicBezTo>
                    <a:pt x="327753" y="1689192"/>
                    <a:pt x="327772" y="1689192"/>
                    <a:pt x="327794" y="1689192"/>
                  </a:cubicBezTo>
                  <a:close/>
                  <a:moveTo>
                    <a:pt x="398862" y="1802426"/>
                  </a:moveTo>
                  <a:cubicBezTo>
                    <a:pt x="411682" y="1805038"/>
                    <a:pt x="424193" y="1796766"/>
                    <a:pt x="426805" y="1783945"/>
                  </a:cubicBezTo>
                  <a:cubicBezTo>
                    <a:pt x="429421" y="1771128"/>
                    <a:pt x="421145" y="1758617"/>
                    <a:pt x="408325" y="1756002"/>
                  </a:cubicBezTo>
                  <a:cubicBezTo>
                    <a:pt x="395510" y="1753390"/>
                    <a:pt x="383003" y="1761659"/>
                    <a:pt x="380384" y="1774473"/>
                  </a:cubicBezTo>
                  <a:lnTo>
                    <a:pt x="0" y="1774473"/>
                  </a:lnTo>
                  <a:lnTo>
                    <a:pt x="0" y="1783949"/>
                  </a:lnTo>
                  <a:lnTo>
                    <a:pt x="380384" y="1783949"/>
                  </a:lnTo>
                  <a:cubicBezTo>
                    <a:pt x="382289" y="1793250"/>
                    <a:pt x="389560" y="1800521"/>
                    <a:pt x="398862" y="1802426"/>
                  </a:cubicBezTo>
                  <a:close/>
                  <a:moveTo>
                    <a:pt x="403599" y="1764997"/>
                  </a:moveTo>
                  <a:cubicBezTo>
                    <a:pt x="411448" y="1764997"/>
                    <a:pt x="417813" y="1771362"/>
                    <a:pt x="417813" y="1779211"/>
                  </a:cubicBezTo>
                  <a:cubicBezTo>
                    <a:pt x="417813" y="1787060"/>
                    <a:pt x="411448" y="1793424"/>
                    <a:pt x="403599" y="1793424"/>
                  </a:cubicBezTo>
                  <a:cubicBezTo>
                    <a:pt x="395750" y="1793424"/>
                    <a:pt x="389386" y="1787060"/>
                    <a:pt x="389386" y="1779211"/>
                  </a:cubicBezTo>
                  <a:cubicBezTo>
                    <a:pt x="389367" y="1771378"/>
                    <a:pt x="395703" y="1765016"/>
                    <a:pt x="403536" y="1764997"/>
                  </a:cubicBezTo>
                  <a:cubicBezTo>
                    <a:pt x="403558" y="1764997"/>
                    <a:pt x="403577" y="1764997"/>
                    <a:pt x="403599" y="1764997"/>
                  </a:cubicBezTo>
                  <a:close/>
                  <a:moveTo>
                    <a:pt x="853693" y="1149712"/>
                  </a:moveTo>
                  <a:cubicBezTo>
                    <a:pt x="840875" y="1152327"/>
                    <a:pt x="832603" y="1164841"/>
                    <a:pt x="835222" y="1177659"/>
                  </a:cubicBezTo>
                  <a:cubicBezTo>
                    <a:pt x="837837" y="1190479"/>
                    <a:pt x="850351" y="1198748"/>
                    <a:pt x="863168" y="1196133"/>
                  </a:cubicBezTo>
                  <a:cubicBezTo>
                    <a:pt x="875986" y="1193518"/>
                    <a:pt x="884258" y="1181004"/>
                    <a:pt x="881640" y="1168183"/>
                  </a:cubicBezTo>
                  <a:cubicBezTo>
                    <a:pt x="879741" y="1158881"/>
                    <a:pt x="872470" y="1151610"/>
                    <a:pt x="863168" y="1149712"/>
                  </a:cubicBezTo>
                  <a:lnTo>
                    <a:pt x="863168" y="1137078"/>
                  </a:lnTo>
                  <a:lnTo>
                    <a:pt x="1090584" y="909662"/>
                  </a:lnTo>
                  <a:lnTo>
                    <a:pt x="1090584" y="857135"/>
                  </a:lnTo>
                  <a:lnTo>
                    <a:pt x="1081108" y="862600"/>
                  </a:lnTo>
                  <a:lnTo>
                    <a:pt x="1081108" y="905493"/>
                  </a:lnTo>
                  <a:lnTo>
                    <a:pt x="853693" y="1132908"/>
                  </a:lnTo>
                  <a:close/>
                  <a:moveTo>
                    <a:pt x="872644" y="1172927"/>
                  </a:moveTo>
                  <a:cubicBezTo>
                    <a:pt x="872644" y="1180776"/>
                    <a:pt x="866280" y="1187141"/>
                    <a:pt x="858431" y="1187141"/>
                  </a:cubicBezTo>
                  <a:cubicBezTo>
                    <a:pt x="850582" y="1187141"/>
                    <a:pt x="844217" y="1180776"/>
                    <a:pt x="844217" y="1172927"/>
                  </a:cubicBezTo>
                  <a:cubicBezTo>
                    <a:pt x="844217" y="1165078"/>
                    <a:pt x="850582" y="1158714"/>
                    <a:pt x="858431" y="1158714"/>
                  </a:cubicBezTo>
                  <a:cubicBezTo>
                    <a:pt x="866220" y="1158714"/>
                    <a:pt x="872559" y="1164980"/>
                    <a:pt x="872644" y="1172769"/>
                  </a:cubicBezTo>
                  <a:close/>
                  <a:moveTo>
                    <a:pt x="532026" y="1395447"/>
                  </a:moveTo>
                  <a:cubicBezTo>
                    <a:pt x="529022" y="1408182"/>
                    <a:pt x="536912" y="1420937"/>
                    <a:pt x="549648" y="1423940"/>
                  </a:cubicBezTo>
                  <a:cubicBezTo>
                    <a:pt x="562380" y="1426944"/>
                    <a:pt x="575137" y="1419054"/>
                    <a:pt x="578141" y="1406319"/>
                  </a:cubicBezTo>
                  <a:cubicBezTo>
                    <a:pt x="578248" y="1405858"/>
                    <a:pt x="578343" y="1405390"/>
                    <a:pt x="578425" y="1404923"/>
                  </a:cubicBezTo>
                  <a:lnTo>
                    <a:pt x="711558" y="1404923"/>
                  </a:lnTo>
                  <a:lnTo>
                    <a:pt x="711558" y="1075960"/>
                  </a:lnTo>
                  <a:lnTo>
                    <a:pt x="702082" y="1081424"/>
                  </a:lnTo>
                  <a:lnTo>
                    <a:pt x="702082" y="1395447"/>
                  </a:lnTo>
                  <a:lnTo>
                    <a:pt x="578425" y="1395447"/>
                  </a:lnTo>
                  <a:cubicBezTo>
                    <a:pt x="575778" y="1382633"/>
                    <a:pt x="563248" y="1374392"/>
                    <a:pt x="550434" y="1377039"/>
                  </a:cubicBezTo>
                  <a:cubicBezTo>
                    <a:pt x="541173" y="1378950"/>
                    <a:pt x="533937" y="1386186"/>
                    <a:pt x="532026" y="1395447"/>
                  </a:cubicBezTo>
                  <a:close/>
                  <a:moveTo>
                    <a:pt x="569423" y="1400185"/>
                  </a:moveTo>
                  <a:cubicBezTo>
                    <a:pt x="569423" y="1408034"/>
                    <a:pt x="563059" y="1414398"/>
                    <a:pt x="555210" y="1414398"/>
                  </a:cubicBezTo>
                  <a:cubicBezTo>
                    <a:pt x="547361" y="1414398"/>
                    <a:pt x="540996" y="1408034"/>
                    <a:pt x="540996" y="1400185"/>
                  </a:cubicBezTo>
                  <a:cubicBezTo>
                    <a:pt x="540996" y="1392336"/>
                    <a:pt x="547361" y="1385971"/>
                    <a:pt x="555210" y="1385971"/>
                  </a:cubicBezTo>
                  <a:cubicBezTo>
                    <a:pt x="563059" y="1385971"/>
                    <a:pt x="569423" y="1392336"/>
                    <a:pt x="569423" y="1400185"/>
                  </a:cubicBezTo>
                  <a:close/>
                  <a:moveTo>
                    <a:pt x="626277" y="1347595"/>
                  </a:moveTo>
                  <a:cubicBezTo>
                    <a:pt x="639098" y="1350210"/>
                    <a:pt x="651615" y="1341938"/>
                    <a:pt x="654230" y="1329117"/>
                  </a:cubicBezTo>
                  <a:cubicBezTo>
                    <a:pt x="656846" y="1316297"/>
                    <a:pt x="648573" y="1303780"/>
                    <a:pt x="635753" y="1301164"/>
                  </a:cubicBezTo>
                  <a:lnTo>
                    <a:pt x="635753" y="1119737"/>
                  </a:lnTo>
                  <a:lnTo>
                    <a:pt x="626277" y="1125202"/>
                  </a:lnTo>
                  <a:lnTo>
                    <a:pt x="626277" y="1301322"/>
                  </a:lnTo>
                  <a:cubicBezTo>
                    <a:pt x="613457" y="1303925"/>
                    <a:pt x="605172" y="1316430"/>
                    <a:pt x="607774" y="1329250"/>
                  </a:cubicBezTo>
                  <a:cubicBezTo>
                    <a:pt x="609670" y="1338574"/>
                    <a:pt x="616956" y="1345861"/>
                    <a:pt x="626277" y="1347753"/>
                  </a:cubicBezTo>
                  <a:close/>
                  <a:moveTo>
                    <a:pt x="631015" y="1310166"/>
                  </a:moveTo>
                  <a:cubicBezTo>
                    <a:pt x="638864" y="1310166"/>
                    <a:pt x="645228" y="1316531"/>
                    <a:pt x="645228" y="1324380"/>
                  </a:cubicBezTo>
                  <a:cubicBezTo>
                    <a:pt x="645228" y="1332229"/>
                    <a:pt x="638864" y="1338593"/>
                    <a:pt x="631015" y="1338593"/>
                  </a:cubicBezTo>
                  <a:cubicBezTo>
                    <a:pt x="623166" y="1338593"/>
                    <a:pt x="616802" y="1332229"/>
                    <a:pt x="616802" y="1324380"/>
                  </a:cubicBezTo>
                  <a:cubicBezTo>
                    <a:pt x="616783" y="1316547"/>
                    <a:pt x="623119" y="1310185"/>
                    <a:pt x="630952" y="1310166"/>
                  </a:cubicBezTo>
                  <a:cubicBezTo>
                    <a:pt x="630974" y="1310166"/>
                    <a:pt x="630993" y="1310166"/>
                    <a:pt x="631015" y="1310166"/>
                  </a:cubicBezTo>
                  <a:close/>
                  <a:moveTo>
                    <a:pt x="929498" y="1423400"/>
                  </a:moveTo>
                  <a:cubicBezTo>
                    <a:pt x="942318" y="1426012"/>
                    <a:pt x="954829" y="1417740"/>
                    <a:pt x="957442" y="1404920"/>
                  </a:cubicBezTo>
                  <a:cubicBezTo>
                    <a:pt x="960054" y="1392102"/>
                    <a:pt x="951781" y="1379591"/>
                    <a:pt x="938961" y="1376976"/>
                  </a:cubicBezTo>
                  <a:cubicBezTo>
                    <a:pt x="926147" y="1374364"/>
                    <a:pt x="913639" y="1382633"/>
                    <a:pt x="911020" y="1395447"/>
                  </a:cubicBezTo>
                  <a:lnTo>
                    <a:pt x="787363" y="1395447"/>
                  </a:lnTo>
                  <a:lnTo>
                    <a:pt x="787363" y="1098891"/>
                  </a:lnTo>
                  <a:lnTo>
                    <a:pt x="945291" y="940963"/>
                  </a:lnTo>
                  <a:lnTo>
                    <a:pt x="913705" y="959188"/>
                  </a:lnTo>
                  <a:lnTo>
                    <a:pt x="777888" y="1095006"/>
                  </a:lnTo>
                  <a:lnTo>
                    <a:pt x="777888" y="1404923"/>
                  </a:lnTo>
                  <a:lnTo>
                    <a:pt x="911020" y="1404923"/>
                  </a:lnTo>
                  <a:cubicBezTo>
                    <a:pt x="912925" y="1414225"/>
                    <a:pt x="920196" y="1421496"/>
                    <a:pt x="929498" y="1423400"/>
                  </a:cubicBezTo>
                  <a:close/>
                  <a:moveTo>
                    <a:pt x="934236" y="1385971"/>
                  </a:moveTo>
                  <a:cubicBezTo>
                    <a:pt x="942085" y="1385971"/>
                    <a:pt x="948449" y="1392336"/>
                    <a:pt x="948449" y="1400185"/>
                  </a:cubicBezTo>
                  <a:cubicBezTo>
                    <a:pt x="948449" y="1408034"/>
                    <a:pt x="942085" y="1414398"/>
                    <a:pt x="934236" y="1414398"/>
                  </a:cubicBezTo>
                  <a:cubicBezTo>
                    <a:pt x="926387" y="1414398"/>
                    <a:pt x="920022" y="1408034"/>
                    <a:pt x="920022" y="1400185"/>
                  </a:cubicBezTo>
                  <a:cubicBezTo>
                    <a:pt x="920003" y="1392352"/>
                    <a:pt x="926339" y="1385990"/>
                    <a:pt x="934173" y="1385971"/>
                  </a:cubicBezTo>
                  <a:cubicBezTo>
                    <a:pt x="934195" y="1385971"/>
                    <a:pt x="934214" y="1385971"/>
                    <a:pt x="934236" y="1385971"/>
                  </a:cubicBezTo>
                  <a:close/>
                  <a:moveTo>
                    <a:pt x="550472" y="1319642"/>
                  </a:moveTo>
                  <a:lnTo>
                    <a:pt x="474667" y="1319642"/>
                  </a:lnTo>
                  <a:lnTo>
                    <a:pt x="474667" y="1632338"/>
                  </a:lnTo>
                  <a:lnTo>
                    <a:pt x="702082" y="1632338"/>
                  </a:lnTo>
                  <a:lnTo>
                    <a:pt x="702082" y="1935559"/>
                  </a:lnTo>
                  <a:lnTo>
                    <a:pt x="863168" y="1935559"/>
                  </a:lnTo>
                  <a:lnTo>
                    <a:pt x="863168" y="1622863"/>
                  </a:lnTo>
                  <a:lnTo>
                    <a:pt x="777888" y="1622863"/>
                  </a:lnTo>
                  <a:lnTo>
                    <a:pt x="777888" y="1831959"/>
                  </a:lnTo>
                  <a:cubicBezTo>
                    <a:pt x="768582" y="1833857"/>
                    <a:pt x="761308" y="1841131"/>
                    <a:pt x="759410" y="1850436"/>
                  </a:cubicBezTo>
                  <a:lnTo>
                    <a:pt x="759410" y="1850436"/>
                  </a:lnTo>
                  <a:cubicBezTo>
                    <a:pt x="756792" y="1863253"/>
                    <a:pt x="765061" y="1875768"/>
                    <a:pt x="777878" y="1878386"/>
                  </a:cubicBezTo>
                  <a:cubicBezTo>
                    <a:pt x="777881" y="1878389"/>
                    <a:pt x="777884" y="1878389"/>
                    <a:pt x="777888" y="1878389"/>
                  </a:cubicBezTo>
                  <a:cubicBezTo>
                    <a:pt x="790771" y="1880941"/>
                    <a:pt x="803289" y="1872568"/>
                    <a:pt x="805841" y="1859681"/>
                  </a:cubicBezTo>
                  <a:cubicBezTo>
                    <a:pt x="806444" y="1856630"/>
                    <a:pt x="806444" y="1853487"/>
                    <a:pt x="805841" y="1850436"/>
                  </a:cubicBezTo>
                  <a:cubicBezTo>
                    <a:pt x="803952" y="1841125"/>
                    <a:pt x="796675" y="1833847"/>
                    <a:pt x="787363" y="1831959"/>
                  </a:cubicBezTo>
                  <a:lnTo>
                    <a:pt x="787363" y="1632338"/>
                  </a:lnTo>
                  <a:lnTo>
                    <a:pt x="853693" y="1632338"/>
                  </a:lnTo>
                  <a:lnTo>
                    <a:pt x="853693" y="1926083"/>
                  </a:lnTo>
                  <a:lnTo>
                    <a:pt x="711558" y="1926083"/>
                  </a:lnTo>
                  <a:lnTo>
                    <a:pt x="711558" y="1622863"/>
                  </a:lnTo>
                  <a:lnTo>
                    <a:pt x="484142" y="1622863"/>
                  </a:lnTo>
                  <a:lnTo>
                    <a:pt x="484142" y="1329117"/>
                  </a:lnTo>
                  <a:lnTo>
                    <a:pt x="559948" y="1329117"/>
                  </a:lnTo>
                  <a:lnTo>
                    <a:pt x="559948" y="1168031"/>
                  </a:lnTo>
                  <a:lnTo>
                    <a:pt x="552114" y="1168031"/>
                  </a:lnTo>
                  <a:lnTo>
                    <a:pt x="535690" y="1177507"/>
                  </a:lnTo>
                  <a:lnTo>
                    <a:pt x="550472" y="1177507"/>
                  </a:lnTo>
                  <a:close/>
                  <a:moveTo>
                    <a:pt x="795954" y="1850278"/>
                  </a:moveTo>
                  <a:cubicBezTo>
                    <a:pt x="797022" y="1853345"/>
                    <a:pt x="797022" y="1856684"/>
                    <a:pt x="795954" y="1859754"/>
                  </a:cubicBezTo>
                  <a:cubicBezTo>
                    <a:pt x="793323" y="1867148"/>
                    <a:pt x="785193" y="1871011"/>
                    <a:pt x="777799" y="1868380"/>
                  </a:cubicBezTo>
                  <a:cubicBezTo>
                    <a:pt x="777796" y="1868377"/>
                    <a:pt x="777796" y="1868377"/>
                    <a:pt x="777793" y="1868377"/>
                  </a:cubicBezTo>
                  <a:lnTo>
                    <a:pt x="777793" y="1868377"/>
                  </a:lnTo>
                  <a:cubicBezTo>
                    <a:pt x="770389" y="1865720"/>
                    <a:pt x="766539" y="1857562"/>
                    <a:pt x="769195" y="1850158"/>
                  </a:cubicBezTo>
                  <a:cubicBezTo>
                    <a:pt x="770632" y="1846153"/>
                    <a:pt x="773788" y="1842998"/>
                    <a:pt x="777793" y="1841560"/>
                  </a:cubicBezTo>
                  <a:lnTo>
                    <a:pt x="777793" y="1841560"/>
                  </a:lnTo>
                  <a:cubicBezTo>
                    <a:pt x="785215" y="1838952"/>
                    <a:pt x="793345" y="1842856"/>
                    <a:pt x="795954" y="1850278"/>
                  </a:cubicBezTo>
                  <a:close/>
                  <a:moveTo>
                    <a:pt x="256727" y="1528738"/>
                  </a:moveTo>
                  <a:cubicBezTo>
                    <a:pt x="243908" y="1526126"/>
                    <a:pt x="231397" y="1534398"/>
                    <a:pt x="228783" y="1547219"/>
                  </a:cubicBezTo>
                  <a:cubicBezTo>
                    <a:pt x="226170" y="1560036"/>
                    <a:pt x="234443" y="1572547"/>
                    <a:pt x="247262" y="1575162"/>
                  </a:cubicBezTo>
                  <a:cubicBezTo>
                    <a:pt x="260078" y="1577774"/>
                    <a:pt x="272587" y="1569505"/>
                    <a:pt x="275204" y="1556691"/>
                  </a:cubicBezTo>
                  <a:lnTo>
                    <a:pt x="332532" y="1556691"/>
                  </a:lnTo>
                  <a:lnTo>
                    <a:pt x="332532" y="1294784"/>
                  </a:lnTo>
                  <a:lnTo>
                    <a:pt x="323056" y="1300280"/>
                  </a:lnTo>
                  <a:lnTo>
                    <a:pt x="323056" y="1547057"/>
                  </a:lnTo>
                  <a:lnTo>
                    <a:pt x="275204" y="1547057"/>
                  </a:lnTo>
                  <a:cubicBezTo>
                    <a:pt x="273258" y="1537809"/>
                    <a:pt x="265993" y="1530605"/>
                    <a:pt x="256727" y="1528738"/>
                  </a:cubicBezTo>
                  <a:close/>
                  <a:moveTo>
                    <a:pt x="251989" y="1566167"/>
                  </a:moveTo>
                  <a:cubicBezTo>
                    <a:pt x="244139" y="1566167"/>
                    <a:pt x="237776" y="1559802"/>
                    <a:pt x="237776" y="1551953"/>
                  </a:cubicBezTo>
                  <a:cubicBezTo>
                    <a:pt x="237776" y="1544104"/>
                    <a:pt x="244139" y="1537740"/>
                    <a:pt x="251989" y="1537740"/>
                  </a:cubicBezTo>
                  <a:cubicBezTo>
                    <a:pt x="259839" y="1537740"/>
                    <a:pt x="266203" y="1544104"/>
                    <a:pt x="266203" y="1551953"/>
                  </a:cubicBezTo>
                  <a:cubicBezTo>
                    <a:pt x="266099" y="1559733"/>
                    <a:pt x="259771" y="1565993"/>
                    <a:pt x="251989" y="1566009"/>
                  </a:cubicBezTo>
                  <a:close/>
                  <a:moveTo>
                    <a:pt x="626277" y="2011522"/>
                  </a:moveTo>
                  <a:lnTo>
                    <a:pt x="683605" y="2011522"/>
                  </a:lnTo>
                  <a:cubicBezTo>
                    <a:pt x="686220" y="2024339"/>
                    <a:pt x="698734" y="2032612"/>
                    <a:pt x="711552" y="2029993"/>
                  </a:cubicBezTo>
                  <a:cubicBezTo>
                    <a:pt x="724372" y="2027378"/>
                    <a:pt x="732641" y="2014864"/>
                    <a:pt x="730026" y="2002046"/>
                  </a:cubicBezTo>
                  <a:cubicBezTo>
                    <a:pt x="727408" y="1989229"/>
                    <a:pt x="714897" y="1980957"/>
                    <a:pt x="702076" y="1983575"/>
                  </a:cubicBezTo>
                  <a:cubicBezTo>
                    <a:pt x="692774" y="1985474"/>
                    <a:pt x="685503" y="1992745"/>
                    <a:pt x="683605" y="2002046"/>
                  </a:cubicBezTo>
                  <a:lnTo>
                    <a:pt x="635753" y="2002046"/>
                  </a:lnTo>
                  <a:lnTo>
                    <a:pt x="635753" y="1698826"/>
                  </a:lnTo>
                  <a:lnTo>
                    <a:pt x="408337" y="1698826"/>
                  </a:lnTo>
                  <a:lnTo>
                    <a:pt x="408337" y="1253470"/>
                  </a:lnTo>
                  <a:lnTo>
                    <a:pt x="456189" y="1253470"/>
                  </a:lnTo>
                  <a:cubicBezTo>
                    <a:pt x="458805" y="1266288"/>
                    <a:pt x="471319" y="1274560"/>
                    <a:pt x="484136" y="1271941"/>
                  </a:cubicBezTo>
                  <a:cubicBezTo>
                    <a:pt x="496957" y="1269326"/>
                    <a:pt x="505226" y="1256812"/>
                    <a:pt x="502610" y="1243995"/>
                  </a:cubicBezTo>
                  <a:cubicBezTo>
                    <a:pt x="499992" y="1231177"/>
                    <a:pt x="487481" y="1222905"/>
                    <a:pt x="474660" y="1225523"/>
                  </a:cubicBezTo>
                  <a:cubicBezTo>
                    <a:pt x="465359" y="1227422"/>
                    <a:pt x="458088" y="1234693"/>
                    <a:pt x="456189" y="1243995"/>
                  </a:cubicBezTo>
                  <a:lnTo>
                    <a:pt x="420814" y="1243995"/>
                  </a:lnTo>
                  <a:lnTo>
                    <a:pt x="398862" y="1256629"/>
                  </a:lnTo>
                  <a:lnTo>
                    <a:pt x="398862" y="1708301"/>
                  </a:lnTo>
                  <a:lnTo>
                    <a:pt x="626277" y="1708301"/>
                  </a:lnTo>
                  <a:close/>
                  <a:moveTo>
                    <a:pt x="706820" y="1992571"/>
                  </a:moveTo>
                  <a:cubicBezTo>
                    <a:pt x="714669" y="1992571"/>
                    <a:pt x="721034" y="1998935"/>
                    <a:pt x="721034" y="2006784"/>
                  </a:cubicBezTo>
                  <a:cubicBezTo>
                    <a:pt x="721034" y="2014633"/>
                    <a:pt x="714669" y="2020998"/>
                    <a:pt x="706820" y="2020998"/>
                  </a:cubicBezTo>
                  <a:cubicBezTo>
                    <a:pt x="698971" y="2020998"/>
                    <a:pt x="692607" y="2014633"/>
                    <a:pt x="692607" y="2006784"/>
                  </a:cubicBezTo>
                  <a:cubicBezTo>
                    <a:pt x="692502" y="1998951"/>
                    <a:pt x="698766" y="1992517"/>
                    <a:pt x="706599" y="1992413"/>
                  </a:cubicBezTo>
                  <a:cubicBezTo>
                    <a:pt x="706672" y="1992413"/>
                    <a:pt x="706748" y="1992413"/>
                    <a:pt x="706820" y="1992413"/>
                  </a:cubicBezTo>
                  <a:close/>
                  <a:moveTo>
                    <a:pt x="479405" y="1234519"/>
                  </a:moveTo>
                  <a:cubicBezTo>
                    <a:pt x="487254" y="1234519"/>
                    <a:pt x="493618" y="1240883"/>
                    <a:pt x="493618" y="1248732"/>
                  </a:cubicBezTo>
                  <a:cubicBezTo>
                    <a:pt x="493618" y="1256581"/>
                    <a:pt x="487254" y="1262946"/>
                    <a:pt x="479405" y="1262946"/>
                  </a:cubicBezTo>
                  <a:cubicBezTo>
                    <a:pt x="471556" y="1262946"/>
                    <a:pt x="465191" y="1256581"/>
                    <a:pt x="465191" y="1248732"/>
                  </a:cubicBezTo>
                  <a:cubicBezTo>
                    <a:pt x="465087" y="1240899"/>
                    <a:pt x="471350" y="1234468"/>
                    <a:pt x="479184" y="1234361"/>
                  </a:cubicBezTo>
                  <a:cubicBezTo>
                    <a:pt x="479256" y="1234361"/>
                    <a:pt x="479332" y="1234361"/>
                    <a:pt x="479405" y="1234361"/>
                  </a:cubicBezTo>
                  <a:close/>
                  <a:moveTo>
                    <a:pt x="247251" y="1499363"/>
                  </a:moveTo>
                  <a:cubicBezTo>
                    <a:pt x="260073" y="1501979"/>
                    <a:pt x="272588" y="1493706"/>
                    <a:pt x="275204" y="1480886"/>
                  </a:cubicBezTo>
                  <a:cubicBezTo>
                    <a:pt x="277821" y="1468065"/>
                    <a:pt x="269548" y="1455548"/>
                    <a:pt x="256727" y="1452933"/>
                  </a:cubicBezTo>
                  <a:lnTo>
                    <a:pt x="256727" y="1338562"/>
                  </a:lnTo>
                  <a:lnTo>
                    <a:pt x="247251" y="1344026"/>
                  </a:lnTo>
                  <a:lnTo>
                    <a:pt x="247251" y="1452933"/>
                  </a:lnTo>
                  <a:cubicBezTo>
                    <a:pt x="234430" y="1455535"/>
                    <a:pt x="226146" y="1468040"/>
                    <a:pt x="228750" y="1480861"/>
                  </a:cubicBezTo>
                  <a:cubicBezTo>
                    <a:pt x="230643" y="1490185"/>
                    <a:pt x="237929" y="1497471"/>
                    <a:pt x="247251" y="1499363"/>
                  </a:cubicBezTo>
                  <a:close/>
                  <a:moveTo>
                    <a:pt x="251989" y="1461935"/>
                  </a:moveTo>
                  <a:cubicBezTo>
                    <a:pt x="259839" y="1461935"/>
                    <a:pt x="266203" y="1468299"/>
                    <a:pt x="266203" y="1476148"/>
                  </a:cubicBezTo>
                  <a:cubicBezTo>
                    <a:pt x="266203" y="1483997"/>
                    <a:pt x="259839" y="1490361"/>
                    <a:pt x="251989" y="1490361"/>
                  </a:cubicBezTo>
                  <a:cubicBezTo>
                    <a:pt x="244139" y="1490361"/>
                    <a:pt x="237776" y="1483997"/>
                    <a:pt x="237776" y="1476148"/>
                  </a:cubicBezTo>
                  <a:cubicBezTo>
                    <a:pt x="237671" y="1468315"/>
                    <a:pt x="243935" y="1461884"/>
                    <a:pt x="251767" y="1461777"/>
                  </a:cubicBezTo>
                  <a:cubicBezTo>
                    <a:pt x="251841" y="1461777"/>
                    <a:pt x="251915" y="1461777"/>
                    <a:pt x="251989" y="1461777"/>
                  </a:cubicBezTo>
                  <a:close/>
                  <a:moveTo>
                    <a:pt x="4719757" y="3242882"/>
                  </a:moveTo>
                  <a:cubicBezTo>
                    <a:pt x="4732581" y="3245504"/>
                    <a:pt x="4745089" y="3237229"/>
                    <a:pt x="4747710" y="3224405"/>
                  </a:cubicBezTo>
                  <a:cubicBezTo>
                    <a:pt x="4750300" y="3211581"/>
                    <a:pt x="4742056" y="3199073"/>
                    <a:pt x="4729233" y="3196452"/>
                  </a:cubicBezTo>
                  <a:cubicBezTo>
                    <a:pt x="4716409" y="3193862"/>
                    <a:pt x="4703901" y="3202106"/>
                    <a:pt x="4701280" y="3214929"/>
                  </a:cubicBezTo>
                  <a:lnTo>
                    <a:pt x="4113316" y="3214929"/>
                  </a:lnTo>
                  <a:lnTo>
                    <a:pt x="4113316" y="3411233"/>
                  </a:lnTo>
                  <a:lnTo>
                    <a:pt x="4122791" y="3411233"/>
                  </a:lnTo>
                  <a:lnTo>
                    <a:pt x="4122791" y="3224247"/>
                  </a:lnTo>
                  <a:lnTo>
                    <a:pt x="4701280" y="3224247"/>
                  </a:lnTo>
                  <a:cubicBezTo>
                    <a:pt x="4703175" y="3233565"/>
                    <a:pt x="4710439" y="3240830"/>
                    <a:pt x="4719757" y="3242725"/>
                  </a:cubicBezTo>
                  <a:close/>
                  <a:moveTo>
                    <a:pt x="4724495" y="3205454"/>
                  </a:moveTo>
                  <a:cubicBezTo>
                    <a:pt x="4732360" y="3205454"/>
                    <a:pt x="4738709" y="3211802"/>
                    <a:pt x="4738709" y="3219667"/>
                  </a:cubicBezTo>
                  <a:cubicBezTo>
                    <a:pt x="4738709" y="3227532"/>
                    <a:pt x="4732360" y="3233881"/>
                    <a:pt x="4724495" y="3233881"/>
                  </a:cubicBezTo>
                  <a:cubicBezTo>
                    <a:pt x="4716630" y="3233881"/>
                    <a:pt x="4710282" y="3227532"/>
                    <a:pt x="4710282" y="3219667"/>
                  </a:cubicBezTo>
                  <a:cubicBezTo>
                    <a:pt x="4710187" y="3211834"/>
                    <a:pt x="4716441" y="3205391"/>
                    <a:pt x="4724274" y="3205296"/>
                  </a:cubicBezTo>
                  <a:cubicBezTo>
                    <a:pt x="4724337" y="3205296"/>
                    <a:pt x="4724432" y="3205296"/>
                    <a:pt x="4724495" y="3205296"/>
                  </a:cubicBezTo>
                  <a:close/>
                  <a:moveTo>
                    <a:pt x="5762552" y="713358"/>
                  </a:moveTo>
                  <a:cubicBezTo>
                    <a:pt x="5759931" y="726179"/>
                    <a:pt x="5768206" y="738690"/>
                    <a:pt x="5781030" y="741302"/>
                  </a:cubicBezTo>
                  <a:cubicBezTo>
                    <a:pt x="5793853" y="743917"/>
                    <a:pt x="5806361" y="735642"/>
                    <a:pt x="5808983" y="722821"/>
                  </a:cubicBezTo>
                  <a:cubicBezTo>
                    <a:pt x="5811573" y="710007"/>
                    <a:pt x="5803329" y="697499"/>
                    <a:pt x="5790505" y="694881"/>
                  </a:cubicBezTo>
                  <a:lnTo>
                    <a:pt x="5790505" y="485785"/>
                  </a:lnTo>
                  <a:lnTo>
                    <a:pt x="5657373" y="485785"/>
                  </a:lnTo>
                  <a:cubicBezTo>
                    <a:pt x="5654751" y="472967"/>
                    <a:pt x="5642243" y="464695"/>
                    <a:pt x="5629419" y="467314"/>
                  </a:cubicBezTo>
                  <a:cubicBezTo>
                    <a:pt x="5616596" y="469929"/>
                    <a:pt x="5608320" y="482443"/>
                    <a:pt x="5610942" y="495261"/>
                  </a:cubicBezTo>
                  <a:cubicBezTo>
                    <a:pt x="5613563" y="508078"/>
                    <a:pt x="5626071" y="516350"/>
                    <a:pt x="5638895" y="513732"/>
                  </a:cubicBezTo>
                  <a:cubicBezTo>
                    <a:pt x="5648213" y="511833"/>
                    <a:pt x="5655477" y="504562"/>
                    <a:pt x="5657373" y="495261"/>
                  </a:cubicBezTo>
                  <a:lnTo>
                    <a:pt x="5781030" y="495261"/>
                  </a:lnTo>
                  <a:lnTo>
                    <a:pt x="5781030" y="694881"/>
                  </a:lnTo>
                  <a:cubicBezTo>
                    <a:pt x="5771775" y="696757"/>
                    <a:pt x="5764511" y="703955"/>
                    <a:pt x="5762552" y="713200"/>
                  </a:cubicBezTo>
                  <a:close/>
                  <a:moveTo>
                    <a:pt x="5634157" y="504894"/>
                  </a:moveTo>
                  <a:cubicBezTo>
                    <a:pt x="5626293" y="504894"/>
                    <a:pt x="5619944" y="498530"/>
                    <a:pt x="5619944" y="490681"/>
                  </a:cubicBezTo>
                  <a:cubicBezTo>
                    <a:pt x="5619944" y="482832"/>
                    <a:pt x="5626293" y="476467"/>
                    <a:pt x="5634157" y="476467"/>
                  </a:cubicBezTo>
                  <a:cubicBezTo>
                    <a:pt x="5642022" y="476467"/>
                    <a:pt x="5648371" y="482832"/>
                    <a:pt x="5648371" y="490681"/>
                  </a:cubicBezTo>
                  <a:cubicBezTo>
                    <a:pt x="5648276" y="498460"/>
                    <a:pt x="5641927" y="504720"/>
                    <a:pt x="5634157" y="504736"/>
                  </a:cubicBezTo>
                  <a:close/>
                  <a:moveTo>
                    <a:pt x="5785768" y="703883"/>
                  </a:moveTo>
                  <a:cubicBezTo>
                    <a:pt x="5793632" y="703883"/>
                    <a:pt x="5799981" y="710247"/>
                    <a:pt x="5799981" y="718096"/>
                  </a:cubicBezTo>
                  <a:cubicBezTo>
                    <a:pt x="5799981" y="725945"/>
                    <a:pt x="5793632" y="732310"/>
                    <a:pt x="5785768" y="732310"/>
                  </a:cubicBezTo>
                  <a:cubicBezTo>
                    <a:pt x="5777903" y="732310"/>
                    <a:pt x="5771554" y="725945"/>
                    <a:pt x="5771554" y="718096"/>
                  </a:cubicBezTo>
                  <a:cubicBezTo>
                    <a:pt x="5771459" y="710263"/>
                    <a:pt x="5777713" y="703832"/>
                    <a:pt x="5785546" y="703725"/>
                  </a:cubicBezTo>
                  <a:cubicBezTo>
                    <a:pt x="5785610" y="703725"/>
                    <a:pt x="5785704" y="703725"/>
                    <a:pt x="5785768" y="703725"/>
                  </a:cubicBezTo>
                  <a:close/>
                  <a:moveTo>
                    <a:pt x="5581567" y="789164"/>
                  </a:moveTo>
                  <a:cubicBezTo>
                    <a:pt x="5578946" y="776346"/>
                    <a:pt x="5566438" y="768074"/>
                    <a:pt x="5553614" y="770692"/>
                  </a:cubicBezTo>
                  <a:cubicBezTo>
                    <a:pt x="5540790" y="773308"/>
                    <a:pt x="5532515" y="785822"/>
                    <a:pt x="5535137" y="798639"/>
                  </a:cubicBezTo>
                  <a:cubicBezTo>
                    <a:pt x="5537758" y="811457"/>
                    <a:pt x="5550266" y="819729"/>
                    <a:pt x="5563090" y="817110"/>
                  </a:cubicBezTo>
                  <a:cubicBezTo>
                    <a:pt x="5572407" y="815212"/>
                    <a:pt x="5579672" y="807941"/>
                    <a:pt x="5581567" y="798639"/>
                  </a:cubicBezTo>
                  <a:lnTo>
                    <a:pt x="5714700" y="798639"/>
                  </a:lnTo>
                  <a:lnTo>
                    <a:pt x="5714700" y="589543"/>
                  </a:lnTo>
                  <a:cubicBezTo>
                    <a:pt x="5727524" y="586928"/>
                    <a:pt x="5735799" y="574414"/>
                    <a:pt x="5733178" y="561596"/>
                  </a:cubicBezTo>
                  <a:cubicBezTo>
                    <a:pt x="5730556" y="548776"/>
                    <a:pt x="5718048" y="540507"/>
                    <a:pt x="5705225" y="543122"/>
                  </a:cubicBezTo>
                  <a:cubicBezTo>
                    <a:pt x="5692401" y="545737"/>
                    <a:pt x="5684125" y="558251"/>
                    <a:pt x="5686747" y="571072"/>
                  </a:cubicBezTo>
                  <a:cubicBezTo>
                    <a:pt x="5688642" y="580374"/>
                    <a:pt x="5695907" y="587645"/>
                    <a:pt x="5705225" y="589543"/>
                  </a:cubicBezTo>
                  <a:lnTo>
                    <a:pt x="5705225" y="789006"/>
                  </a:lnTo>
                  <a:close/>
                  <a:moveTo>
                    <a:pt x="5558352" y="808115"/>
                  </a:moveTo>
                  <a:cubicBezTo>
                    <a:pt x="5550487" y="808115"/>
                    <a:pt x="5544139" y="801750"/>
                    <a:pt x="5544139" y="793901"/>
                  </a:cubicBezTo>
                  <a:cubicBezTo>
                    <a:pt x="5544139" y="786052"/>
                    <a:pt x="5550487" y="779688"/>
                    <a:pt x="5558352" y="779688"/>
                  </a:cubicBezTo>
                  <a:cubicBezTo>
                    <a:pt x="5566217" y="779688"/>
                    <a:pt x="5572566" y="786052"/>
                    <a:pt x="5572566" y="793901"/>
                  </a:cubicBezTo>
                  <a:cubicBezTo>
                    <a:pt x="5572471" y="801681"/>
                    <a:pt x="5566122" y="807941"/>
                    <a:pt x="5558352" y="807957"/>
                  </a:cubicBezTo>
                  <a:close/>
                  <a:moveTo>
                    <a:pt x="5695749" y="566486"/>
                  </a:moveTo>
                  <a:cubicBezTo>
                    <a:pt x="5695749" y="558637"/>
                    <a:pt x="5702098" y="552272"/>
                    <a:pt x="5709962" y="552272"/>
                  </a:cubicBezTo>
                  <a:cubicBezTo>
                    <a:pt x="5717827" y="552272"/>
                    <a:pt x="5724176" y="558637"/>
                    <a:pt x="5724176" y="566486"/>
                  </a:cubicBezTo>
                  <a:cubicBezTo>
                    <a:pt x="5724176" y="574335"/>
                    <a:pt x="5717827" y="580699"/>
                    <a:pt x="5709962" y="580699"/>
                  </a:cubicBezTo>
                  <a:cubicBezTo>
                    <a:pt x="5702098" y="580699"/>
                    <a:pt x="5695749" y="574338"/>
                    <a:pt x="5695749" y="566486"/>
                  </a:cubicBezTo>
                  <a:cubicBezTo>
                    <a:pt x="5695749" y="566435"/>
                    <a:pt x="5695749" y="566382"/>
                    <a:pt x="5695749" y="566328"/>
                  </a:cubicBezTo>
                  <a:close/>
                  <a:moveTo>
                    <a:pt x="5942116" y="571224"/>
                  </a:moveTo>
                  <a:lnTo>
                    <a:pt x="5942116" y="410138"/>
                  </a:lnTo>
                  <a:lnTo>
                    <a:pt x="5657373" y="410138"/>
                  </a:lnTo>
                  <a:cubicBezTo>
                    <a:pt x="5654783" y="397317"/>
                    <a:pt x="5642275" y="389032"/>
                    <a:pt x="5629451" y="391635"/>
                  </a:cubicBezTo>
                  <a:cubicBezTo>
                    <a:pt x="5620133" y="393530"/>
                    <a:pt x="5612837" y="400817"/>
                    <a:pt x="5610942" y="410138"/>
                  </a:cubicBezTo>
                  <a:lnTo>
                    <a:pt x="5610942" y="410138"/>
                  </a:lnTo>
                  <a:cubicBezTo>
                    <a:pt x="5608320" y="422958"/>
                    <a:pt x="5616596" y="435475"/>
                    <a:pt x="5629419" y="438091"/>
                  </a:cubicBezTo>
                  <a:cubicBezTo>
                    <a:pt x="5642243" y="440706"/>
                    <a:pt x="5654751" y="432434"/>
                    <a:pt x="5657373" y="419613"/>
                  </a:cubicBezTo>
                  <a:lnTo>
                    <a:pt x="5932640" y="419613"/>
                  </a:lnTo>
                  <a:lnTo>
                    <a:pt x="5932640" y="561748"/>
                  </a:lnTo>
                  <a:lnTo>
                    <a:pt x="5866311" y="561748"/>
                  </a:lnTo>
                  <a:lnTo>
                    <a:pt x="5866311" y="513738"/>
                  </a:lnTo>
                  <a:cubicBezTo>
                    <a:pt x="5879134" y="511123"/>
                    <a:pt x="5887410" y="498609"/>
                    <a:pt x="5884788" y="485791"/>
                  </a:cubicBezTo>
                  <a:cubicBezTo>
                    <a:pt x="5882167" y="472971"/>
                    <a:pt x="5869659" y="464702"/>
                    <a:pt x="5856835" y="467317"/>
                  </a:cubicBezTo>
                  <a:cubicBezTo>
                    <a:pt x="5844011" y="469932"/>
                    <a:pt x="5835736" y="482446"/>
                    <a:pt x="5838358" y="495267"/>
                  </a:cubicBezTo>
                  <a:cubicBezTo>
                    <a:pt x="5840253" y="504569"/>
                    <a:pt x="5847517" y="511840"/>
                    <a:pt x="5856835" y="513738"/>
                  </a:cubicBezTo>
                  <a:lnTo>
                    <a:pt x="5856835" y="571066"/>
                  </a:lnTo>
                  <a:close/>
                  <a:moveTo>
                    <a:pt x="5647581" y="419613"/>
                  </a:moveTo>
                  <a:cubicBezTo>
                    <a:pt x="5644959" y="427017"/>
                    <a:pt x="5636842" y="430899"/>
                    <a:pt x="5629451" y="428283"/>
                  </a:cubicBezTo>
                  <a:cubicBezTo>
                    <a:pt x="5622028" y="425668"/>
                    <a:pt x="5618143" y="417541"/>
                    <a:pt x="5620765" y="410138"/>
                  </a:cubicBezTo>
                  <a:cubicBezTo>
                    <a:pt x="5623387" y="402734"/>
                    <a:pt x="5631504" y="398852"/>
                    <a:pt x="5638927" y="401467"/>
                  </a:cubicBezTo>
                  <a:cubicBezTo>
                    <a:pt x="5646318" y="404083"/>
                    <a:pt x="5650203" y="412210"/>
                    <a:pt x="5647581" y="419613"/>
                  </a:cubicBezTo>
                  <a:close/>
                  <a:moveTo>
                    <a:pt x="5847359" y="490712"/>
                  </a:moveTo>
                  <a:cubicBezTo>
                    <a:pt x="5847359" y="482863"/>
                    <a:pt x="5853708" y="476499"/>
                    <a:pt x="5861573" y="476499"/>
                  </a:cubicBezTo>
                  <a:cubicBezTo>
                    <a:pt x="5869438" y="476499"/>
                    <a:pt x="5875786" y="482863"/>
                    <a:pt x="5875786" y="490712"/>
                  </a:cubicBezTo>
                  <a:cubicBezTo>
                    <a:pt x="5875786" y="498561"/>
                    <a:pt x="5869438" y="504926"/>
                    <a:pt x="5861573" y="504926"/>
                  </a:cubicBezTo>
                  <a:cubicBezTo>
                    <a:pt x="5853708" y="504926"/>
                    <a:pt x="5847359" y="498564"/>
                    <a:pt x="5847359" y="490712"/>
                  </a:cubicBezTo>
                  <a:cubicBezTo>
                    <a:pt x="5847359" y="490649"/>
                    <a:pt x="5847359" y="490586"/>
                    <a:pt x="5847359" y="490523"/>
                  </a:cubicBezTo>
                  <a:close/>
                  <a:moveTo>
                    <a:pt x="5563090" y="1360577"/>
                  </a:moveTo>
                  <a:lnTo>
                    <a:pt x="5370734" y="1168221"/>
                  </a:lnTo>
                  <a:lnTo>
                    <a:pt x="5278347" y="1168221"/>
                  </a:lnTo>
                  <a:cubicBezTo>
                    <a:pt x="5275725" y="1155404"/>
                    <a:pt x="5263217" y="1147131"/>
                    <a:pt x="5250394" y="1149750"/>
                  </a:cubicBezTo>
                  <a:cubicBezTo>
                    <a:pt x="5237570" y="1152365"/>
                    <a:pt x="5229294" y="1164879"/>
                    <a:pt x="5231916" y="1177697"/>
                  </a:cubicBezTo>
                  <a:cubicBezTo>
                    <a:pt x="5234538" y="1190514"/>
                    <a:pt x="5247045" y="1198786"/>
                    <a:pt x="5259869" y="1196168"/>
                  </a:cubicBezTo>
                  <a:cubicBezTo>
                    <a:pt x="5269187" y="1194270"/>
                    <a:pt x="5276452" y="1186999"/>
                    <a:pt x="5278347" y="1177697"/>
                  </a:cubicBezTo>
                  <a:lnTo>
                    <a:pt x="5366786" y="1177697"/>
                  </a:lnTo>
                  <a:lnTo>
                    <a:pt x="5553456" y="1364367"/>
                  </a:lnTo>
                  <a:lnTo>
                    <a:pt x="5553456" y="1632528"/>
                  </a:lnTo>
                  <a:lnTo>
                    <a:pt x="6064415" y="1632528"/>
                  </a:lnTo>
                  <a:lnTo>
                    <a:pt x="6064415" y="1623052"/>
                  </a:lnTo>
                  <a:lnTo>
                    <a:pt x="5563090" y="1623052"/>
                  </a:lnTo>
                  <a:close/>
                  <a:moveTo>
                    <a:pt x="5255131" y="1187172"/>
                  </a:moveTo>
                  <a:cubicBezTo>
                    <a:pt x="5247267" y="1187172"/>
                    <a:pt x="5240918" y="1180808"/>
                    <a:pt x="5240918" y="1172959"/>
                  </a:cubicBezTo>
                  <a:cubicBezTo>
                    <a:pt x="5240918" y="1165110"/>
                    <a:pt x="5247267" y="1158745"/>
                    <a:pt x="5255131" y="1158745"/>
                  </a:cubicBezTo>
                  <a:cubicBezTo>
                    <a:pt x="5262996" y="1158745"/>
                    <a:pt x="5269345" y="1165110"/>
                    <a:pt x="5269345" y="1172959"/>
                  </a:cubicBezTo>
                  <a:cubicBezTo>
                    <a:pt x="5269218" y="1180729"/>
                    <a:pt x="5262901" y="1186967"/>
                    <a:pt x="5255131" y="1186983"/>
                  </a:cubicBezTo>
                  <a:close/>
                  <a:moveTo>
                    <a:pt x="5733178" y="1026086"/>
                  </a:moveTo>
                  <a:cubicBezTo>
                    <a:pt x="5735799" y="1013266"/>
                    <a:pt x="5727524" y="1000755"/>
                    <a:pt x="5714700" y="998143"/>
                  </a:cubicBezTo>
                  <a:cubicBezTo>
                    <a:pt x="5701876" y="995527"/>
                    <a:pt x="5689369" y="1003803"/>
                    <a:pt x="5686747" y="1016623"/>
                  </a:cubicBezTo>
                  <a:cubicBezTo>
                    <a:pt x="5684157" y="1029437"/>
                    <a:pt x="5692401" y="1041945"/>
                    <a:pt x="5705225" y="1044564"/>
                  </a:cubicBezTo>
                  <a:lnTo>
                    <a:pt x="5705225" y="1404923"/>
                  </a:lnTo>
                  <a:lnTo>
                    <a:pt x="5781030" y="1404923"/>
                  </a:lnTo>
                  <a:lnTo>
                    <a:pt x="5781030" y="1452933"/>
                  </a:lnTo>
                  <a:cubicBezTo>
                    <a:pt x="5768206" y="1455548"/>
                    <a:pt x="5759931" y="1468062"/>
                    <a:pt x="5762552" y="1480879"/>
                  </a:cubicBezTo>
                  <a:cubicBezTo>
                    <a:pt x="5765174" y="1493700"/>
                    <a:pt x="5777682" y="1501969"/>
                    <a:pt x="5790505" y="1499354"/>
                  </a:cubicBezTo>
                  <a:cubicBezTo>
                    <a:pt x="5803329" y="1496739"/>
                    <a:pt x="5811604" y="1484224"/>
                    <a:pt x="5808983" y="1471404"/>
                  </a:cubicBezTo>
                  <a:cubicBezTo>
                    <a:pt x="5807088" y="1462102"/>
                    <a:pt x="5799823" y="1454831"/>
                    <a:pt x="5790505" y="1452933"/>
                  </a:cubicBezTo>
                  <a:lnTo>
                    <a:pt x="5790505" y="1395447"/>
                  </a:lnTo>
                  <a:lnTo>
                    <a:pt x="5714700" y="1395447"/>
                  </a:lnTo>
                  <a:lnTo>
                    <a:pt x="5714700" y="1044374"/>
                  </a:lnTo>
                  <a:cubicBezTo>
                    <a:pt x="5724018" y="1042485"/>
                    <a:pt x="5731283" y="1035208"/>
                    <a:pt x="5733178" y="1025897"/>
                  </a:cubicBezTo>
                  <a:close/>
                  <a:moveTo>
                    <a:pt x="5799981" y="1476180"/>
                  </a:moveTo>
                  <a:cubicBezTo>
                    <a:pt x="5799981" y="1484029"/>
                    <a:pt x="5793632" y="1490393"/>
                    <a:pt x="5785768" y="1490393"/>
                  </a:cubicBezTo>
                  <a:cubicBezTo>
                    <a:pt x="5777903" y="1490393"/>
                    <a:pt x="5771554" y="1484029"/>
                    <a:pt x="5771554" y="1476180"/>
                  </a:cubicBezTo>
                  <a:cubicBezTo>
                    <a:pt x="5771554" y="1468331"/>
                    <a:pt x="5777903" y="1461966"/>
                    <a:pt x="5785768" y="1461966"/>
                  </a:cubicBezTo>
                  <a:cubicBezTo>
                    <a:pt x="5793538" y="1461966"/>
                    <a:pt x="5799886" y="1468214"/>
                    <a:pt x="5799981" y="1475990"/>
                  </a:cubicBezTo>
                  <a:close/>
                  <a:moveTo>
                    <a:pt x="5709962" y="1035562"/>
                  </a:moveTo>
                  <a:cubicBezTo>
                    <a:pt x="5702098" y="1035562"/>
                    <a:pt x="5695749" y="1029197"/>
                    <a:pt x="5695749" y="1021348"/>
                  </a:cubicBezTo>
                  <a:cubicBezTo>
                    <a:pt x="5695749" y="1013499"/>
                    <a:pt x="5702098" y="1007135"/>
                    <a:pt x="5709962" y="1007135"/>
                  </a:cubicBezTo>
                  <a:cubicBezTo>
                    <a:pt x="5717827" y="1007135"/>
                    <a:pt x="5724176" y="1013499"/>
                    <a:pt x="5724176" y="1021348"/>
                  </a:cubicBezTo>
                  <a:cubicBezTo>
                    <a:pt x="5724049" y="1029119"/>
                    <a:pt x="5717732" y="1035357"/>
                    <a:pt x="5709962" y="1035372"/>
                  </a:cubicBezTo>
                  <a:close/>
                  <a:moveTo>
                    <a:pt x="5942116" y="2514205"/>
                  </a:moveTo>
                  <a:cubicBezTo>
                    <a:pt x="5929292" y="2511593"/>
                    <a:pt x="5916784" y="2519865"/>
                    <a:pt x="5914163" y="2532686"/>
                  </a:cubicBezTo>
                  <a:cubicBezTo>
                    <a:pt x="5911573" y="2545503"/>
                    <a:pt x="5919816" y="2558014"/>
                    <a:pt x="5932640" y="2560630"/>
                  </a:cubicBezTo>
                  <a:cubicBezTo>
                    <a:pt x="5945464" y="2563242"/>
                    <a:pt x="5957972" y="2554973"/>
                    <a:pt x="5960593" y="2542158"/>
                  </a:cubicBezTo>
                  <a:lnTo>
                    <a:pt x="6064415" y="2542158"/>
                  </a:lnTo>
                  <a:lnTo>
                    <a:pt x="6064415" y="2532683"/>
                  </a:lnTo>
                  <a:lnTo>
                    <a:pt x="5960593" y="2532683"/>
                  </a:lnTo>
                  <a:cubicBezTo>
                    <a:pt x="5958698" y="2523371"/>
                    <a:pt x="5951433" y="2516094"/>
                    <a:pt x="5942116" y="2514205"/>
                  </a:cubicBezTo>
                  <a:close/>
                  <a:moveTo>
                    <a:pt x="5937378" y="2551634"/>
                  </a:moveTo>
                  <a:cubicBezTo>
                    <a:pt x="5929513" y="2551634"/>
                    <a:pt x="5923165" y="2545270"/>
                    <a:pt x="5923165" y="2537420"/>
                  </a:cubicBezTo>
                  <a:cubicBezTo>
                    <a:pt x="5923165" y="2529571"/>
                    <a:pt x="5929513" y="2523207"/>
                    <a:pt x="5937378" y="2523207"/>
                  </a:cubicBezTo>
                  <a:cubicBezTo>
                    <a:pt x="5945243" y="2523207"/>
                    <a:pt x="5951591" y="2529571"/>
                    <a:pt x="5951591" y="2537420"/>
                  </a:cubicBezTo>
                  <a:cubicBezTo>
                    <a:pt x="5951497" y="2545200"/>
                    <a:pt x="5945148" y="2551460"/>
                    <a:pt x="5937378" y="2551476"/>
                  </a:cubicBezTo>
                  <a:close/>
                  <a:moveTo>
                    <a:pt x="5477809" y="713358"/>
                  </a:moveTo>
                  <a:lnTo>
                    <a:pt x="5477809" y="1016579"/>
                  </a:lnTo>
                  <a:lnTo>
                    <a:pt x="5429957" y="1016579"/>
                  </a:lnTo>
                  <a:cubicBezTo>
                    <a:pt x="5427336" y="1003762"/>
                    <a:pt x="5414827" y="995489"/>
                    <a:pt x="5402004" y="998108"/>
                  </a:cubicBezTo>
                  <a:cubicBezTo>
                    <a:pt x="5389180" y="1000723"/>
                    <a:pt x="5380905" y="1013237"/>
                    <a:pt x="5383526" y="1026055"/>
                  </a:cubicBezTo>
                  <a:cubicBezTo>
                    <a:pt x="5386148" y="1038872"/>
                    <a:pt x="5398656" y="1047144"/>
                    <a:pt x="5411480" y="1044526"/>
                  </a:cubicBezTo>
                  <a:cubicBezTo>
                    <a:pt x="5420797" y="1042628"/>
                    <a:pt x="5428062" y="1035357"/>
                    <a:pt x="5429957" y="1026055"/>
                  </a:cubicBezTo>
                  <a:lnTo>
                    <a:pt x="5487285" y="1026055"/>
                  </a:lnTo>
                  <a:lnTo>
                    <a:pt x="5487285" y="722834"/>
                  </a:lnTo>
                  <a:lnTo>
                    <a:pt x="5638895" y="722834"/>
                  </a:lnTo>
                  <a:lnTo>
                    <a:pt x="5638895" y="589543"/>
                  </a:lnTo>
                  <a:cubicBezTo>
                    <a:pt x="5651719" y="586928"/>
                    <a:pt x="5659994" y="574414"/>
                    <a:pt x="5657373" y="561596"/>
                  </a:cubicBezTo>
                  <a:cubicBezTo>
                    <a:pt x="5654751" y="548776"/>
                    <a:pt x="5642243" y="540507"/>
                    <a:pt x="5629419" y="543122"/>
                  </a:cubicBezTo>
                  <a:cubicBezTo>
                    <a:pt x="5616596" y="545737"/>
                    <a:pt x="5608320" y="558251"/>
                    <a:pt x="5610942" y="571072"/>
                  </a:cubicBezTo>
                  <a:cubicBezTo>
                    <a:pt x="5612837" y="580374"/>
                    <a:pt x="5620101" y="587645"/>
                    <a:pt x="5629419" y="589543"/>
                  </a:cubicBezTo>
                  <a:lnTo>
                    <a:pt x="5629419" y="713200"/>
                  </a:lnTo>
                  <a:close/>
                  <a:moveTo>
                    <a:pt x="5406742" y="1035530"/>
                  </a:moveTo>
                  <a:cubicBezTo>
                    <a:pt x="5398877" y="1035530"/>
                    <a:pt x="5392528" y="1029166"/>
                    <a:pt x="5392528" y="1021317"/>
                  </a:cubicBezTo>
                  <a:cubicBezTo>
                    <a:pt x="5392528" y="1013468"/>
                    <a:pt x="5398877" y="1007103"/>
                    <a:pt x="5406742" y="1007103"/>
                  </a:cubicBezTo>
                  <a:cubicBezTo>
                    <a:pt x="5414606" y="1007103"/>
                    <a:pt x="5420955" y="1013468"/>
                    <a:pt x="5420955" y="1021317"/>
                  </a:cubicBezTo>
                  <a:cubicBezTo>
                    <a:pt x="5420860" y="1029096"/>
                    <a:pt x="5414512" y="1035357"/>
                    <a:pt x="5406742" y="1035372"/>
                  </a:cubicBezTo>
                  <a:close/>
                  <a:moveTo>
                    <a:pt x="5619944" y="566486"/>
                  </a:moveTo>
                  <a:cubicBezTo>
                    <a:pt x="5619944" y="558637"/>
                    <a:pt x="5626293" y="552272"/>
                    <a:pt x="5634157" y="552272"/>
                  </a:cubicBezTo>
                  <a:cubicBezTo>
                    <a:pt x="5642022" y="552272"/>
                    <a:pt x="5648371" y="558637"/>
                    <a:pt x="5648371" y="566486"/>
                  </a:cubicBezTo>
                  <a:cubicBezTo>
                    <a:pt x="5648371" y="574335"/>
                    <a:pt x="5642022" y="580699"/>
                    <a:pt x="5634157" y="580699"/>
                  </a:cubicBezTo>
                  <a:cubicBezTo>
                    <a:pt x="5626293" y="580699"/>
                    <a:pt x="5619944" y="574338"/>
                    <a:pt x="5619944" y="566486"/>
                  </a:cubicBezTo>
                  <a:cubicBezTo>
                    <a:pt x="5619944" y="566435"/>
                    <a:pt x="5619944" y="566382"/>
                    <a:pt x="5619944" y="566328"/>
                  </a:cubicBezTo>
                  <a:close/>
                  <a:moveTo>
                    <a:pt x="5335674" y="1073907"/>
                  </a:moveTo>
                  <a:cubicBezTo>
                    <a:pt x="5322850" y="1071295"/>
                    <a:pt x="5310343" y="1079567"/>
                    <a:pt x="5307721" y="1092387"/>
                  </a:cubicBezTo>
                  <a:cubicBezTo>
                    <a:pt x="5305131" y="1105205"/>
                    <a:pt x="5313375" y="1117716"/>
                    <a:pt x="5326199" y="1120331"/>
                  </a:cubicBezTo>
                  <a:cubicBezTo>
                    <a:pt x="5339022" y="1122943"/>
                    <a:pt x="5351530" y="1114674"/>
                    <a:pt x="5354152" y="1101860"/>
                  </a:cubicBezTo>
                  <a:lnTo>
                    <a:pt x="5563090" y="1101860"/>
                  </a:lnTo>
                  <a:lnTo>
                    <a:pt x="5563090" y="892764"/>
                  </a:lnTo>
                  <a:cubicBezTo>
                    <a:pt x="5575913" y="890149"/>
                    <a:pt x="5584189" y="877634"/>
                    <a:pt x="5581567" y="864817"/>
                  </a:cubicBezTo>
                  <a:cubicBezTo>
                    <a:pt x="5578946" y="851997"/>
                    <a:pt x="5566438" y="843727"/>
                    <a:pt x="5553614" y="846343"/>
                  </a:cubicBezTo>
                  <a:cubicBezTo>
                    <a:pt x="5540790" y="848958"/>
                    <a:pt x="5532515" y="861472"/>
                    <a:pt x="5535137" y="874293"/>
                  </a:cubicBezTo>
                  <a:cubicBezTo>
                    <a:pt x="5537032" y="883595"/>
                    <a:pt x="5544296" y="890866"/>
                    <a:pt x="5553614" y="892764"/>
                  </a:cubicBezTo>
                  <a:lnTo>
                    <a:pt x="5553614" y="1092226"/>
                  </a:lnTo>
                  <a:lnTo>
                    <a:pt x="5354152" y="1092226"/>
                  </a:lnTo>
                  <a:cubicBezTo>
                    <a:pt x="5352194" y="1082978"/>
                    <a:pt x="5344929" y="1075773"/>
                    <a:pt x="5335674" y="1073907"/>
                  </a:cubicBezTo>
                  <a:close/>
                  <a:moveTo>
                    <a:pt x="5330937" y="1111336"/>
                  </a:moveTo>
                  <a:cubicBezTo>
                    <a:pt x="5323072" y="1111336"/>
                    <a:pt x="5316723" y="1104971"/>
                    <a:pt x="5316723" y="1097122"/>
                  </a:cubicBezTo>
                  <a:cubicBezTo>
                    <a:pt x="5316723" y="1089273"/>
                    <a:pt x="5323072" y="1082909"/>
                    <a:pt x="5330937" y="1082909"/>
                  </a:cubicBezTo>
                  <a:cubicBezTo>
                    <a:pt x="5338801" y="1082909"/>
                    <a:pt x="5345150" y="1089273"/>
                    <a:pt x="5345150" y="1097122"/>
                  </a:cubicBezTo>
                  <a:cubicBezTo>
                    <a:pt x="5345055" y="1104902"/>
                    <a:pt x="5338706" y="1111162"/>
                    <a:pt x="5330937" y="1111178"/>
                  </a:cubicBezTo>
                  <a:close/>
                  <a:moveTo>
                    <a:pt x="5544139" y="869707"/>
                  </a:moveTo>
                  <a:cubicBezTo>
                    <a:pt x="5544139" y="861857"/>
                    <a:pt x="5550487" y="855493"/>
                    <a:pt x="5558352" y="855493"/>
                  </a:cubicBezTo>
                  <a:cubicBezTo>
                    <a:pt x="5566217" y="855493"/>
                    <a:pt x="5572566" y="861857"/>
                    <a:pt x="5572566" y="869707"/>
                  </a:cubicBezTo>
                  <a:cubicBezTo>
                    <a:pt x="5572566" y="877555"/>
                    <a:pt x="5566217" y="883920"/>
                    <a:pt x="5558352" y="883920"/>
                  </a:cubicBezTo>
                  <a:cubicBezTo>
                    <a:pt x="5550487" y="883920"/>
                    <a:pt x="5544139" y="877559"/>
                    <a:pt x="5544139" y="869707"/>
                  </a:cubicBezTo>
                  <a:cubicBezTo>
                    <a:pt x="5544139" y="869656"/>
                    <a:pt x="5544139" y="869602"/>
                    <a:pt x="5544139" y="869549"/>
                  </a:cubicBezTo>
                  <a:close/>
                  <a:moveTo>
                    <a:pt x="6017921" y="2362595"/>
                  </a:moveTo>
                  <a:cubicBezTo>
                    <a:pt x="6005097" y="2359983"/>
                    <a:pt x="5992589" y="2368255"/>
                    <a:pt x="5989968" y="2381076"/>
                  </a:cubicBezTo>
                  <a:cubicBezTo>
                    <a:pt x="5987378" y="2393893"/>
                    <a:pt x="5995621" y="2406404"/>
                    <a:pt x="6008445" y="2409019"/>
                  </a:cubicBezTo>
                  <a:cubicBezTo>
                    <a:pt x="6021269" y="2411631"/>
                    <a:pt x="6033777" y="2403362"/>
                    <a:pt x="6036398" y="2390548"/>
                  </a:cubicBezTo>
                  <a:lnTo>
                    <a:pt x="6064415" y="2390548"/>
                  </a:lnTo>
                  <a:lnTo>
                    <a:pt x="6064415" y="2381072"/>
                  </a:lnTo>
                  <a:lnTo>
                    <a:pt x="6036398" y="2381072"/>
                  </a:lnTo>
                  <a:cubicBezTo>
                    <a:pt x="6034503" y="2371761"/>
                    <a:pt x="6027239" y="2364484"/>
                    <a:pt x="6017921" y="2362595"/>
                  </a:cubicBezTo>
                  <a:close/>
                  <a:moveTo>
                    <a:pt x="6013183" y="2400024"/>
                  </a:moveTo>
                  <a:cubicBezTo>
                    <a:pt x="6005318" y="2400024"/>
                    <a:pt x="5998970" y="2393659"/>
                    <a:pt x="5998970" y="2385810"/>
                  </a:cubicBezTo>
                  <a:cubicBezTo>
                    <a:pt x="5998970" y="2377961"/>
                    <a:pt x="6005318" y="2371597"/>
                    <a:pt x="6013183" y="2371597"/>
                  </a:cubicBezTo>
                  <a:cubicBezTo>
                    <a:pt x="6021048" y="2371597"/>
                    <a:pt x="6027397" y="2377961"/>
                    <a:pt x="6027397" y="2385810"/>
                  </a:cubicBezTo>
                  <a:cubicBezTo>
                    <a:pt x="6027302" y="2393590"/>
                    <a:pt x="6020953" y="2399850"/>
                    <a:pt x="6013183" y="2399866"/>
                  </a:cubicBezTo>
                  <a:close/>
                  <a:moveTo>
                    <a:pt x="5856835" y="2421754"/>
                  </a:moveTo>
                  <a:lnTo>
                    <a:pt x="5856835" y="2700970"/>
                  </a:lnTo>
                  <a:lnTo>
                    <a:pt x="5866311" y="2695506"/>
                  </a:lnTo>
                  <a:lnTo>
                    <a:pt x="5866311" y="2425481"/>
                  </a:lnTo>
                  <a:lnTo>
                    <a:pt x="5977239" y="2314585"/>
                  </a:lnTo>
                  <a:lnTo>
                    <a:pt x="6064415" y="2314585"/>
                  </a:lnTo>
                  <a:lnTo>
                    <a:pt x="6064415" y="2305109"/>
                  </a:lnTo>
                  <a:lnTo>
                    <a:pt x="5973354" y="2305109"/>
                  </a:lnTo>
                  <a:close/>
                  <a:moveTo>
                    <a:pt x="5657373" y="1547057"/>
                  </a:moveTo>
                  <a:cubicBezTo>
                    <a:pt x="5654751" y="1534240"/>
                    <a:pt x="5642243" y="1525968"/>
                    <a:pt x="5629419" y="1528586"/>
                  </a:cubicBezTo>
                  <a:cubicBezTo>
                    <a:pt x="5616596" y="1531201"/>
                    <a:pt x="5608320" y="1543716"/>
                    <a:pt x="5610942" y="1556533"/>
                  </a:cubicBezTo>
                  <a:cubicBezTo>
                    <a:pt x="5613563" y="1569350"/>
                    <a:pt x="5626071" y="1577623"/>
                    <a:pt x="5638895" y="1575004"/>
                  </a:cubicBezTo>
                  <a:cubicBezTo>
                    <a:pt x="5648213" y="1573106"/>
                    <a:pt x="5655477" y="1565835"/>
                    <a:pt x="5657373" y="1556533"/>
                  </a:cubicBezTo>
                  <a:lnTo>
                    <a:pt x="5942116" y="1556533"/>
                  </a:lnTo>
                  <a:lnTo>
                    <a:pt x="5942116" y="1195985"/>
                  </a:lnTo>
                  <a:cubicBezTo>
                    <a:pt x="5954939" y="1193369"/>
                    <a:pt x="5963215" y="1180855"/>
                    <a:pt x="5960593" y="1168038"/>
                  </a:cubicBezTo>
                  <a:cubicBezTo>
                    <a:pt x="5957972" y="1155217"/>
                    <a:pt x="5945464" y="1146948"/>
                    <a:pt x="5932640" y="1149563"/>
                  </a:cubicBezTo>
                  <a:cubicBezTo>
                    <a:pt x="5919816" y="1152179"/>
                    <a:pt x="5911541" y="1164693"/>
                    <a:pt x="5914163" y="1177513"/>
                  </a:cubicBezTo>
                  <a:cubicBezTo>
                    <a:pt x="5916058" y="1186815"/>
                    <a:pt x="5923322" y="1194086"/>
                    <a:pt x="5932640" y="1195985"/>
                  </a:cubicBezTo>
                  <a:lnTo>
                    <a:pt x="5932640" y="1547057"/>
                  </a:lnTo>
                  <a:close/>
                  <a:moveTo>
                    <a:pt x="5634157" y="1566009"/>
                  </a:moveTo>
                  <a:cubicBezTo>
                    <a:pt x="5626293" y="1566009"/>
                    <a:pt x="5619944" y="1559644"/>
                    <a:pt x="5619944" y="1551795"/>
                  </a:cubicBezTo>
                  <a:cubicBezTo>
                    <a:pt x="5619944" y="1543946"/>
                    <a:pt x="5626293" y="1537582"/>
                    <a:pt x="5634157" y="1537582"/>
                  </a:cubicBezTo>
                  <a:cubicBezTo>
                    <a:pt x="5642022" y="1537582"/>
                    <a:pt x="5648371" y="1543946"/>
                    <a:pt x="5648371" y="1551795"/>
                  </a:cubicBezTo>
                  <a:cubicBezTo>
                    <a:pt x="5648339" y="1559638"/>
                    <a:pt x="5641990" y="1565990"/>
                    <a:pt x="5634157" y="1566009"/>
                  </a:cubicBezTo>
                  <a:close/>
                  <a:moveTo>
                    <a:pt x="5923165" y="1172769"/>
                  </a:moveTo>
                  <a:cubicBezTo>
                    <a:pt x="5923165" y="1164920"/>
                    <a:pt x="5929513" y="1158556"/>
                    <a:pt x="5937378" y="1158556"/>
                  </a:cubicBezTo>
                  <a:cubicBezTo>
                    <a:pt x="5945243" y="1158556"/>
                    <a:pt x="5951591" y="1164920"/>
                    <a:pt x="5951591" y="1172769"/>
                  </a:cubicBezTo>
                  <a:cubicBezTo>
                    <a:pt x="5951591" y="1180618"/>
                    <a:pt x="5945243" y="1186983"/>
                    <a:pt x="5937378" y="1186983"/>
                  </a:cubicBezTo>
                  <a:cubicBezTo>
                    <a:pt x="5929513" y="1186983"/>
                    <a:pt x="5923165" y="1180618"/>
                    <a:pt x="5923165" y="1172769"/>
                  </a:cubicBezTo>
                  <a:close/>
                  <a:moveTo>
                    <a:pt x="5942116" y="2438242"/>
                  </a:moveTo>
                  <a:cubicBezTo>
                    <a:pt x="5929292" y="2435630"/>
                    <a:pt x="5916784" y="2443902"/>
                    <a:pt x="5914163" y="2456723"/>
                  </a:cubicBezTo>
                  <a:cubicBezTo>
                    <a:pt x="5911573" y="2469540"/>
                    <a:pt x="5919816" y="2482051"/>
                    <a:pt x="5932640" y="2484666"/>
                  </a:cubicBezTo>
                  <a:cubicBezTo>
                    <a:pt x="5945464" y="2487278"/>
                    <a:pt x="5957972" y="2479009"/>
                    <a:pt x="5960593" y="2466195"/>
                  </a:cubicBezTo>
                  <a:lnTo>
                    <a:pt x="6064415" y="2466195"/>
                  </a:lnTo>
                  <a:lnTo>
                    <a:pt x="6064415" y="2456720"/>
                  </a:lnTo>
                  <a:lnTo>
                    <a:pt x="5960593" y="2456720"/>
                  </a:lnTo>
                  <a:cubicBezTo>
                    <a:pt x="5958635" y="2447471"/>
                    <a:pt x="5951370" y="2440267"/>
                    <a:pt x="5942116" y="2438400"/>
                  </a:cubicBezTo>
                  <a:close/>
                  <a:moveTo>
                    <a:pt x="5937378" y="2475671"/>
                  </a:moveTo>
                  <a:cubicBezTo>
                    <a:pt x="5929513" y="2475671"/>
                    <a:pt x="5923165" y="2469306"/>
                    <a:pt x="5923165" y="2461457"/>
                  </a:cubicBezTo>
                  <a:cubicBezTo>
                    <a:pt x="5923165" y="2453608"/>
                    <a:pt x="5929513" y="2447244"/>
                    <a:pt x="5937378" y="2447244"/>
                  </a:cubicBezTo>
                  <a:cubicBezTo>
                    <a:pt x="5945243" y="2447244"/>
                    <a:pt x="5951591" y="2453608"/>
                    <a:pt x="5951591" y="2461457"/>
                  </a:cubicBezTo>
                  <a:cubicBezTo>
                    <a:pt x="5951560" y="2469300"/>
                    <a:pt x="5945211" y="2475652"/>
                    <a:pt x="5937378" y="2475671"/>
                  </a:cubicBezTo>
                  <a:close/>
                  <a:moveTo>
                    <a:pt x="5781030" y="2378956"/>
                  </a:moveTo>
                  <a:lnTo>
                    <a:pt x="5781030" y="2744779"/>
                  </a:lnTo>
                  <a:lnTo>
                    <a:pt x="5790505" y="2739220"/>
                  </a:lnTo>
                  <a:lnTo>
                    <a:pt x="5790505" y="2382841"/>
                  </a:lnTo>
                  <a:lnTo>
                    <a:pt x="5934598" y="2238780"/>
                  </a:lnTo>
                  <a:lnTo>
                    <a:pt x="6064415" y="2238780"/>
                  </a:lnTo>
                  <a:lnTo>
                    <a:pt x="6064415" y="2229304"/>
                  </a:lnTo>
                  <a:lnTo>
                    <a:pt x="5930714" y="2229304"/>
                  </a:lnTo>
                  <a:close/>
                  <a:moveTo>
                    <a:pt x="6008445" y="2077694"/>
                  </a:moveTo>
                  <a:lnTo>
                    <a:pt x="5884788" y="2077694"/>
                  </a:lnTo>
                  <a:cubicBezTo>
                    <a:pt x="5882167" y="2064876"/>
                    <a:pt x="5869659" y="2056604"/>
                    <a:pt x="5856835" y="2059223"/>
                  </a:cubicBezTo>
                  <a:cubicBezTo>
                    <a:pt x="5844011" y="2061838"/>
                    <a:pt x="5835736" y="2074352"/>
                    <a:pt x="5838358" y="2087169"/>
                  </a:cubicBezTo>
                  <a:cubicBezTo>
                    <a:pt x="5840979" y="2099987"/>
                    <a:pt x="5853487" y="2108259"/>
                    <a:pt x="5866311" y="2105641"/>
                  </a:cubicBezTo>
                  <a:cubicBezTo>
                    <a:pt x="5875628" y="2103742"/>
                    <a:pt x="5882893" y="2096471"/>
                    <a:pt x="5884788" y="2087169"/>
                  </a:cubicBezTo>
                  <a:lnTo>
                    <a:pt x="6017921" y="2087169"/>
                  </a:lnTo>
                  <a:lnTo>
                    <a:pt x="6017921" y="1859754"/>
                  </a:lnTo>
                  <a:lnTo>
                    <a:pt x="6064415" y="1859754"/>
                  </a:lnTo>
                  <a:lnTo>
                    <a:pt x="6064415" y="1850278"/>
                  </a:lnTo>
                  <a:lnTo>
                    <a:pt x="6008445" y="1850278"/>
                  </a:lnTo>
                  <a:close/>
                  <a:moveTo>
                    <a:pt x="5861573" y="2096645"/>
                  </a:moveTo>
                  <a:cubicBezTo>
                    <a:pt x="5853708" y="2096645"/>
                    <a:pt x="5847359" y="2090280"/>
                    <a:pt x="5847359" y="2082431"/>
                  </a:cubicBezTo>
                  <a:cubicBezTo>
                    <a:pt x="5847359" y="2074582"/>
                    <a:pt x="5853708" y="2068218"/>
                    <a:pt x="5861573" y="2068218"/>
                  </a:cubicBezTo>
                  <a:cubicBezTo>
                    <a:pt x="5869438" y="2068218"/>
                    <a:pt x="5875786" y="2074582"/>
                    <a:pt x="5875786" y="2082431"/>
                  </a:cubicBezTo>
                  <a:cubicBezTo>
                    <a:pt x="5875755" y="2090274"/>
                    <a:pt x="5869406" y="2096626"/>
                    <a:pt x="5861573" y="2096645"/>
                  </a:cubicBezTo>
                  <a:close/>
                  <a:moveTo>
                    <a:pt x="5747865" y="2305109"/>
                  </a:moveTo>
                  <a:lnTo>
                    <a:pt x="5657373" y="2305109"/>
                  </a:lnTo>
                  <a:cubicBezTo>
                    <a:pt x="5654751" y="2292292"/>
                    <a:pt x="5642243" y="2284020"/>
                    <a:pt x="5629419" y="2286638"/>
                  </a:cubicBezTo>
                  <a:cubicBezTo>
                    <a:pt x="5616596" y="2289253"/>
                    <a:pt x="5608320" y="2301768"/>
                    <a:pt x="5610942" y="2314585"/>
                  </a:cubicBezTo>
                  <a:cubicBezTo>
                    <a:pt x="5613563" y="2327402"/>
                    <a:pt x="5626071" y="2335674"/>
                    <a:pt x="5638895" y="2333056"/>
                  </a:cubicBezTo>
                  <a:cubicBezTo>
                    <a:pt x="5648213" y="2331158"/>
                    <a:pt x="5655477" y="2323887"/>
                    <a:pt x="5657373" y="2314585"/>
                  </a:cubicBezTo>
                  <a:lnTo>
                    <a:pt x="5751718" y="2314585"/>
                  </a:lnTo>
                  <a:lnTo>
                    <a:pt x="5903329" y="2162974"/>
                  </a:lnTo>
                  <a:lnTo>
                    <a:pt x="6064415" y="2162974"/>
                  </a:lnTo>
                  <a:lnTo>
                    <a:pt x="6064415" y="2153499"/>
                  </a:lnTo>
                  <a:lnTo>
                    <a:pt x="5899475" y="2153499"/>
                  </a:lnTo>
                  <a:close/>
                  <a:moveTo>
                    <a:pt x="5634157" y="2324060"/>
                  </a:moveTo>
                  <a:cubicBezTo>
                    <a:pt x="5626293" y="2324060"/>
                    <a:pt x="5619944" y="2317696"/>
                    <a:pt x="5619944" y="2309847"/>
                  </a:cubicBezTo>
                  <a:cubicBezTo>
                    <a:pt x="5619944" y="2301998"/>
                    <a:pt x="5626293" y="2295634"/>
                    <a:pt x="5634157" y="2295634"/>
                  </a:cubicBezTo>
                  <a:cubicBezTo>
                    <a:pt x="5642022" y="2295634"/>
                    <a:pt x="5648371" y="2301998"/>
                    <a:pt x="5648371" y="2309847"/>
                  </a:cubicBezTo>
                  <a:cubicBezTo>
                    <a:pt x="5648339" y="2317690"/>
                    <a:pt x="5641990" y="2324042"/>
                    <a:pt x="5634157" y="2324060"/>
                  </a:cubicBezTo>
                  <a:close/>
                  <a:moveTo>
                    <a:pt x="5553614" y="2077694"/>
                  </a:moveTo>
                  <a:lnTo>
                    <a:pt x="5402004" y="2077694"/>
                  </a:lnTo>
                  <a:lnTo>
                    <a:pt x="5402004" y="2345791"/>
                  </a:lnTo>
                  <a:lnTo>
                    <a:pt x="5174588" y="2573207"/>
                  </a:lnTo>
                  <a:lnTo>
                    <a:pt x="5174588" y="2590010"/>
                  </a:lnTo>
                  <a:cubicBezTo>
                    <a:pt x="5161764" y="2592626"/>
                    <a:pt x="5153489" y="2605140"/>
                    <a:pt x="5156111" y="2617957"/>
                  </a:cubicBezTo>
                  <a:cubicBezTo>
                    <a:pt x="5158732" y="2630778"/>
                    <a:pt x="5171240" y="2639047"/>
                    <a:pt x="5184064" y="2636432"/>
                  </a:cubicBezTo>
                  <a:cubicBezTo>
                    <a:pt x="5196888" y="2633813"/>
                    <a:pt x="5205163" y="2621302"/>
                    <a:pt x="5202541" y="2608482"/>
                  </a:cubicBezTo>
                  <a:cubicBezTo>
                    <a:pt x="5200646" y="2599180"/>
                    <a:pt x="5193382" y="2591909"/>
                    <a:pt x="5184064" y="2590010"/>
                  </a:cubicBezTo>
                  <a:lnTo>
                    <a:pt x="5184064" y="2577376"/>
                  </a:lnTo>
                  <a:lnTo>
                    <a:pt x="5411480" y="2349961"/>
                  </a:lnTo>
                  <a:lnTo>
                    <a:pt x="5411480" y="2087169"/>
                  </a:lnTo>
                  <a:lnTo>
                    <a:pt x="5563090" y="2087169"/>
                  </a:lnTo>
                  <a:lnTo>
                    <a:pt x="5563090" y="1783949"/>
                  </a:lnTo>
                  <a:lnTo>
                    <a:pt x="6064415" y="1783949"/>
                  </a:lnTo>
                  <a:lnTo>
                    <a:pt x="6064415" y="1774473"/>
                  </a:lnTo>
                  <a:lnTo>
                    <a:pt x="5553614" y="1774473"/>
                  </a:lnTo>
                  <a:close/>
                  <a:moveTo>
                    <a:pt x="5193540" y="2613068"/>
                  </a:moveTo>
                  <a:cubicBezTo>
                    <a:pt x="5193540" y="2620917"/>
                    <a:pt x="5187191" y="2627281"/>
                    <a:pt x="5179326" y="2627281"/>
                  </a:cubicBezTo>
                  <a:cubicBezTo>
                    <a:pt x="5171461" y="2627281"/>
                    <a:pt x="5165113" y="2620917"/>
                    <a:pt x="5165113" y="2613068"/>
                  </a:cubicBezTo>
                  <a:cubicBezTo>
                    <a:pt x="5165113" y="2605219"/>
                    <a:pt x="5171461" y="2598854"/>
                    <a:pt x="5179326" y="2598854"/>
                  </a:cubicBezTo>
                  <a:cubicBezTo>
                    <a:pt x="5187191" y="2598854"/>
                    <a:pt x="5193540" y="2605219"/>
                    <a:pt x="5193540" y="2613068"/>
                  </a:cubicBezTo>
                  <a:close/>
                  <a:moveTo>
                    <a:pt x="5477809" y="2001888"/>
                  </a:moveTo>
                  <a:lnTo>
                    <a:pt x="5354152" y="2001888"/>
                  </a:lnTo>
                  <a:cubicBezTo>
                    <a:pt x="5351530" y="1989071"/>
                    <a:pt x="5339022" y="1980799"/>
                    <a:pt x="5326199" y="1983417"/>
                  </a:cubicBezTo>
                  <a:cubicBezTo>
                    <a:pt x="5313375" y="1986033"/>
                    <a:pt x="5305099" y="1998547"/>
                    <a:pt x="5307721" y="2011364"/>
                  </a:cubicBezTo>
                  <a:cubicBezTo>
                    <a:pt x="5310343" y="2024181"/>
                    <a:pt x="5322850" y="2032454"/>
                    <a:pt x="5335674" y="2029835"/>
                  </a:cubicBezTo>
                  <a:cubicBezTo>
                    <a:pt x="5344992" y="2027937"/>
                    <a:pt x="5352257" y="2020666"/>
                    <a:pt x="5354152" y="2011364"/>
                  </a:cubicBezTo>
                  <a:lnTo>
                    <a:pt x="5487285" y="2011364"/>
                  </a:lnTo>
                  <a:lnTo>
                    <a:pt x="5487285" y="1708143"/>
                  </a:lnTo>
                  <a:lnTo>
                    <a:pt x="6064415" y="1708143"/>
                  </a:lnTo>
                  <a:lnTo>
                    <a:pt x="6064415" y="1698668"/>
                  </a:lnTo>
                  <a:lnTo>
                    <a:pt x="5477809" y="1698668"/>
                  </a:lnTo>
                  <a:close/>
                  <a:moveTo>
                    <a:pt x="5330937" y="2020840"/>
                  </a:moveTo>
                  <a:cubicBezTo>
                    <a:pt x="5323072" y="2020840"/>
                    <a:pt x="5316723" y="2014475"/>
                    <a:pt x="5316723" y="2006626"/>
                  </a:cubicBezTo>
                  <a:cubicBezTo>
                    <a:pt x="5316723" y="1998777"/>
                    <a:pt x="5323072" y="1992413"/>
                    <a:pt x="5330937" y="1992413"/>
                  </a:cubicBezTo>
                  <a:cubicBezTo>
                    <a:pt x="5338801" y="1992413"/>
                    <a:pt x="5345150" y="1998777"/>
                    <a:pt x="5345150" y="2006626"/>
                  </a:cubicBezTo>
                  <a:cubicBezTo>
                    <a:pt x="5345118" y="2014469"/>
                    <a:pt x="5338770" y="2020821"/>
                    <a:pt x="5330937" y="2020840"/>
                  </a:cubicBezTo>
                  <a:close/>
                  <a:moveTo>
                    <a:pt x="5781030" y="938658"/>
                  </a:moveTo>
                  <a:lnTo>
                    <a:pt x="5781030" y="1301322"/>
                  </a:lnTo>
                  <a:cubicBezTo>
                    <a:pt x="5768206" y="1303938"/>
                    <a:pt x="5759931" y="1316452"/>
                    <a:pt x="5762552" y="1329269"/>
                  </a:cubicBezTo>
                  <a:cubicBezTo>
                    <a:pt x="5765174" y="1342090"/>
                    <a:pt x="5777682" y="1350359"/>
                    <a:pt x="5790505" y="1347743"/>
                  </a:cubicBezTo>
                  <a:cubicBezTo>
                    <a:pt x="5803329" y="1345128"/>
                    <a:pt x="5811604" y="1332614"/>
                    <a:pt x="5808983" y="1319793"/>
                  </a:cubicBezTo>
                  <a:cubicBezTo>
                    <a:pt x="5807088" y="1310492"/>
                    <a:pt x="5799823" y="1303221"/>
                    <a:pt x="5790505" y="1301322"/>
                  </a:cubicBezTo>
                  <a:lnTo>
                    <a:pt x="5790505" y="942543"/>
                  </a:lnTo>
                  <a:lnTo>
                    <a:pt x="5934598" y="798481"/>
                  </a:lnTo>
                  <a:lnTo>
                    <a:pt x="6064415" y="798481"/>
                  </a:lnTo>
                  <a:lnTo>
                    <a:pt x="6064415" y="789006"/>
                  </a:lnTo>
                  <a:lnTo>
                    <a:pt x="5930714" y="789006"/>
                  </a:lnTo>
                  <a:close/>
                  <a:moveTo>
                    <a:pt x="5799981" y="1324380"/>
                  </a:moveTo>
                  <a:cubicBezTo>
                    <a:pt x="5799981" y="1332229"/>
                    <a:pt x="5793632" y="1338593"/>
                    <a:pt x="5785768" y="1338593"/>
                  </a:cubicBezTo>
                  <a:cubicBezTo>
                    <a:pt x="5777903" y="1338593"/>
                    <a:pt x="5771554" y="1332229"/>
                    <a:pt x="5771554" y="1324380"/>
                  </a:cubicBezTo>
                  <a:cubicBezTo>
                    <a:pt x="5771554" y="1316531"/>
                    <a:pt x="5777903" y="1310166"/>
                    <a:pt x="5785768" y="1310166"/>
                  </a:cubicBezTo>
                  <a:cubicBezTo>
                    <a:pt x="5793632" y="1310166"/>
                    <a:pt x="5799981" y="1316531"/>
                    <a:pt x="5799981" y="1324380"/>
                  </a:cubicBezTo>
                  <a:close/>
                  <a:moveTo>
                    <a:pt x="6008445" y="637395"/>
                  </a:moveTo>
                  <a:lnTo>
                    <a:pt x="5884788" y="637395"/>
                  </a:lnTo>
                  <a:cubicBezTo>
                    <a:pt x="5882167" y="624578"/>
                    <a:pt x="5869659" y="616306"/>
                    <a:pt x="5856835" y="618924"/>
                  </a:cubicBezTo>
                  <a:cubicBezTo>
                    <a:pt x="5844011" y="621539"/>
                    <a:pt x="5835736" y="634054"/>
                    <a:pt x="5838358" y="646871"/>
                  </a:cubicBezTo>
                  <a:cubicBezTo>
                    <a:pt x="5840979" y="659688"/>
                    <a:pt x="5853487" y="667961"/>
                    <a:pt x="5866311" y="665342"/>
                  </a:cubicBezTo>
                  <a:cubicBezTo>
                    <a:pt x="5875628" y="663444"/>
                    <a:pt x="5882893" y="656173"/>
                    <a:pt x="5884788" y="646871"/>
                  </a:cubicBezTo>
                  <a:lnTo>
                    <a:pt x="6017921" y="646871"/>
                  </a:lnTo>
                  <a:lnTo>
                    <a:pt x="6017921" y="419455"/>
                  </a:lnTo>
                  <a:lnTo>
                    <a:pt x="6064415" y="419455"/>
                  </a:lnTo>
                  <a:lnTo>
                    <a:pt x="6064415" y="409980"/>
                  </a:lnTo>
                  <a:lnTo>
                    <a:pt x="6008445" y="409980"/>
                  </a:lnTo>
                  <a:close/>
                  <a:moveTo>
                    <a:pt x="5861573" y="656347"/>
                  </a:moveTo>
                  <a:cubicBezTo>
                    <a:pt x="5853708" y="656347"/>
                    <a:pt x="5847359" y="649982"/>
                    <a:pt x="5847359" y="642133"/>
                  </a:cubicBezTo>
                  <a:cubicBezTo>
                    <a:pt x="5847359" y="634284"/>
                    <a:pt x="5853708" y="627920"/>
                    <a:pt x="5861573" y="627920"/>
                  </a:cubicBezTo>
                  <a:cubicBezTo>
                    <a:pt x="5869438" y="627920"/>
                    <a:pt x="5875786" y="634284"/>
                    <a:pt x="5875786" y="642133"/>
                  </a:cubicBezTo>
                  <a:cubicBezTo>
                    <a:pt x="5875755" y="649976"/>
                    <a:pt x="5869406" y="656331"/>
                    <a:pt x="5861573" y="656347"/>
                  </a:cubicBezTo>
                  <a:close/>
                  <a:moveTo>
                    <a:pt x="5747865" y="864811"/>
                  </a:moveTo>
                  <a:lnTo>
                    <a:pt x="5657373" y="864811"/>
                  </a:lnTo>
                  <a:cubicBezTo>
                    <a:pt x="5654751" y="851993"/>
                    <a:pt x="5642243" y="843721"/>
                    <a:pt x="5629419" y="846340"/>
                  </a:cubicBezTo>
                  <a:cubicBezTo>
                    <a:pt x="5616596" y="848955"/>
                    <a:pt x="5608320" y="861469"/>
                    <a:pt x="5610942" y="874286"/>
                  </a:cubicBezTo>
                  <a:cubicBezTo>
                    <a:pt x="5613563" y="887104"/>
                    <a:pt x="5626071" y="895376"/>
                    <a:pt x="5638895" y="892758"/>
                  </a:cubicBezTo>
                  <a:cubicBezTo>
                    <a:pt x="5648213" y="890859"/>
                    <a:pt x="5655477" y="883588"/>
                    <a:pt x="5657373" y="874286"/>
                  </a:cubicBezTo>
                  <a:lnTo>
                    <a:pt x="5751718" y="874286"/>
                  </a:lnTo>
                  <a:lnTo>
                    <a:pt x="5903329" y="722676"/>
                  </a:lnTo>
                  <a:lnTo>
                    <a:pt x="6064415" y="722676"/>
                  </a:lnTo>
                  <a:lnTo>
                    <a:pt x="6064415" y="713200"/>
                  </a:lnTo>
                  <a:lnTo>
                    <a:pt x="5899475" y="713200"/>
                  </a:lnTo>
                  <a:close/>
                  <a:moveTo>
                    <a:pt x="5634157" y="883762"/>
                  </a:moveTo>
                  <a:cubicBezTo>
                    <a:pt x="5626293" y="883762"/>
                    <a:pt x="5619944" y="877398"/>
                    <a:pt x="5619944" y="869549"/>
                  </a:cubicBezTo>
                  <a:cubicBezTo>
                    <a:pt x="5619944" y="861700"/>
                    <a:pt x="5626293" y="855335"/>
                    <a:pt x="5634157" y="855335"/>
                  </a:cubicBezTo>
                  <a:cubicBezTo>
                    <a:pt x="5642022" y="855335"/>
                    <a:pt x="5648371" y="861700"/>
                    <a:pt x="5648371" y="869549"/>
                  </a:cubicBezTo>
                  <a:cubicBezTo>
                    <a:pt x="5648339" y="877391"/>
                    <a:pt x="5641990" y="883743"/>
                    <a:pt x="5634157" y="883762"/>
                  </a:cubicBezTo>
                  <a:close/>
                  <a:moveTo>
                    <a:pt x="5553614" y="637395"/>
                  </a:moveTo>
                  <a:lnTo>
                    <a:pt x="5402004" y="637395"/>
                  </a:lnTo>
                  <a:lnTo>
                    <a:pt x="5402004" y="905493"/>
                  </a:lnTo>
                  <a:lnTo>
                    <a:pt x="5174588" y="1132908"/>
                  </a:lnTo>
                  <a:lnTo>
                    <a:pt x="5174588" y="1149712"/>
                  </a:lnTo>
                  <a:cubicBezTo>
                    <a:pt x="5161764" y="1152327"/>
                    <a:pt x="5153489" y="1164841"/>
                    <a:pt x="5156111" y="1177659"/>
                  </a:cubicBezTo>
                  <a:cubicBezTo>
                    <a:pt x="5158732" y="1190479"/>
                    <a:pt x="5171240" y="1198748"/>
                    <a:pt x="5184064" y="1196133"/>
                  </a:cubicBezTo>
                  <a:cubicBezTo>
                    <a:pt x="5196888" y="1193518"/>
                    <a:pt x="5205163" y="1181004"/>
                    <a:pt x="5202541" y="1168183"/>
                  </a:cubicBezTo>
                  <a:cubicBezTo>
                    <a:pt x="5200646" y="1158881"/>
                    <a:pt x="5193382" y="1151610"/>
                    <a:pt x="5184064" y="1149712"/>
                  </a:cubicBezTo>
                  <a:lnTo>
                    <a:pt x="5184064" y="1137078"/>
                  </a:lnTo>
                  <a:lnTo>
                    <a:pt x="5411480" y="909662"/>
                  </a:lnTo>
                  <a:lnTo>
                    <a:pt x="5411480" y="646871"/>
                  </a:lnTo>
                  <a:lnTo>
                    <a:pt x="5563090" y="646871"/>
                  </a:lnTo>
                  <a:lnTo>
                    <a:pt x="5563090" y="343650"/>
                  </a:lnTo>
                  <a:lnTo>
                    <a:pt x="6064415" y="343650"/>
                  </a:lnTo>
                  <a:lnTo>
                    <a:pt x="6064415" y="334175"/>
                  </a:lnTo>
                  <a:lnTo>
                    <a:pt x="5553614" y="334175"/>
                  </a:lnTo>
                  <a:close/>
                  <a:moveTo>
                    <a:pt x="5193540" y="1172769"/>
                  </a:moveTo>
                  <a:cubicBezTo>
                    <a:pt x="5193540" y="1180618"/>
                    <a:pt x="5187191" y="1186983"/>
                    <a:pt x="5179326" y="1186983"/>
                  </a:cubicBezTo>
                  <a:cubicBezTo>
                    <a:pt x="5171461" y="1186983"/>
                    <a:pt x="5165113" y="1180618"/>
                    <a:pt x="5165113" y="1172769"/>
                  </a:cubicBezTo>
                  <a:cubicBezTo>
                    <a:pt x="5165113" y="1164920"/>
                    <a:pt x="5171461" y="1158556"/>
                    <a:pt x="5179326" y="1158556"/>
                  </a:cubicBezTo>
                  <a:cubicBezTo>
                    <a:pt x="5187191" y="1158556"/>
                    <a:pt x="5193540" y="1164920"/>
                    <a:pt x="5193540" y="1172769"/>
                  </a:cubicBezTo>
                  <a:close/>
                  <a:moveTo>
                    <a:pt x="6036398" y="106759"/>
                  </a:moveTo>
                  <a:cubicBezTo>
                    <a:pt x="6033777" y="93940"/>
                    <a:pt x="6021269" y="85670"/>
                    <a:pt x="6008445" y="88286"/>
                  </a:cubicBezTo>
                  <a:cubicBezTo>
                    <a:pt x="5995621" y="90903"/>
                    <a:pt x="5987346" y="103416"/>
                    <a:pt x="5989968" y="116235"/>
                  </a:cubicBezTo>
                  <a:cubicBezTo>
                    <a:pt x="5992589" y="129053"/>
                    <a:pt x="6005097" y="137324"/>
                    <a:pt x="6017921" y="134707"/>
                  </a:cubicBezTo>
                  <a:cubicBezTo>
                    <a:pt x="6027239" y="132808"/>
                    <a:pt x="6034503" y="125538"/>
                    <a:pt x="6036398" y="116235"/>
                  </a:cubicBezTo>
                  <a:lnTo>
                    <a:pt x="6064415" y="116235"/>
                  </a:lnTo>
                  <a:lnTo>
                    <a:pt x="6064415" y="106759"/>
                  </a:lnTo>
                  <a:close/>
                  <a:moveTo>
                    <a:pt x="6013183" y="125710"/>
                  </a:moveTo>
                  <a:cubicBezTo>
                    <a:pt x="6005318" y="125710"/>
                    <a:pt x="5998970" y="119347"/>
                    <a:pt x="5998970" y="111497"/>
                  </a:cubicBezTo>
                  <a:cubicBezTo>
                    <a:pt x="5998970" y="103647"/>
                    <a:pt x="6005318" y="97283"/>
                    <a:pt x="6013183" y="97283"/>
                  </a:cubicBezTo>
                  <a:cubicBezTo>
                    <a:pt x="6021048" y="97283"/>
                    <a:pt x="6027397" y="103647"/>
                    <a:pt x="6027397" y="111497"/>
                  </a:cubicBezTo>
                  <a:cubicBezTo>
                    <a:pt x="6027365" y="119339"/>
                    <a:pt x="6021016" y="125693"/>
                    <a:pt x="6013183" y="125710"/>
                  </a:cubicBezTo>
                  <a:close/>
                  <a:moveTo>
                    <a:pt x="5563090" y="0"/>
                  </a:moveTo>
                  <a:lnTo>
                    <a:pt x="5553614" y="0"/>
                  </a:lnTo>
                  <a:lnTo>
                    <a:pt x="5553614" y="192040"/>
                  </a:lnTo>
                  <a:lnTo>
                    <a:pt x="6064415" y="192040"/>
                  </a:lnTo>
                  <a:lnTo>
                    <a:pt x="6064415" y="182564"/>
                  </a:lnTo>
                  <a:lnTo>
                    <a:pt x="5563090" y="182564"/>
                  </a:lnTo>
                  <a:close/>
                  <a:moveTo>
                    <a:pt x="5581567" y="1243837"/>
                  </a:moveTo>
                  <a:cubicBezTo>
                    <a:pt x="5578946" y="1231019"/>
                    <a:pt x="5566438" y="1222747"/>
                    <a:pt x="5553614" y="1225365"/>
                  </a:cubicBezTo>
                  <a:cubicBezTo>
                    <a:pt x="5540790" y="1227981"/>
                    <a:pt x="5532515" y="1240495"/>
                    <a:pt x="5535137" y="1253312"/>
                  </a:cubicBezTo>
                  <a:cubicBezTo>
                    <a:pt x="5537758" y="1266130"/>
                    <a:pt x="5550266" y="1274402"/>
                    <a:pt x="5563090" y="1271784"/>
                  </a:cubicBezTo>
                  <a:cubicBezTo>
                    <a:pt x="5572407" y="1269885"/>
                    <a:pt x="5579672" y="1262614"/>
                    <a:pt x="5581567" y="1253312"/>
                  </a:cubicBezTo>
                  <a:lnTo>
                    <a:pt x="5629419" y="1253312"/>
                  </a:lnTo>
                  <a:lnTo>
                    <a:pt x="5629419" y="1480728"/>
                  </a:lnTo>
                  <a:lnTo>
                    <a:pt x="5686747" y="1480728"/>
                  </a:lnTo>
                  <a:cubicBezTo>
                    <a:pt x="5689369" y="1493545"/>
                    <a:pt x="5701876" y="1501817"/>
                    <a:pt x="5714700" y="1499199"/>
                  </a:cubicBezTo>
                  <a:cubicBezTo>
                    <a:pt x="5727524" y="1496584"/>
                    <a:pt x="5735799" y="1484070"/>
                    <a:pt x="5733178" y="1471252"/>
                  </a:cubicBezTo>
                  <a:cubicBezTo>
                    <a:pt x="5730556" y="1458435"/>
                    <a:pt x="5718048" y="1450163"/>
                    <a:pt x="5705225" y="1452781"/>
                  </a:cubicBezTo>
                  <a:cubicBezTo>
                    <a:pt x="5695907" y="1454679"/>
                    <a:pt x="5688642" y="1461950"/>
                    <a:pt x="5686747" y="1471252"/>
                  </a:cubicBezTo>
                  <a:lnTo>
                    <a:pt x="5638895" y="1471252"/>
                  </a:lnTo>
                  <a:lnTo>
                    <a:pt x="5638895" y="1243837"/>
                  </a:lnTo>
                  <a:close/>
                  <a:moveTo>
                    <a:pt x="5558352" y="1262788"/>
                  </a:moveTo>
                  <a:cubicBezTo>
                    <a:pt x="5550487" y="1262788"/>
                    <a:pt x="5544139" y="1256424"/>
                    <a:pt x="5544139" y="1248574"/>
                  </a:cubicBezTo>
                  <a:cubicBezTo>
                    <a:pt x="5544139" y="1240726"/>
                    <a:pt x="5550487" y="1234361"/>
                    <a:pt x="5558352" y="1234361"/>
                  </a:cubicBezTo>
                  <a:cubicBezTo>
                    <a:pt x="5566217" y="1234361"/>
                    <a:pt x="5572566" y="1240726"/>
                    <a:pt x="5572566" y="1248574"/>
                  </a:cubicBezTo>
                  <a:cubicBezTo>
                    <a:pt x="5572534" y="1256417"/>
                    <a:pt x="5566185" y="1262769"/>
                    <a:pt x="5558352" y="1262788"/>
                  </a:cubicBezTo>
                  <a:close/>
                  <a:moveTo>
                    <a:pt x="5709962" y="1461777"/>
                  </a:moveTo>
                  <a:cubicBezTo>
                    <a:pt x="5717827" y="1461777"/>
                    <a:pt x="5724176" y="1468141"/>
                    <a:pt x="5724176" y="1475990"/>
                  </a:cubicBezTo>
                  <a:cubicBezTo>
                    <a:pt x="5724176" y="1483839"/>
                    <a:pt x="5717827" y="1490203"/>
                    <a:pt x="5709962" y="1490203"/>
                  </a:cubicBezTo>
                  <a:cubicBezTo>
                    <a:pt x="5702098" y="1490203"/>
                    <a:pt x="5695749" y="1483839"/>
                    <a:pt x="5695749" y="1475990"/>
                  </a:cubicBezTo>
                  <a:cubicBezTo>
                    <a:pt x="5695717" y="1468157"/>
                    <a:pt x="5702066" y="1461796"/>
                    <a:pt x="5709899" y="1461777"/>
                  </a:cubicBezTo>
                  <a:cubicBezTo>
                    <a:pt x="5709931" y="1461777"/>
                    <a:pt x="5709931" y="1461777"/>
                    <a:pt x="5709962" y="1461777"/>
                  </a:cubicBezTo>
                  <a:close/>
                  <a:moveTo>
                    <a:pt x="5477809" y="561590"/>
                  </a:moveTo>
                  <a:lnTo>
                    <a:pt x="5354152" y="561590"/>
                  </a:lnTo>
                  <a:cubicBezTo>
                    <a:pt x="5351530" y="548773"/>
                    <a:pt x="5339022" y="540500"/>
                    <a:pt x="5326199" y="543119"/>
                  </a:cubicBezTo>
                  <a:cubicBezTo>
                    <a:pt x="5313375" y="545734"/>
                    <a:pt x="5305099" y="558248"/>
                    <a:pt x="5307721" y="571066"/>
                  </a:cubicBezTo>
                  <a:cubicBezTo>
                    <a:pt x="5310343" y="583883"/>
                    <a:pt x="5322850" y="592155"/>
                    <a:pt x="5335674" y="589537"/>
                  </a:cubicBezTo>
                  <a:cubicBezTo>
                    <a:pt x="5344992" y="587639"/>
                    <a:pt x="5352257" y="580368"/>
                    <a:pt x="5354152" y="571066"/>
                  </a:cubicBezTo>
                  <a:lnTo>
                    <a:pt x="5487285" y="571066"/>
                  </a:lnTo>
                  <a:lnTo>
                    <a:pt x="5487285" y="267845"/>
                  </a:lnTo>
                  <a:lnTo>
                    <a:pt x="6064415" y="267845"/>
                  </a:lnTo>
                  <a:lnTo>
                    <a:pt x="6064415" y="258369"/>
                  </a:lnTo>
                  <a:lnTo>
                    <a:pt x="5477809" y="258369"/>
                  </a:lnTo>
                  <a:close/>
                  <a:moveTo>
                    <a:pt x="5330937" y="580541"/>
                  </a:moveTo>
                  <a:cubicBezTo>
                    <a:pt x="5323072" y="580541"/>
                    <a:pt x="5316723" y="574177"/>
                    <a:pt x="5316723" y="566328"/>
                  </a:cubicBezTo>
                  <a:cubicBezTo>
                    <a:pt x="5316723" y="558479"/>
                    <a:pt x="5323072" y="552114"/>
                    <a:pt x="5330937" y="552114"/>
                  </a:cubicBezTo>
                  <a:cubicBezTo>
                    <a:pt x="5338801" y="552114"/>
                    <a:pt x="5345150" y="558479"/>
                    <a:pt x="5345150" y="566328"/>
                  </a:cubicBezTo>
                  <a:cubicBezTo>
                    <a:pt x="5345118" y="574171"/>
                    <a:pt x="5338770" y="580526"/>
                    <a:pt x="5330937" y="580541"/>
                  </a:cubicBezTo>
                  <a:close/>
                  <a:moveTo>
                    <a:pt x="5989968" y="1471252"/>
                  </a:moveTo>
                  <a:cubicBezTo>
                    <a:pt x="5987346" y="1484073"/>
                    <a:pt x="5995621" y="1496584"/>
                    <a:pt x="6008445" y="1499196"/>
                  </a:cubicBezTo>
                  <a:cubicBezTo>
                    <a:pt x="6021269" y="1501808"/>
                    <a:pt x="6033777" y="1493536"/>
                    <a:pt x="6036398" y="1480715"/>
                  </a:cubicBezTo>
                  <a:cubicBezTo>
                    <a:pt x="6038988" y="1467901"/>
                    <a:pt x="6030745" y="1455393"/>
                    <a:pt x="6017921" y="1452775"/>
                  </a:cubicBezTo>
                  <a:lnTo>
                    <a:pt x="6017921" y="1195985"/>
                  </a:lnTo>
                  <a:cubicBezTo>
                    <a:pt x="6030745" y="1193369"/>
                    <a:pt x="6039020" y="1180855"/>
                    <a:pt x="6036398" y="1168038"/>
                  </a:cubicBezTo>
                  <a:cubicBezTo>
                    <a:pt x="6033777" y="1155217"/>
                    <a:pt x="6021269" y="1146948"/>
                    <a:pt x="6008445" y="1149563"/>
                  </a:cubicBezTo>
                  <a:cubicBezTo>
                    <a:pt x="5995621" y="1152179"/>
                    <a:pt x="5987346" y="1164693"/>
                    <a:pt x="5989968" y="1177513"/>
                  </a:cubicBezTo>
                  <a:cubicBezTo>
                    <a:pt x="5991863" y="1186815"/>
                    <a:pt x="5999127" y="1194086"/>
                    <a:pt x="6008445" y="1195985"/>
                  </a:cubicBezTo>
                  <a:lnTo>
                    <a:pt x="6008445" y="1452933"/>
                  </a:lnTo>
                  <a:cubicBezTo>
                    <a:pt x="5999191" y="1454809"/>
                    <a:pt x="5991926" y="1462007"/>
                    <a:pt x="5989968" y="1471252"/>
                  </a:cubicBezTo>
                  <a:close/>
                  <a:moveTo>
                    <a:pt x="5998970" y="1172769"/>
                  </a:moveTo>
                  <a:cubicBezTo>
                    <a:pt x="5998970" y="1164920"/>
                    <a:pt x="6005318" y="1158556"/>
                    <a:pt x="6013183" y="1158556"/>
                  </a:cubicBezTo>
                  <a:cubicBezTo>
                    <a:pt x="6021048" y="1158556"/>
                    <a:pt x="6027397" y="1164920"/>
                    <a:pt x="6027397" y="1172769"/>
                  </a:cubicBezTo>
                  <a:cubicBezTo>
                    <a:pt x="6027397" y="1180618"/>
                    <a:pt x="6021048" y="1186983"/>
                    <a:pt x="6013183" y="1186983"/>
                  </a:cubicBezTo>
                  <a:cubicBezTo>
                    <a:pt x="6005318" y="1186983"/>
                    <a:pt x="5998970" y="1180618"/>
                    <a:pt x="5998970" y="1172769"/>
                  </a:cubicBezTo>
                  <a:close/>
                  <a:moveTo>
                    <a:pt x="6013183" y="1461777"/>
                  </a:moveTo>
                  <a:cubicBezTo>
                    <a:pt x="6021048" y="1461777"/>
                    <a:pt x="6027397" y="1468141"/>
                    <a:pt x="6027397" y="1475990"/>
                  </a:cubicBezTo>
                  <a:cubicBezTo>
                    <a:pt x="6027397" y="1483839"/>
                    <a:pt x="6021048" y="1490203"/>
                    <a:pt x="6013183" y="1490203"/>
                  </a:cubicBezTo>
                  <a:cubicBezTo>
                    <a:pt x="6005318" y="1490203"/>
                    <a:pt x="5998970" y="1483839"/>
                    <a:pt x="5998970" y="1475990"/>
                  </a:cubicBezTo>
                  <a:cubicBezTo>
                    <a:pt x="5998938" y="1468157"/>
                    <a:pt x="6005287" y="1461796"/>
                    <a:pt x="6013120" y="1461777"/>
                  </a:cubicBezTo>
                  <a:cubicBezTo>
                    <a:pt x="6013152" y="1461777"/>
                    <a:pt x="6013152" y="1461777"/>
                    <a:pt x="6013183" y="1461777"/>
                  </a:cubicBezTo>
                  <a:close/>
                  <a:moveTo>
                    <a:pt x="6017921" y="1528580"/>
                  </a:moveTo>
                  <a:cubicBezTo>
                    <a:pt x="6005097" y="1525968"/>
                    <a:pt x="5992589" y="1534240"/>
                    <a:pt x="5989968" y="1547061"/>
                  </a:cubicBezTo>
                  <a:cubicBezTo>
                    <a:pt x="5987378" y="1559878"/>
                    <a:pt x="5995621" y="1572389"/>
                    <a:pt x="6008445" y="1575004"/>
                  </a:cubicBezTo>
                  <a:cubicBezTo>
                    <a:pt x="6021269" y="1577616"/>
                    <a:pt x="6033777" y="1569347"/>
                    <a:pt x="6036398" y="1556533"/>
                  </a:cubicBezTo>
                  <a:lnTo>
                    <a:pt x="6064415" y="1556533"/>
                  </a:lnTo>
                  <a:lnTo>
                    <a:pt x="6064415" y="1547057"/>
                  </a:lnTo>
                  <a:lnTo>
                    <a:pt x="6036398" y="1547057"/>
                  </a:lnTo>
                  <a:cubicBezTo>
                    <a:pt x="6034440" y="1537809"/>
                    <a:pt x="6027175" y="1530605"/>
                    <a:pt x="6017921" y="1528738"/>
                  </a:cubicBezTo>
                  <a:close/>
                  <a:moveTo>
                    <a:pt x="6013183" y="1566009"/>
                  </a:moveTo>
                  <a:cubicBezTo>
                    <a:pt x="6005318" y="1566009"/>
                    <a:pt x="5998970" y="1559644"/>
                    <a:pt x="5998970" y="1551795"/>
                  </a:cubicBezTo>
                  <a:cubicBezTo>
                    <a:pt x="5998970" y="1543946"/>
                    <a:pt x="6005318" y="1537582"/>
                    <a:pt x="6013183" y="1537582"/>
                  </a:cubicBezTo>
                  <a:cubicBezTo>
                    <a:pt x="6021048" y="1537582"/>
                    <a:pt x="6027397" y="1543946"/>
                    <a:pt x="6027397" y="1551795"/>
                  </a:cubicBezTo>
                  <a:cubicBezTo>
                    <a:pt x="6027365" y="1559638"/>
                    <a:pt x="6021016" y="1565990"/>
                    <a:pt x="6013183" y="1566009"/>
                  </a:cubicBezTo>
                  <a:close/>
                  <a:moveTo>
                    <a:pt x="5714700" y="922296"/>
                  </a:moveTo>
                  <a:cubicBezTo>
                    <a:pt x="5701876" y="919678"/>
                    <a:pt x="5689369" y="927947"/>
                    <a:pt x="5686747" y="940764"/>
                  </a:cubicBezTo>
                  <a:cubicBezTo>
                    <a:pt x="5686747" y="940768"/>
                    <a:pt x="5686747" y="940771"/>
                    <a:pt x="5686747" y="940774"/>
                  </a:cubicBezTo>
                  <a:lnTo>
                    <a:pt x="5629419" y="940774"/>
                  </a:lnTo>
                  <a:lnTo>
                    <a:pt x="5629419" y="1168189"/>
                  </a:lnTo>
                  <a:lnTo>
                    <a:pt x="5505762" y="1168189"/>
                  </a:lnTo>
                  <a:cubicBezTo>
                    <a:pt x="5503141" y="1155372"/>
                    <a:pt x="5490633" y="1147100"/>
                    <a:pt x="5477809" y="1149718"/>
                  </a:cubicBezTo>
                  <a:cubicBezTo>
                    <a:pt x="5464985" y="1152333"/>
                    <a:pt x="5456710" y="1164848"/>
                    <a:pt x="5459332" y="1177665"/>
                  </a:cubicBezTo>
                  <a:cubicBezTo>
                    <a:pt x="5461953" y="1190482"/>
                    <a:pt x="5474461" y="1198755"/>
                    <a:pt x="5487285" y="1196136"/>
                  </a:cubicBezTo>
                  <a:cubicBezTo>
                    <a:pt x="5496602" y="1194238"/>
                    <a:pt x="5503867" y="1186967"/>
                    <a:pt x="5505762" y="1177665"/>
                  </a:cubicBezTo>
                  <a:lnTo>
                    <a:pt x="5638895" y="1177665"/>
                  </a:lnTo>
                  <a:lnTo>
                    <a:pt x="5638895" y="950250"/>
                  </a:lnTo>
                  <a:lnTo>
                    <a:pt x="5686747" y="950250"/>
                  </a:lnTo>
                  <a:cubicBezTo>
                    <a:pt x="5689369" y="963067"/>
                    <a:pt x="5701876" y="971336"/>
                    <a:pt x="5714700" y="968714"/>
                  </a:cubicBezTo>
                  <a:cubicBezTo>
                    <a:pt x="5727524" y="966096"/>
                    <a:pt x="5735799" y="953579"/>
                    <a:pt x="5733178" y="940761"/>
                  </a:cubicBezTo>
                  <a:cubicBezTo>
                    <a:pt x="5731251" y="931462"/>
                    <a:pt x="5723986" y="924198"/>
                    <a:pt x="5714700" y="922296"/>
                  </a:cubicBezTo>
                  <a:close/>
                  <a:moveTo>
                    <a:pt x="5482547" y="1187141"/>
                  </a:moveTo>
                  <a:cubicBezTo>
                    <a:pt x="5474682" y="1187141"/>
                    <a:pt x="5468333" y="1180776"/>
                    <a:pt x="5468333" y="1172927"/>
                  </a:cubicBezTo>
                  <a:cubicBezTo>
                    <a:pt x="5468333" y="1165078"/>
                    <a:pt x="5474682" y="1158714"/>
                    <a:pt x="5482547" y="1158714"/>
                  </a:cubicBezTo>
                  <a:cubicBezTo>
                    <a:pt x="5490412" y="1158714"/>
                    <a:pt x="5496760" y="1165078"/>
                    <a:pt x="5496760" y="1172927"/>
                  </a:cubicBezTo>
                  <a:cubicBezTo>
                    <a:pt x="5496666" y="1180707"/>
                    <a:pt x="5490317" y="1186967"/>
                    <a:pt x="5482547" y="1186983"/>
                  </a:cubicBezTo>
                  <a:close/>
                  <a:moveTo>
                    <a:pt x="5709962" y="959725"/>
                  </a:moveTo>
                  <a:cubicBezTo>
                    <a:pt x="5702098" y="959725"/>
                    <a:pt x="5695749" y="953361"/>
                    <a:pt x="5695749" y="945512"/>
                  </a:cubicBezTo>
                  <a:cubicBezTo>
                    <a:pt x="5695749" y="937663"/>
                    <a:pt x="5702098" y="931298"/>
                    <a:pt x="5709962" y="931298"/>
                  </a:cubicBezTo>
                  <a:cubicBezTo>
                    <a:pt x="5717827" y="931298"/>
                    <a:pt x="5724176" y="937663"/>
                    <a:pt x="5724176" y="945512"/>
                  </a:cubicBezTo>
                  <a:cubicBezTo>
                    <a:pt x="5724081" y="953291"/>
                    <a:pt x="5717732" y="959551"/>
                    <a:pt x="5709962" y="959567"/>
                  </a:cubicBezTo>
                  <a:close/>
                  <a:moveTo>
                    <a:pt x="6017921" y="922296"/>
                  </a:moveTo>
                  <a:cubicBezTo>
                    <a:pt x="6005097" y="919684"/>
                    <a:pt x="5992589" y="927956"/>
                    <a:pt x="5989968" y="940777"/>
                  </a:cubicBezTo>
                  <a:cubicBezTo>
                    <a:pt x="5987378" y="953594"/>
                    <a:pt x="5995621" y="966105"/>
                    <a:pt x="6008445" y="968721"/>
                  </a:cubicBezTo>
                  <a:cubicBezTo>
                    <a:pt x="6021269" y="971333"/>
                    <a:pt x="6033777" y="963064"/>
                    <a:pt x="6036398" y="950250"/>
                  </a:cubicBezTo>
                  <a:lnTo>
                    <a:pt x="6064415" y="950250"/>
                  </a:lnTo>
                  <a:lnTo>
                    <a:pt x="6064415" y="940774"/>
                  </a:lnTo>
                  <a:lnTo>
                    <a:pt x="6036398" y="940774"/>
                  </a:lnTo>
                  <a:cubicBezTo>
                    <a:pt x="6034503" y="931462"/>
                    <a:pt x="6027239" y="924185"/>
                    <a:pt x="6017921" y="922296"/>
                  </a:cubicBezTo>
                  <a:close/>
                  <a:moveTo>
                    <a:pt x="6013183" y="959725"/>
                  </a:moveTo>
                  <a:cubicBezTo>
                    <a:pt x="6005318" y="959725"/>
                    <a:pt x="5998970" y="953361"/>
                    <a:pt x="5998970" y="945512"/>
                  </a:cubicBezTo>
                  <a:cubicBezTo>
                    <a:pt x="5998970" y="937663"/>
                    <a:pt x="6005318" y="931298"/>
                    <a:pt x="6013183" y="931298"/>
                  </a:cubicBezTo>
                  <a:cubicBezTo>
                    <a:pt x="6021048" y="931298"/>
                    <a:pt x="6027397" y="937663"/>
                    <a:pt x="6027397" y="945512"/>
                  </a:cubicBezTo>
                  <a:cubicBezTo>
                    <a:pt x="6027302" y="953291"/>
                    <a:pt x="6020953" y="959551"/>
                    <a:pt x="6013183" y="959567"/>
                  </a:cubicBezTo>
                  <a:close/>
                  <a:moveTo>
                    <a:pt x="5942116" y="1073907"/>
                  </a:moveTo>
                  <a:cubicBezTo>
                    <a:pt x="5929292" y="1071295"/>
                    <a:pt x="5916784" y="1079567"/>
                    <a:pt x="5914163" y="1092387"/>
                  </a:cubicBezTo>
                  <a:cubicBezTo>
                    <a:pt x="5911573" y="1105205"/>
                    <a:pt x="5919816" y="1117716"/>
                    <a:pt x="5932640" y="1120331"/>
                  </a:cubicBezTo>
                  <a:cubicBezTo>
                    <a:pt x="5945464" y="1122943"/>
                    <a:pt x="5957972" y="1114674"/>
                    <a:pt x="5960593" y="1101860"/>
                  </a:cubicBezTo>
                  <a:lnTo>
                    <a:pt x="6064415" y="1101860"/>
                  </a:lnTo>
                  <a:lnTo>
                    <a:pt x="6064415" y="1092384"/>
                  </a:lnTo>
                  <a:lnTo>
                    <a:pt x="5960593" y="1092384"/>
                  </a:lnTo>
                  <a:cubicBezTo>
                    <a:pt x="5958698" y="1083073"/>
                    <a:pt x="5951433" y="1075796"/>
                    <a:pt x="5942116" y="1073907"/>
                  </a:cubicBezTo>
                  <a:close/>
                  <a:moveTo>
                    <a:pt x="5937378" y="1111336"/>
                  </a:moveTo>
                  <a:cubicBezTo>
                    <a:pt x="5929513" y="1111336"/>
                    <a:pt x="5923165" y="1104971"/>
                    <a:pt x="5923165" y="1097122"/>
                  </a:cubicBezTo>
                  <a:cubicBezTo>
                    <a:pt x="5923165" y="1089273"/>
                    <a:pt x="5929513" y="1082909"/>
                    <a:pt x="5937378" y="1082909"/>
                  </a:cubicBezTo>
                  <a:cubicBezTo>
                    <a:pt x="5945243" y="1082909"/>
                    <a:pt x="5951591" y="1089273"/>
                    <a:pt x="5951591" y="1097122"/>
                  </a:cubicBezTo>
                  <a:cubicBezTo>
                    <a:pt x="5951497" y="1104902"/>
                    <a:pt x="5945148" y="1111162"/>
                    <a:pt x="5937378" y="1111178"/>
                  </a:cubicBezTo>
                  <a:close/>
                  <a:moveTo>
                    <a:pt x="5856835" y="981456"/>
                  </a:moveTo>
                  <a:lnTo>
                    <a:pt x="5856835" y="1452933"/>
                  </a:lnTo>
                  <a:cubicBezTo>
                    <a:pt x="5844011" y="1455548"/>
                    <a:pt x="5835736" y="1468062"/>
                    <a:pt x="5838358" y="1480879"/>
                  </a:cubicBezTo>
                  <a:cubicBezTo>
                    <a:pt x="5840979" y="1493700"/>
                    <a:pt x="5853487" y="1501969"/>
                    <a:pt x="5866311" y="1499354"/>
                  </a:cubicBezTo>
                  <a:cubicBezTo>
                    <a:pt x="5879134" y="1496739"/>
                    <a:pt x="5887410" y="1484224"/>
                    <a:pt x="5884788" y="1471404"/>
                  </a:cubicBezTo>
                  <a:cubicBezTo>
                    <a:pt x="5882893" y="1462102"/>
                    <a:pt x="5875628" y="1454831"/>
                    <a:pt x="5866311" y="1452933"/>
                  </a:cubicBezTo>
                  <a:lnTo>
                    <a:pt x="5866311" y="985467"/>
                  </a:lnTo>
                  <a:lnTo>
                    <a:pt x="5977239" y="874571"/>
                  </a:lnTo>
                  <a:lnTo>
                    <a:pt x="6064415" y="874571"/>
                  </a:lnTo>
                  <a:lnTo>
                    <a:pt x="6064415" y="865095"/>
                  </a:lnTo>
                  <a:lnTo>
                    <a:pt x="5973354" y="865095"/>
                  </a:lnTo>
                  <a:close/>
                  <a:moveTo>
                    <a:pt x="5875786" y="1476148"/>
                  </a:moveTo>
                  <a:cubicBezTo>
                    <a:pt x="5875786" y="1483997"/>
                    <a:pt x="5869438" y="1490361"/>
                    <a:pt x="5861573" y="1490361"/>
                  </a:cubicBezTo>
                  <a:cubicBezTo>
                    <a:pt x="5853708" y="1490361"/>
                    <a:pt x="5847359" y="1483997"/>
                    <a:pt x="5847359" y="1476148"/>
                  </a:cubicBezTo>
                  <a:cubicBezTo>
                    <a:pt x="5847359" y="1468299"/>
                    <a:pt x="5853708" y="1461935"/>
                    <a:pt x="5861573" y="1461935"/>
                  </a:cubicBezTo>
                  <a:cubicBezTo>
                    <a:pt x="5869374" y="1461935"/>
                    <a:pt x="5875691" y="1468201"/>
                    <a:pt x="5875786" y="1475990"/>
                  </a:cubicBezTo>
                  <a:close/>
                  <a:moveTo>
                    <a:pt x="5942116" y="998102"/>
                  </a:moveTo>
                  <a:cubicBezTo>
                    <a:pt x="5929292" y="995489"/>
                    <a:pt x="5916784" y="1003762"/>
                    <a:pt x="5914163" y="1016582"/>
                  </a:cubicBezTo>
                  <a:cubicBezTo>
                    <a:pt x="5911573" y="1029400"/>
                    <a:pt x="5919816" y="1041911"/>
                    <a:pt x="5932640" y="1044526"/>
                  </a:cubicBezTo>
                  <a:cubicBezTo>
                    <a:pt x="5945464" y="1047138"/>
                    <a:pt x="5957972" y="1038869"/>
                    <a:pt x="5960593" y="1026055"/>
                  </a:cubicBezTo>
                  <a:lnTo>
                    <a:pt x="6064415" y="1026055"/>
                  </a:lnTo>
                  <a:lnTo>
                    <a:pt x="6064415" y="1016579"/>
                  </a:lnTo>
                  <a:lnTo>
                    <a:pt x="5960593" y="1016579"/>
                  </a:lnTo>
                  <a:cubicBezTo>
                    <a:pt x="5958698" y="1007268"/>
                    <a:pt x="5951433" y="999990"/>
                    <a:pt x="5942116" y="998102"/>
                  </a:cubicBezTo>
                  <a:close/>
                  <a:moveTo>
                    <a:pt x="5937378" y="1035530"/>
                  </a:moveTo>
                  <a:cubicBezTo>
                    <a:pt x="5929513" y="1035530"/>
                    <a:pt x="5923165" y="1029166"/>
                    <a:pt x="5923165" y="1021317"/>
                  </a:cubicBezTo>
                  <a:cubicBezTo>
                    <a:pt x="5923165" y="1013468"/>
                    <a:pt x="5929513" y="1007103"/>
                    <a:pt x="5937378" y="1007103"/>
                  </a:cubicBezTo>
                  <a:cubicBezTo>
                    <a:pt x="5945243" y="1007103"/>
                    <a:pt x="5951591" y="1013468"/>
                    <a:pt x="5951591" y="1021317"/>
                  </a:cubicBezTo>
                  <a:cubicBezTo>
                    <a:pt x="5951497" y="1029096"/>
                    <a:pt x="5945148" y="1035357"/>
                    <a:pt x="5937378" y="1035372"/>
                  </a:cubicBezTo>
                  <a:close/>
                  <a:moveTo>
                    <a:pt x="4198597" y="3348062"/>
                  </a:moveTo>
                  <a:cubicBezTo>
                    <a:pt x="4185773" y="3345441"/>
                    <a:pt x="4173265" y="3353716"/>
                    <a:pt x="4170643" y="3366540"/>
                  </a:cubicBezTo>
                  <a:cubicBezTo>
                    <a:pt x="4168053" y="3379363"/>
                    <a:pt x="4176297" y="3391871"/>
                    <a:pt x="4189121" y="3394493"/>
                  </a:cubicBezTo>
                  <a:cubicBezTo>
                    <a:pt x="4201945" y="3397083"/>
                    <a:pt x="4214453" y="3388839"/>
                    <a:pt x="4217074" y="3376015"/>
                  </a:cubicBezTo>
                  <a:lnTo>
                    <a:pt x="4340731" y="3376015"/>
                  </a:lnTo>
                  <a:lnTo>
                    <a:pt x="4340731" y="3411233"/>
                  </a:lnTo>
                  <a:lnTo>
                    <a:pt x="4350207" y="3411233"/>
                  </a:lnTo>
                  <a:lnTo>
                    <a:pt x="4350207" y="3366382"/>
                  </a:lnTo>
                  <a:lnTo>
                    <a:pt x="4217074" y="3366382"/>
                  </a:lnTo>
                  <a:cubicBezTo>
                    <a:pt x="4215116" y="3357127"/>
                    <a:pt x="4207851" y="3349926"/>
                    <a:pt x="4198597" y="3348062"/>
                  </a:cubicBezTo>
                  <a:close/>
                  <a:moveTo>
                    <a:pt x="4193859" y="3385491"/>
                  </a:moveTo>
                  <a:cubicBezTo>
                    <a:pt x="4185994" y="3385491"/>
                    <a:pt x="4179645" y="3379142"/>
                    <a:pt x="4179645" y="3371277"/>
                  </a:cubicBezTo>
                  <a:cubicBezTo>
                    <a:pt x="4179645" y="3363413"/>
                    <a:pt x="4185994" y="3357064"/>
                    <a:pt x="4193859" y="3357064"/>
                  </a:cubicBezTo>
                  <a:cubicBezTo>
                    <a:pt x="4201724" y="3357064"/>
                    <a:pt x="4208072" y="3363413"/>
                    <a:pt x="4208072" y="3371277"/>
                  </a:cubicBezTo>
                  <a:cubicBezTo>
                    <a:pt x="4207977" y="3379048"/>
                    <a:pt x="4201629" y="3385302"/>
                    <a:pt x="4193859" y="3385333"/>
                  </a:cubicBezTo>
                  <a:close/>
                  <a:moveTo>
                    <a:pt x="2445602" y="665348"/>
                  </a:moveTo>
                  <a:lnTo>
                    <a:pt x="2445602" y="867496"/>
                  </a:lnTo>
                  <a:lnTo>
                    <a:pt x="2218186" y="1094911"/>
                  </a:lnTo>
                  <a:lnTo>
                    <a:pt x="2218186" y="1404923"/>
                  </a:lnTo>
                  <a:lnTo>
                    <a:pt x="2351319" y="1404923"/>
                  </a:lnTo>
                  <a:cubicBezTo>
                    <a:pt x="2353934" y="1417740"/>
                    <a:pt x="2366448" y="1426012"/>
                    <a:pt x="2379266" y="1423394"/>
                  </a:cubicBezTo>
                  <a:cubicBezTo>
                    <a:pt x="2392086" y="1420779"/>
                    <a:pt x="2400355" y="1408264"/>
                    <a:pt x="2397740" y="1395447"/>
                  </a:cubicBezTo>
                  <a:cubicBezTo>
                    <a:pt x="2395122" y="1382630"/>
                    <a:pt x="2382611" y="1374357"/>
                    <a:pt x="2369790" y="1376976"/>
                  </a:cubicBezTo>
                  <a:cubicBezTo>
                    <a:pt x="2360488" y="1378874"/>
                    <a:pt x="2353217" y="1386145"/>
                    <a:pt x="2351319" y="1395447"/>
                  </a:cubicBezTo>
                  <a:lnTo>
                    <a:pt x="2227662" y="1395447"/>
                  </a:lnTo>
                  <a:lnTo>
                    <a:pt x="2227662" y="1098891"/>
                  </a:lnTo>
                  <a:lnTo>
                    <a:pt x="2455077" y="871475"/>
                  </a:lnTo>
                  <a:lnTo>
                    <a:pt x="2455077" y="665348"/>
                  </a:lnTo>
                  <a:cubicBezTo>
                    <a:pt x="2467898" y="662733"/>
                    <a:pt x="2476167" y="650219"/>
                    <a:pt x="2473548" y="637402"/>
                  </a:cubicBezTo>
                  <a:cubicBezTo>
                    <a:pt x="2470933" y="624581"/>
                    <a:pt x="2458419" y="616312"/>
                    <a:pt x="2445602" y="618927"/>
                  </a:cubicBezTo>
                  <a:cubicBezTo>
                    <a:pt x="2432784" y="621542"/>
                    <a:pt x="2424512" y="634057"/>
                    <a:pt x="2427130" y="646877"/>
                  </a:cubicBezTo>
                  <a:cubicBezTo>
                    <a:pt x="2429029" y="656179"/>
                    <a:pt x="2436300" y="663450"/>
                    <a:pt x="2445602" y="665348"/>
                  </a:cubicBezTo>
                  <a:close/>
                  <a:moveTo>
                    <a:pt x="2374534" y="1385971"/>
                  </a:moveTo>
                  <a:cubicBezTo>
                    <a:pt x="2382383" y="1385971"/>
                    <a:pt x="2388748" y="1392336"/>
                    <a:pt x="2388748" y="1400185"/>
                  </a:cubicBezTo>
                  <a:cubicBezTo>
                    <a:pt x="2388748" y="1408034"/>
                    <a:pt x="2382383" y="1414398"/>
                    <a:pt x="2374534" y="1414398"/>
                  </a:cubicBezTo>
                  <a:cubicBezTo>
                    <a:pt x="2366685" y="1414398"/>
                    <a:pt x="2360321" y="1408034"/>
                    <a:pt x="2360321" y="1400185"/>
                  </a:cubicBezTo>
                  <a:cubicBezTo>
                    <a:pt x="2360302" y="1392352"/>
                    <a:pt x="2366638" y="1385990"/>
                    <a:pt x="2374471" y="1385971"/>
                  </a:cubicBezTo>
                  <a:cubicBezTo>
                    <a:pt x="2374493" y="1385971"/>
                    <a:pt x="2374512" y="1385971"/>
                    <a:pt x="2374534" y="1385971"/>
                  </a:cubicBezTo>
                  <a:close/>
                  <a:moveTo>
                    <a:pt x="2450340" y="627920"/>
                  </a:moveTo>
                  <a:cubicBezTo>
                    <a:pt x="2458188" y="627920"/>
                    <a:pt x="2464553" y="634284"/>
                    <a:pt x="2464553" y="642133"/>
                  </a:cubicBezTo>
                  <a:cubicBezTo>
                    <a:pt x="2464553" y="649982"/>
                    <a:pt x="2458188" y="656347"/>
                    <a:pt x="2450340" y="656347"/>
                  </a:cubicBezTo>
                  <a:cubicBezTo>
                    <a:pt x="2442490" y="656347"/>
                    <a:pt x="2436126" y="649982"/>
                    <a:pt x="2436126" y="642133"/>
                  </a:cubicBezTo>
                  <a:cubicBezTo>
                    <a:pt x="2436107" y="634300"/>
                    <a:pt x="2442443" y="627939"/>
                    <a:pt x="2450276" y="627920"/>
                  </a:cubicBezTo>
                  <a:cubicBezTo>
                    <a:pt x="2450298" y="627920"/>
                    <a:pt x="2450317" y="627920"/>
                    <a:pt x="2450340" y="627920"/>
                  </a:cubicBezTo>
                  <a:close/>
                  <a:moveTo>
                    <a:pt x="2758266" y="3272067"/>
                  </a:moveTo>
                  <a:cubicBezTo>
                    <a:pt x="2745430" y="3269446"/>
                    <a:pt x="2732903" y="3277753"/>
                    <a:pt x="2730291" y="3290577"/>
                  </a:cubicBezTo>
                  <a:cubicBezTo>
                    <a:pt x="2727676" y="3303400"/>
                    <a:pt x="2735964" y="3315940"/>
                    <a:pt x="2748800" y="3318561"/>
                  </a:cubicBezTo>
                  <a:cubicBezTo>
                    <a:pt x="2761633" y="3321183"/>
                    <a:pt x="2774157" y="3312876"/>
                    <a:pt x="2776776" y="3300052"/>
                  </a:cubicBezTo>
                  <a:lnTo>
                    <a:pt x="3052043" y="3300052"/>
                  </a:lnTo>
                  <a:lnTo>
                    <a:pt x="3052043" y="3411233"/>
                  </a:lnTo>
                  <a:lnTo>
                    <a:pt x="3061519" y="3411233"/>
                  </a:lnTo>
                  <a:lnTo>
                    <a:pt x="3061519" y="3290577"/>
                  </a:lnTo>
                  <a:lnTo>
                    <a:pt x="2776776" y="3290577"/>
                  </a:lnTo>
                  <a:cubicBezTo>
                    <a:pt x="2774884" y="3281259"/>
                    <a:pt x="2767594" y="3273963"/>
                    <a:pt x="2758266" y="3272067"/>
                  </a:cubicBezTo>
                  <a:close/>
                  <a:moveTo>
                    <a:pt x="2766984" y="3300021"/>
                  </a:moveTo>
                  <a:cubicBezTo>
                    <a:pt x="2764369" y="3307412"/>
                    <a:pt x="2756242" y="3311297"/>
                    <a:pt x="2748838" y="3308707"/>
                  </a:cubicBezTo>
                  <a:cubicBezTo>
                    <a:pt x="2741434" y="3306085"/>
                    <a:pt x="2737553" y="3297936"/>
                    <a:pt x="2740168" y="3290545"/>
                  </a:cubicBezTo>
                  <a:cubicBezTo>
                    <a:pt x="2742783" y="3283154"/>
                    <a:pt x="2750910" y="3279269"/>
                    <a:pt x="2758314" y="3281891"/>
                  </a:cubicBezTo>
                  <a:cubicBezTo>
                    <a:pt x="2765718" y="3284481"/>
                    <a:pt x="2769599" y="3292629"/>
                    <a:pt x="2766984" y="3300021"/>
                  </a:cubicBezTo>
                  <a:close/>
                  <a:moveTo>
                    <a:pt x="4643952" y="3166919"/>
                  </a:moveTo>
                  <a:cubicBezTo>
                    <a:pt x="4656776" y="3169541"/>
                    <a:pt x="4669284" y="3161266"/>
                    <a:pt x="4671905" y="3148439"/>
                  </a:cubicBezTo>
                  <a:cubicBezTo>
                    <a:pt x="4674495" y="3135621"/>
                    <a:pt x="4666251" y="3123110"/>
                    <a:pt x="4653428" y="3120495"/>
                  </a:cubicBezTo>
                  <a:cubicBezTo>
                    <a:pt x="4640604" y="3117883"/>
                    <a:pt x="4628096" y="3126152"/>
                    <a:pt x="4625475" y="3138966"/>
                  </a:cubicBezTo>
                  <a:lnTo>
                    <a:pt x="4037511" y="3138966"/>
                  </a:lnTo>
                  <a:lnTo>
                    <a:pt x="4037511" y="3411233"/>
                  </a:lnTo>
                  <a:lnTo>
                    <a:pt x="4046986" y="3411233"/>
                  </a:lnTo>
                  <a:lnTo>
                    <a:pt x="4046986" y="3148442"/>
                  </a:lnTo>
                  <a:lnTo>
                    <a:pt x="4625475" y="3148442"/>
                  </a:lnTo>
                  <a:cubicBezTo>
                    <a:pt x="4627370" y="3157744"/>
                    <a:pt x="4634634" y="3165024"/>
                    <a:pt x="4643952" y="3166919"/>
                  </a:cubicBezTo>
                  <a:close/>
                  <a:moveTo>
                    <a:pt x="4648690" y="3129491"/>
                  </a:moveTo>
                  <a:cubicBezTo>
                    <a:pt x="4656555" y="3129491"/>
                    <a:pt x="4662903" y="3135855"/>
                    <a:pt x="4662903" y="3143704"/>
                  </a:cubicBezTo>
                  <a:cubicBezTo>
                    <a:pt x="4662903" y="3151553"/>
                    <a:pt x="4656555" y="3157917"/>
                    <a:pt x="4648690" y="3157917"/>
                  </a:cubicBezTo>
                  <a:cubicBezTo>
                    <a:pt x="4640825" y="3157917"/>
                    <a:pt x="4634476" y="3151553"/>
                    <a:pt x="4634476" y="3143704"/>
                  </a:cubicBezTo>
                  <a:cubicBezTo>
                    <a:pt x="4634445" y="3135871"/>
                    <a:pt x="4640794" y="3129510"/>
                    <a:pt x="4648627" y="3129491"/>
                  </a:cubicBezTo>
                  <a:cubicBezTo>
                    <a:pt x="4648658" y="3129491"/>
                    <a:pt x="4648658" y="3129491"/>
                    <a:pt x="4648690" y="3129491"/>
                  </a:cubicBezTo>
                  <a:close/>
                  <a:moveTo>
                    <a:pt x="3971181" y="3196452"/>
                  </a:moveTo>
                  <a:lnTo>
                    <a:pt x="3971181" y="3138966"/>
                  </a:lnTo>
                  <a:lnTo>
                    <a:pt x="3885900" y="3138966"/>
                  </a:lnTo>
                  <a:lnTo>
                    <a:pt x="3885900" y="3300052"/>
                  </a:lnTo>
                  <a:lnTo>
                    <a:pt x="3961705" y="3300052"/>
                  </a:lnTo>
                  <a:lnTo>
                    <a:pt x="3961705" y="3366382"/>
                  </a:lnTo>
                  <a:lnTo>
                    <a:pt x="3913853" y="3366382"/>
                  </a:lnTo>
                  <a:cubicBezTo>
                    <a:pt x="3911232" y="3353558"/>
                    <a:pt x="3898724" y="3345283"/>
                    <a:pt x="3885900" y="3347904"/>
                  </a:cubicBezTo>
                  <a:cubicBezTo>
                    <a:pt x="3873076" y="3350526"/>
                    <a:pt x="3864801" y="3363034"/>
                    <a:pt x="3867423" y="3375858"/>
                  </a:cubicBezTo>
                  <a:cubicBezTo>
                    <a:pt x="3870044" y="3388681"/>
                    <a:pt x="3882552" y="3396956"/>
                    <a:pt x="3895376" y="3394335"/>
                  </a:cubicBezTo>
                  <a:cubicBezTo>
                    <a:pt x="3904693" y="3392440"/>
                    <a:pt x="3911958" y="3385175"/>
                    <a:pt x="3913853" y="3375858"/>
                  </a:cubicBezTo>
                  <a:lnTo>
                    <a:pt x="3971181" y="3375858"/>
                  </a:lnTo>
                  <a:lnTo>
                    <a:pt x="3971181" y="3290577"/>
                  </a:lnTo>
                  <a:lnTo>
                    <a:pt x="3895376" y="3290577"/>
                  </a:lnTo>
                  <a:lnTo>
                    <a:pt x="3895376" y="3148442"/>
                  </a:lnTo>
                  <a:lnTo>
                    <a:pt x="3961705" y="3148442"/>
                  </a:lnTo>
                  <a:lnTo>
                    <a:pt x="3961705" y="3196452"/>
                  </a:lnTo>
                  <a:cubicBezTo>
                    <a:pt x="3948881" y="3199073"/>
                    <a:pt x="3940606" y="3211581"/>
                    <a:pt x="3943228" y="3224405"/>
                  </a:cubicBezTo>
                  <a:cubicBezTo>
                    <a:pt x="3945849" y="3237229"/>
                    <a:pt x="3958357" y="3245504"/>
                    <a:pt x="3971181" y="3242882"/>
                  </a:cubicBezTo>
                  <a:cubicBezTo>
                    <a:pt x="3984004" y="3240261"/>
                    <a:pt x="3992280" y="3227753"/>
                    <a:pt x="3989658" y="3214929"/>
                  </a:cubicBezTo>
                  <a:cubicBezTo>
                    <a:pt x="3987763" y="3205612"/>
                    <a:pt x="3980499" y="3198347"/>
                    <a:pt x="3971181" y="3196452"/>
                  </a:cubicBezTo>
                  <a:close/>
                  <a:moveTo>
                    <a:pt x="3890638" y="3385491"/>
                  </a:moveTo>
                  <a:cubicBezTo>
                    <a:pt x="3882773" y="3385491"/>
                    <a:pt x="3876425" y="3379142"/>
                    <a:pt x="3876425" y="3371277"/>
                  </a:cubicBezTo>
                  <a:cubicBezTo>
                    <a:pt x="3876425" y="3363413"/>
                    <a:pt x="3882773" y="3357064"/>
                    <a:pt x="3890638" y="3357064"/>
                  </a:cubicBezTo>
                  <a:cubicBezTo>
                    <a:pt x="3898503" y="3357064"/>
                    <a:pt x="3904851" y="3363413"/>
                    <a:pt x="3904851" y="3371277"/>
                  </a:cubicBezTo>
                  <a:cubicBezTo>
                    <a:pt x="3904757" y="3379048"/>
                    <a:pt x="3898408" y="3385302"/>
                    <a:pt x="3890638" y="3385333"/>
                  </a:cubicBezTo>
                  <a:close/>
                  <a:moveTo>
                    <a:pt x="3966443" y="3233881"/>
                  </a:moveTo>
                  <a:cubicBezTo>
                    <a:pt x="3958578" y="3233881"/>
                    <a:pt x="3952230" y="3227532"/>
                    <a:pt x="3952230" y="3219667"/>
                  </a:cubicBezTo>
                  <a:cubicBezTo>
                    <a:pt x="3952230" y="3211802"/>
                    <a:pt x="3958578" y="3205454"/>
                    <a:pt x="3966443" y="3205454"/>
                  </a:cubicBezTo>
                  <a:cubicBezTo>
                    <a:pt x="3974308" y="3205454"/>
                    <a:pt x="3980657" y="3211802"/>
                    <a:pt x="3980657" y="3219667"/>
                  </a:cubicBezTo>
                  <a:cubicBezTo>
                    <a:pt x="3980562" y="3227437"/>
                    <a:pt x="3974213" y="3233691"/>
                    <a:pt x="3966443" y="3233723"/>
                  </a:cubicBezTo>
                  <a:close/>
                  <a:moveTo>
                    <a:pt x="4426012" y="3348062"/>
                  </a:moveTo>
                  <a:cubicBezTo>
                    <a:pt x="4413188" y="3345441"/>
                    <a:pt x="4400681" y="3353716"/>
                    <a:pt x="4398059" y="3366540"/>
                  </a:cubicBezTo>
                  <a:cubicBezTo>
                    <a:pt x="4395437" y="3379363"/>
                    <a:pt x="4403713" y="3391871"/>
                    <a:pt x="4416537" y="3394493"/>
                  </a:cubicBezTo>
                  <a:lnTo>
                    <a:pt x="4416537" y="3411233"/>
                  </a:lnTo>
                  <a:lnTo>
                    <a:pt x="4426012" y="3411233"/>
                  </a:lnTo>
                  <a:lnTo>
                    <a:pt x="4426012" y="3394335"/>
                  </a:lnTo>
                  <a:cubicBezTo>
                    <a:pt x="4438836" y="3391745"/>
                    <a:pt x="4447111" y="3379237"/>
                    <a:pt x="4444521" y="3366413"/>
                  </a:cubicBezTo>
                  <a:cubicBezTo>
                    <a:pt x="4442626" y="3357096"/>
                    <a:pt x="4435330" y="3349799"/>
                    <a:pt x="4426012" y="3347904"/>
                  </a:cubicBezTo>
                  <a:close/>
                  <a:moveTo>
                    <a:pt x="4421274" y="3385491"/>
                  </a:moveTo>
                  <a:cubicBezTo>
                    <a:pt x="4413410" y="3385491"/>
                    <a:pt x="4407061" y="3379142"/>
                    <a:pt x="4407061" y="3371277"/>
                  </a:cubicBezTo>
                  <a:cubicBezTo>
                    <a:pt x="4407061" y="3363413"/>
                    <a:pt x="4413410" y="3357064"/>
                    <a:pt x="4421274" y="3357064"/>
                  </a:cubicBezTo>
                  <a:cubicBezTo>
                    <a:pt x="4429139" y="3357064"/>
                    <a:pt x="4435488" y="3363413"/>
                    <a:pt x="4435488" y="3371277"/>
                  </a:cubicBezTo>
                  <a:cubicBezTo>
                    <a:pt x="4435393" y="3379048"/>
                    <a:pt x="4429044" y="3385302"/>
                    <a:pt x="4421274" y="3385333"/>
                  </a:cubicBezTo>
                  <a:close/>
                  <a:moveTo>
                    <a:pt x="4795562" y="3290734"/>
                  </a:moveTo>
                  <a:lnTo>
                    <a:pt x="4568147" y="3290734"/>
                  </a:lnTo>
                  <a:lnTo>
                    <a:pt x="4568147" y="3411233"/>
                  </a:lnTo>
                  <a:lnTo>
                    <a:pt x="4577623" y="3411233"/>
                  </a:lnTo>
                  <a:lnTo>
                    <a:pt x="4577623" y="3300052"/>
                  </a:lnTo>
                  <a:lnTo>
                    <a:pt x="4805038" y="3300052"/>
                  </a:lnTo>
                  <a:lnTo>
                    <a:pt x="4805038" y="3224247"/>
                  </a:lnTo>
                  <a:lnTo>
                    <a:pt x="4871368" y="3224247"/>
                  </a:lnTo>
                  <a:lnTo>
                    <a:pt x="4871368" y="3269793"/>
                  </a:lnTo>
                  <a:lnTo>
                    <a:pt x="4880843" y="3264329"/>
                  </a:lnTo>
                  <a:lnTo>
                    <a:pt x="4880843" y="3214771"/>
                  </a:lnTo>
                  <a:lnTo>
                    <a:pt x="4795562" y="3214771"/>
                  </a:lnTo>
                  <a:close/>
                  <a:moveTo>
                    <a:pt x="4653428" y="3348062"/>
                  </a:moveTo>
                  <a:cubicBezTo>
                    <a:pt x="4640604" y="3345441"/>
                    <a:pt x="4628096" y="3353716"/>
                    <a:pt x="4625475" y="3366540"/>
                  </a:cubicBezTo>
                  <a:cubicBezTo>
                    <a:pt x="4622853" y="3379363"/>
                    <a:pt x="4631128" y="3391871"/>
                    <a:pt x="4643952" y="3394493"/>
                  </a:cubicBezTo>
                  <a:lnTo>
                    <a:pt x="4643952" y="3401252"/>
                  </a:lnTo>
                  <a:lnTo>
                    <a:pt x="4653428" y="3395788"/>
                  </a:lnTo>
                  <a:lnTo>
                    <a:pt x="4653428" y="3394493"/>
                  </a:lnTo>
                  <a:cubicBezTo>
                    <a:pt x="4655386" y="3394082"/>
                    <a:pt x="4657249" y="3393419"/>
                    <a:pt x="4659050" y="3392534"/>
                  </a:cubicBezTo>
                  <a:lnTo>
                    <a:pt x="4661861" y="3390923"/>
                  </a:lnTo>
                  <a:cubicBezTo>
                    <a:pt x="4672726" y="3383659"/>
                    <a:pt x="4675664" y="3368972"/>
                    <a:pt x="4668399" y="3358106"/>
                  </a:cubicBezTo>
                  <a:cubicBezTo>
                    <a:pt x="4664925" y="3352926"/>
                    <a:pt x="4659555" y="3349294"/>
                    <a:pt x="4653428" y="3348062"/>
                  </a:cubicBezTo>
                  <a:close/>
                  <a:moveTo>
                    <a:pt x="4648690" y="3385491"/>
                  </a:moveTo>
                  <a:cubicBezTo>
                    <a:pt x="4640825" y="3385491"/>
                    <a:pt x="4634476" y="3379142"/>
                    <a:pt x="4634476" y="3371277"/>
                  </a:cubicBezTo>
                  <a:cubicBezTo>
                    <a:pt x="4634476" y="3363413"/>
                    <a:pt x="4640825" y="3357064"/>
                    <a:pt x="4648690" y="3357064"/>
                  </a:cubicBezTo>
                  <a:cubicBezTo>
                    <a:pt x="4656555" y="3357064"/>
                    <a:pt x="4662903" y="3363413"/>
                    <a:pt x="4662903" y="3371277"/>
                  </a:cubicBezTo>
                  <a:cubicBezTo>
                    <a:pt x="4662809" y="3379048"/>
                    <a:pt x="4656460" y="3385302"/>
                    <a:pt x="4648690" y="3385333"/>
                  </a:cubicBezTo>
                  <a:close/>
                  <a:moveTo>
                    <a:pt x="4198565" y="3272225"/>
                  </a:moveTo>
                  <a:cubicBezTo>
                    <a:pt x="4185741" y="3269636"/>
                    <a:pt x="4173265" y="3277911"/>
                    <a:pt x="4170643" y="3290734"/>
                  </a:cubicBezTo>
                  <a:lnTo>
                    <a:pt x="4170643" y="3290734"/>
                  </a:lnTo>
                  <a:cubicBezTo>
                    <a:pt x="4168022" y="3303558"/>
                    <a:pt x="4176297" y="3316066"/>
                    <a:pt x="4189121" y="3318687"/>
                  </a:cubicBezTo>
                  <a:cubicBezTo>
                    <a:pt x="4201945" y="3321309"/>
                    <a:pt x="4214453" y="3313034"/>
                    <a:pt x="4217074" y="3300210"/>
                  </a:cubicBezTo>
                  <a:lnTo>
                    <a:pt x="4492342" y="3300210"/>
                  </a:lnTo>
                  <a:lnTo>
                    <a:pt x="4492342" y="3411233"/>
                  </a:lnTo>
                  <a:lnTo>
                    <a:pt x="4501817" y="3411233"/>
                  </a:lnTo>
                  <a:lnTo>
                    <a:pt x="4501817" y="3290577"/>
                  </a:lnTo>
                  <a:lnTo>
                    <a:pt x="4217074" y="3290577"/>
                  </a:lnTo>
                  <a:cubicBezTo>
                    <a:pt x="4215179" y="3281259"/>
                    <a:pt x="4207883" y="3273963"/>
                    <a:pt x="4198565" y="3272067"/>
                  </a:cubicBezTo>
                  <a:close/>
                  <a:moveTo>
                    <a:pt x="4207283" y="3300178"/>
                  </a:moveTo>
                  <a:cubicBezTo>
                    <a:pt x="4204661" y="3307570"/>
                    <a:pt x="4196544" y="3311455"/>
                    <a:pt x="4189152" y="3308833"/>
                  </a:cubicBezTo>
                  <a:cubicBezTo>
                    <a:pt x="4181730" y="3306243"/>
                    <a:pt x="4177845" y="3298094"/>
                    <a:pt x="4180466" y="3290703"/>
                  </a:cubicBezTo>
                  <a:cubicBezTo>
                    <a:pt x="4183088" y="3283312"/>
                    <a:pt x="4191205" y="3279427"/>
                    <a:pt x="4198628" y="3282017"/>
                  </a:cubicBezTo>
                  <a:cubicBezTo>
                    <a:pt x="4206019" y="3284639"/>
                    <a:pt x="4209904" y="3292788"/>
                    <a:pt x="4207283" y="3300178"/>
                  </a:cubicBezTo>
                  <a:close/>
                  <a:moveTo>
                    <a:pt x="3288934" y="3348062"/>
                  </a:moveTo>
                  <a:cubicBezTo>
                    <a:pt x="3276110" y="3345441"/>
                    <a:pt x="3263603" y="3353716"/>
                    <a:pt x="3260981" y="3366540"/>
                  </a:cubicBezTo>
                  <a:cubicBezTo>
                    <a:pt x="3258359" y="3379363"/>
                    <a:pt x="3266635" y="3391871"/>
                    <a:pt x="3279459" y="3394493"/>
                  </a:cubicBezTo>
                  <a:lnTo>
                    <a:pt x="3279459" y="3411233"/>
                  </a:lnTo>
                  <a:lnTo>
                    <a:pt x="3288934" y="3411233"/>
                  </a:lnTo>
                  <a:lnTo>
                    <a:pt x="3288934" y="3394335"/>
                  </a:lnTo>
                  <a:cubicBezTo>
                    <a:pt x="3301758" y="3391745"/>
                    <a:pt x="3310033" y="3379237"/>
                    <a:pt x="3307443" y="3366413"/>
                  </a:cubicBezTo>
                  <a:cubicBezTo>
                    <a:pt x="3305548" y="3357096"/>
                    <a:pt x="3298252" y="3349799"/>
                    <a:pt x="3288934" y="3347904"/>
                  </a:cubicBezTo>
                  <a:close/>
                  <a:moveTo>
                    <a:pt x="3284197" y="3385491"/>
                  </a:moveTo>
                  <a:cubicBezTo>
                    <a:pt x="3276332" y="3385491"/>
                    <a:pt x="3269983" y="3379142"/>
                    <a:pt x="3269983" y="3371277"/>
                  </a:cubicBezTo>
                  <a:cubicBezTo>
                    <a:pt x="3269983" y="3363413"/>
                    <a:pt x="3276332" y="3357064"/>
                    <a:pt x="3284197" y="3357064"/>
                  </a:cubicBezTo>
                  <a:cubicBezTo>
                    <a:pt x="3292061" y="3357064"/>
                    <a:pt x="3298410" y="3363413"/>
                    <a:pt x="3298410" y="3371277"/>
                  </a:cubicBezTo>
                  <a:cubicBezTo>
                    <a:pt x="3298315" y="3379048"/>
                    <a:pt x="3291966" y="3385302"/>
                    <a:pt x="3284197" y="3385333"/>
                  </a:cubicBezTo>
                  <a:close/>
                  <a:moveTo>
                    <a:pt x="4729233" y="2693769"/>
                  </a:moveTo>
                  <a:lnTo>
                    <a:pt x="4777085" y="2693769"/>
                  </a:lnTo>
                  <a:cubicBezTo>
                    <a:pt x="4779706" y="2706586"/>
                    <a:pt x="4792214" y="2714858"/>
                    <a:pt x="4805038" y="2712240"/>
                  </a:cubicBezTo>
                  <a:cubicBezTo>
                    <a:pt x="4817862" y="2709625"/>
                    <a:pt x="4826137" y="2697111"/>
                    <a:pt x="4823516" y="2684293"/>
                  </a:cubicBezTo>
                  <a:cubicBezTo>
                    <a:pt x="4820894" y="2671476"/>
                    <a:pt x="4808386" y="2663203"/>
                    <a:pt x="4795562" y="2665822"/>
                  </a:cubicBezTo>
                  <a:cubicBezTo>
                    <a:pt x="4786245" y="2667720"/>
                    <a:pt x="4778980" y="2674991"/>
                    <a:pt x="4777085" y="2684293"/>
                  </a:cubicBezTo>
                  <a:lnTo>
                    <a:pt x="4719757" y="2684293"/>
                  </a:lnTo>
                  <a:lnTo>
                    <a:pt x="4719757" y="3148600"/>
                  </a:lnTo>
                  <a:lnTo>
                    <a:pt x="4947173" y="3148600"/>
                  </a:lnTo>
                  <a:lnTo>
                    <a:pt x="4947173" y="3226174"/>
                  </a:lnTo>
                  <a:lnTo>
                    <a:pt x="4956648" y="3220709"/>
                  </a:lnTo>
                  <a:lnTo>
                    <a:pt x="4956648" y="3138966"/>
                  </a:lnTo>
                  <a:lnTo>
                    <a:pt x="4729233" y="3138966"/>
                  </a:lnTo>
                  <a:close/>
                  <a:moveTo>
                    <a:pt x="4800300" y="2674817"/>
                  </a:moveTo>
                  <a:cubicBezTo>
                    <a:pt x="4808165" y="2674817"/>
                    <a:pt x="4814514" y="2681182"/>
                    <a:pt x="4814514" y="2689031"/>
                  </a:cubicBezTo>
                  <a:cubicBezTo>
                    <a:pt x="4814514" y="2696880"/>
                    <a:pt x="4808165" y="2703244"/>
                    <a:pt x="4800300" y="2703244"/>
                  </a:cubicBezTo>
                  <a:cubicBezTo>
                    <a:pt x="4792436" y="2703244"/>
                    <a:pt x="4786087" y="2696880"/>
                    <a:pt x="4786087" y="2689031"/>
                  </a:cubicBezTo>
                  <a:cubicBezTo>
                    <a:pt x="4785992" y="2681198"/>
                    <a:pt x="4792246" y="2674764"/>
                    <a:pt x="4800079" y="2674659"/>
                  </a:cubicBezTo>
                  <a:cubicBezTo>
                    <a:pt x="4800142" y="2674659"/>
                    <a:pt x="4800237" y="2674659"/>
                    <a:pt x="4800300" y="2674659"/>
                  </a:cubicBezTo>
                  <a:close/>
                  <a:moveTo>
                    <a:pt x="3213129" y="3348062"/>
                  </a:moveTo>
                  <a:cubicBezTo>
                    <a:pt x="3200305" y="3345441"/>
                    <a:pt x="3187798" y="3353716"/>
                    <a:pt x="3185176" y="3366540"/>
                  </a:cubicBezTo>
                  <a:cubicBezTo>
                    <a:pt x="3182554" y="3379363"/>
                    <a:pt x="3190830" y="3391871"/>
                    <a:pt x="3203654" y="3394493"/>
                  </a:cubicBezTo>
                  <a:lnTo>
                    <a:pt x="3203654" y="3411233"/>
                  </a:lnTo>
                  <a:lnTo>
                    <a:pt x="3213129" y="3411233"/>
                  </a:lnTo>
                  <a:lnTo>
                    <a:pt x="3213129" y="3394335"/>
                  </a:lnTo>
                  <a:cubicBezTo>
                    <a:pt x="3225953" y="3391745"/>
                    <a:pt x="3234228" y="3379237"/>
                    <a:pt x="3231638" y="3366413"/>
                  </a:cubicBezTo>
                  <a:cubicBezTo>
                    <a:pt x="3229743" y="3357096"/>
                    <a:pt x="3222447" y="3349799"/>
                    <a:pt x="3213129" y="3347904"/>
                  </a:cubicBezTo>
                  <a:close/>
                  <a:moveTo>
                    <a:pt x="3208391" y="3385491"/>
                  </a:moveTo>
                  <a:cubicBezTo>
                    <a:pt x="3200526" y="3385491"/>
                    <a:pt x="3194178" y="3379142"/>
                    <a:pt x="3194178" y="3371277"/>
                  </a:cubicBezTo>
                  <a:cubicBezTo>
                    <a:pt x="3194178" y="3363413"/>
                    <a:pt x="3200526" y="3357064"/>
                    <a:pt x="3208391" y="3357064"/>
                  </a:cubicBezTo>
                  <a:cubicBezTo>
                    <a:pt x="3216256" y="3357064"/>
                    <a:pt x="3222605" y="3363413"/>
                    <a:pt x="3222605" y="3371277"/>
                  </a:cubicBezTo>
                  <a:cubicBezTo>
                    <a:pt x="3222510" y="3379048"/>
                    <a:pt x="3216161" y="3385302"/>
                    <a:pt x="3208391" y="3385333"/>
                  </a:cubicBezTo>
                  <a:close/>
                  <a:moveTo>
                    <a:pt x="3364740" y="3348062"/>
                  </a:moveTo>
                  <a:cubicBezTo>
                    <a:pt x="3351916" y="3345441"/>
                    <a:pt x="3339408" y="3353716"/>
                    <a:pt x="3336786" y="3366540"/>
                  </a:cubicBezTo>
                  <a:cubicBezTo>
                    <a:pt x="3334165" y="3379363"/>
                    <a:pt x="3342440" y="3391871"/>
                    <a:pt x="3355264" y="3394493"/>
                  </a:cubicBezTo>
                  <a:lnTo>
                    <a:pt x="3355264" y="3411233"/>
                  </a:lnTo>
                  <a:lnTo>
                    <a:pt x="3364740" y="3411233"/>
                  </a:lnTo>
                  <a:lnTo>
                    <a:pt x="3364740" y="3394335"/>
                  </a:lnTo>
                  <a:cubicBezTo>
                    <a:pt x="3377563" y="3391745"/>
                    <a:pt x="3385838" y="3379237"/>
                    <a:pt x="3383249" y="3366413"/>
                  </a:cubicBezTo>
                  <a:cubicBezTo>
                    <a:pt x="3381354" y="3357096"/>
                    <a:pt x="3374057" y="3349799"/>
                    <a:pt x="3364740" y="3347904"/>
                  </a:cubicBezTo>
                  <a:close/>
                  <a:moveTo>
                    <a:pt x="3360002" y="3385491"/>
                  </a:moveTo>
                  <a:cubicBezTo>
                    <a:pt x="3352137" y="3385491"/>
                    <a:pt x="3345788" y="3379142"/>
                    <a:pt x="3345788" y="3371277"/>
                  </a:cubicBezTo>
                  <a:cubicBezTo>
                    <a:pt x="3345788" y="3363413"/>
                    <a:pt x="3352137" y="3357064"/>
                    <a:pt x="3360002" y="3357064"/>
                  </a:cubicBezTo>
                  <a:cubicBezTo>
                    <a:pt x="3367866" y="3357064"/>
                    <a:pt x="3374215" y="3363413"/>
                    <a:pt x="3374215" y="3371277"/>
                  </a:cubicBezTo>
                  <a:cubicBezTo>
                    <a:pt x="3374120" y="3379048"/>
                    <a:pt x="3367772" y="3385302"/>
                    <a:pt x="3360002" y="3385333"/>
                  </a:cubicBezTo>
                  <a:close/>
                  <a:moveTo>
                    <a:pt x="3440545" y="3348062"/>
                  </a:moveTo>
                  <a:lnTo>
                    <a:pt x="3440545" y="3214771"/>
                  </a:lnTo>
                  <a:lnTo>
                    <a:pt x="3355264" y="3214771"/>
                  </a:lnTo>
                  <a:lnTo>
                    <a:pt x="3355264" y="3290577"/>
                  </a:lnTo>
                  <a:lnTo>
                    <a:pt x="3127848" y="3290577"/>
                  </a:lnTo>
                  <a:lnTo>
                    <a:pt x="3127848" y="3411233"/>
                  </a:lnTo>
                  <a:lnTo>
                    <a:pt x="3137324" y="3411233"/>
                  </a:lnTo>
                  <a:lnTo>
                    <a:pt x="3137324" y="3300052"/>
                  </a:lnTo>
                  <a:lnTo>
                    <a:pt x="3364740" y="3300052"/>
                  </a:lnTo>
                  <a:lnTo>
                    <a:pt x="3364740" y="3224247"/>
                  </a:lnTo>
                  <a:lnTo>
                    <a:pt x="3431069" y="3224247"/>
                  </a:lnTo>
                  <a:lnTo>
                    <a:pt x="3431069" y="3348062"/>
                  </a:lnTo>
                  <a:cubicBezTo>
                    <a:pt x="3418245" y="3350684"/>
                    <a:pt x="3409970" y="3363192"/>
                    <a:pt x="3412592" y="3376015"/>
                  </a:cubicBezTo>
                  <a:cubicBezTo>
                    <a:pt x="3415213" y="3388839"/>
                    <a:pt x="3427721" y="3397115"/>
                    <a:pt x="3440545" y="3394493"/>
                  </a:cubicBezTo>
                  <a:cubicBezTo>
                    <a:pt x="3453368" y="3391871"/>
                    <a:pt x="3461644" y="3379363"/>
                    <a:pt x="3459022" y="3366540"/>
                  </a:cubicBezTo>
                  <a:cubicBezTo>
                    <a:pt x="3457127" y="3357222"/>
                    <a:pt x="3449862" y="3349957"/>
                    <a:pt x="3440545" y="3348062"/>
                  </a:cubicBezTo>
                  <a:close/>
                  <a:moveTo>
                    <a:pt x="3435807" y="3385491"/>
                  </a:moveTo>
                  <a:cubicBezTo>
                    <a:pt x="3427942" y="3385491"/>
                    <a:pt x="3421593" y="3379142"/>
                    <a:pt x="3421593" y="3371277"/>
                  </a:cubicBezTo>
                  <a:cubicBezTo>
                    <a:pt x="3421593" y="3363413"/>
                    <a:pt x="3427942" y="3357064"/>
                    <a:pt x="3435807" y="3357064"/>
                  </a:cubicBezTo>
                  <a:cubicBezTo>
                    <a:pt x="3443672" y="3357064"/>
                    <a:pt x="3450020" y="3363413"/>
                    <a:pt x="3450020" y="3371277"/>
                  </a:cubicBezTo>
                  <a:cubicBezTo>
                    <a:pt x="3449926" y="3379048"/>
                    <a:pt x="3443577" y="3385302"/>
                    <a:pt x="3435807" y="3385333"/>
                  </a:cubicBezTo>
                  <a:close/>
                  <a:moveTo>
                    <a:pt x="3658485" y="3272257"/>
                  </a:moveTo>
                  <a:cubicBezTo>
                    <a:pt x="3649167" y="3274152"/>
                    <a:pt x="3641902" y="3281417"/>
                    <a:pt x="3640007" y="3290734"/>
                  </a:cubicBezTo>
                  <a:lnTo>
                    <a:pt x="3640007" y="3290734"/>
                  </a:lnTo>
                  <a:cubicBezTo>
                    <a:pt x="3637385" y="3303558"/>
                    <a:pt x="3645661" y="3316066"/>
                    <a:pt x="3658485" y="3318687"/>
                  </a:cubicBezTo>
                  <a:cubicBezTo>
                    <a:pt x="3658485" y="3318687"/>
                    <a:pt x="3658485" y="3318687"/>
                    <a:pt x="3658485" y="3318687"/>
                  </a:cubicBezTo>
                  <a:cubicBezTo>
                    <a:pt x="3671371" y="3321246"/>
                    <a:pt x="3683879" y="3312876"/>
                    <a:pt x="3686438" y="3299989"/>
                  </a:cubicBezTo>
                  <a:cubicBezTo>
                    <a:pt x="3687038" y="3296925"/>
                    <a:pt x="3687038" y="3293798"/>
                    <a:pt x="3686438" y="3290734"/>
                  </a:cubicBezTo>
                  <a:cubicBezTo>
                    <a:pt x="3684543" y="3281417"/>
                    <a:pt x="3677278" y="3274152"/>
                    <a:pt x="3667960" y="3272257"/>
                  </a:cubicBezTo>
                  <a:lnTo>
                    <a:pt x="3667960" y="3072637"/>
                  </a:lnTo>
                  <a:lnTo>
                    <a:pt x="3734290" y="3072637"/>
                  </a:lnTo>
                  <a:lnTo>
                    <a:pt x="3734290" y="3366382"/>
                  </a:lnTo>
                  <a:lnTo>
                    <a:pt x="3592155" y="3366382"/>
                  </a:lnTo>
                  <a:lnTo>
                    <a:pt x="3592155" y="3063161"/>
                  </a:lnTo>
                  <a:lnTo>
                    <a:pt x="3364740" y="3063161"/>
                  </a:lnTo>
                  <a:lnTo>
                    <a:pt x="3364740" y="2769416"/>
                  </a:lnTo>
                  <a:lnTo>
                    <a:pt x="3440545" y="2769416"/>
                  </a:lnTo>
                  <a:lnTo>
                    <a:pt x="3440545" y="2608330"/>
                  </a:lnTo>
                  <a:lnTo>
                    <a:pt x="3364740" y="2608330"/>
                  </a:lnTo>
                  <a:lnTo>
                    <a:pt x="3364740" y="2560478"/>
                  </a:lnTo>
                  <a:cubicBezTo>
                    <a:pt x="3377563" y="2557863"/>
                    <a:pt x="3385838" y="2545348"/>
                    <a:pt x="3383217" y="2532531"/>
                  </a:cubicBezTo>
                  <a:cubicBezTo>
                    <a:pt x="3380596" y="2519710"/>
                    <a:pt x="3368087" y="2511441"/>
                    <a:pt x="3355264" y="2514057"/>
                  </a:cubicBezTo>
                  <a:cubicBezTo>
                    <a:pt x="3342440" y="2516675"/>
                    <a:pt x="3334165" y="2529186"/>
                    <a:pt x="3336786" y="2542007"/>
                  </a:cubicBezTo>
                  <a:cubicBezTo>
                    <a:pt x="3338682" y="2551309"/>
                    <a:pt x="3345946" y="2558580"/>
                    <a:pt x="3355264" y="2560478"/>
                  </a:cubicBezTo>
                  <a:lnTo>
                    <a:pt x="3355264" y="2617806"/>
                  </a:lnTo>
                  <a:lnTo>
                    <a:pt x="3431069" y="2617806"/>
                  </a:lnTo>
                  <a:lnTo>
                    <a:pt x="3431069" y="2759940"/>
                  </a:lnTo>
                  <a:lnTo>
                    <a:pt x="3355264" y="2759940"/>
                  </a:lnTo>
                  <a:lnTo>
                    <a:pt x="3355264" y="3072637"/>
                  </a:lnTo>
                  <a:lnTo>
                    <a:pt x="3582679" y="3072637"/>
                  </a:lnTo>
                  <a:lnTo>
                    <a:pt x="3582679" y="3375858"/>
                  </a:lnTo>
                  <a:lnTo>
                    <a:pt x="3743765" y="3375858"/>
                  </a:lnTo>
                  <a:lnTo>
                    <a:pt x="3743765" y="3063161"/>
                  </a:lnTo>
                  <a:lnTo>
                    <a:pt x="3658485" y="3063161"/>
                  </a:lnTo>
                  <a:close/>
                  <a:moveTo>
                    <a:pt x="3345788" y="2537420"/>
                  </a:moveTo>
                  <a:cubicBezTo>
                    <a:pt x="3345788" y="2529571"/>
                    <a:pt x="3352137" y="2523207"/>
                    <a:pt x="3360002" y="2523207"/>
                  </a:cubicBezTo>
                  <a:cubicBezTo>
                    <a:pt x="3367866" y="2523207"/>
                    <a:pt x="3374215" y="2529571"/>
                    <a:pt x="3374215" y="2537420"/>
                  </a:cubicBezTo>
                  <a:cubicBezTo>
                    <a:pt x="3374215" y="2545270"/>
                    <a:pt x="3367866" y="2551634"/>
                    <a:pt x="3360002" y="2551634"/>
                  </a:cubicBezTo>
                  <a:cubicBezTo>
                    <a:pt x="3352137" y="2551634"/>
                    <a:pt x="3345788" y="2545273"/>
                    <a:pt x="3345788" y="2537420"/>
                  </a:cubicBezTo>
                  <a:cubicBezTo>
                    <a:pt x="3345788" y="2537367"/>
                    <a:pt x="3345788" y="2537316"/>
                    <a:pt x="3345788" y="2537263"/>
                  </a:cubicBezTo>
                  <a:close/>
                  <a:moveTo>
                    <a:pt x="3676551" y="3290577"/>
                  </a:moveTo>
                  <a:cubicBezTo>
                    <a:pt x="3677625" y="3293640"/>
                    <a:pt x="3677625" y="3296988"/>
                    <a:pt x="3676551" y="3300052"/>
                  </a:cubicBezTo>
                  <a:cubicBezTo>
                    <a:pt x="3673930" y="3307443"/>
                    <a:pt x="3665781" y="3311297"/>
                    <a:pt x="3658390" y="3308675"/>
                  </a:cubicBezTo>
                  <a:cubicBezTo>
                    <a:pt x="3658390" y="3308675"/>
                    <a:pt x="3658390" y="3308675"/>
                    <a:pt x="3658390" y="3308675"/>
                  </a:cubicBezTo>
                  <a:lnTo>
                    <a:pt x="3658390" y="3308675"/>
                  </a:lnTo>
                  <a:cubicBezTo>
                    <a:pt x="3650999" y="3306022"/>
                    <a:pt x="3647145" y="3297873"/>
                    <a:pt x="3649799" y="3290450"/>
                  </a:cubicBezTo>
                  <a:cubicBezTo>
                    <a:pt x="3651220" y="3286439"/>
                    <a:pt x="3654378" y="3283312"/>
                    <a:pt x="3658390" y="3281859"/>
                  </a:cubicBezTo>
                  <a:lnTo>
                    <a:pt x="3658390" y="3281859"/>
                  </a:lnTo>
                  <a:cubicBezTo>
                    <a:pt x="3665812" y="3279237"/>
                    <a:pt x="3673930" y="3283154"/>
                    <a:pt x="3676551" y="3290577"/>
                  </a:cubicBezTo>
                  <a:close/>
                  <a:moveTo>
                    <a:pt x="3288840" y="2693611"/>
                  </a:moveTo>
                  <a:lnTo>
                    <a:pt x="3336692" y="2693611"/>
                  </a:lnTo>
                  <a:cubicBezTo>
                    <a:pt x="3339313" y="2706428"/>
                    <a:pt x="3351821" y="2714700"/>
                    <a:pt x="3364645" y="2712082"/>
                  </a:cubicBezTo>
                  <a:cubicBezTo>
                    <a:pt x="3377469" y="2709467"/>
                    <a:pt x="3385744" y="2696952"/>
                    <a:pt x="3383122" y="2684135"/>
                  </a:cubicBezTo>
                  <a:cubicBezTo>
                    <a:pt x="3380501" y="2671318"/>
                    <a:pt x="3367993" y="2663045"/>
                    <a:pt x="3355169" y="2665664"/>
                  </a:cubicBezTo>
                  <a:cubicBezTo>
                    <a:pt x="3345851" y="2667562"/>
                    <a:pt x="3338587" y="2674833"/>
                    <a:pt x="3336692" y="2684135"/>
                  </a:cubicBezTo>
                  <a:lnTo>
                    <a:pt x="3279364" y="2684135"/>
                  </a:lnTo>
                  <a:lnTo>
                    <a:pt x="3279364" y="3148442"/>
                  </a:lnTo>
                  <a:lnTo>
                    <a:pt x="3506779" y="3148442"/>
                  </a:lnTo>
                  <a:lnTo>
                    <a:pt x="3506779" y="3411233"/>
                  </a:lnTo>
                  <a:lnTo>
                    <a:pt x="3516255" y="3411233"/>
                  </a:lnTo>
                  <a:lnTo>
                    <a:pt x="3516255" y="3138966"/>
                  </a:lnTo>
                  <a:lnTo>
                    <a:pt x="3288840" y="3138966"/>
                  </a:lnTo>
                  <a:close/>
                  <a:moveTo>
                    <a:pt x="3359907" y="2674659"/>
                  </a:moveTo>
                  <a:cubicBezTo>
                    <a:pt x="3367772" y="2674659"/>
                    <a:pt x="3374120" y="2681024"/>
                    <a:pt x="3374120" y="2688873"/>
                  </a:cubicBezTo>
                  <a:cubicBezTo>
                    <a:pt x="3374120" y="2696722"/>
                    <a:pt x="3367772" y="2703086"/>
                    <a:pt x="3359907" y="2703086"/>
                  </a:cubicBezTo>
                  <a:cubicBezTo>
                    <a:pt x="3352042" y="2703086"/>
                    <a:pt x="3345693" y="2696722"/>
                    <a:pt x="3345693" y="2688873"/>
                  </a:cubicBezTo>
                  <a:cubicBezTo>
                    <a:pt x="3345662" y="2681040"/>
                    <a:pt x="3352010" y="2674675"/>
                    <a:pt x="3359844" y="2674659"/>
                  </a:cubicBezTo>
                  <a:cubicBezTo>
                    <a:pt x="3359907" y="2674659"/>
                    <a:pt x="3359938" y="2674659"/>
                    <a:pt x="3360002" y="2674659"/>
                  </a:cubicBezTo>
                  <a:close/>
                  <a:moveTo>
                    <a:pt x="3440450" y="2968878"/>
                  </a:moveTo>
                  <a:cubicBezTo>
                    <a:pt x="3427626" y="2966266"/>
                    <a:pt x="3415118" y="2974538"/>
                    <a:pt x="3412497" y="2987359"/>
                  </a:cubicBezTo>
                  <a:cubicBezTo>
                    <a:pt x="3409907" y="3000176"/>
                    <a:pt x="3418150" y="3012687"/>
                    <a:pt x="3430974" y="3015303"/>
                  </a:cubicBezTo>
                  <a:cubicBezTo>
                    <a:pt x="3443798" y="3017915"/>
                    <a:pt x="3456306" y="3009646"/>
                    <a:pt x="3458927" y="2996831"/>
                  </a:cubicBezTo>
                  <a:lnTo>
                    <a:pt x="3810000" y="2996831"/>
                  </a:lnTo>
                  <a:lnTo>
                    <a:pt x="3810000" y="3411233"/>
                  </a:lnTo>
                  <a:lnTo>
                    <a:pt x="3819476" y="3411233"/>
                  </a:lnTo>
                  <a:lnTo>
                    <a:pt x="3819476" y="2987356"/>
                  </a:lnTo>
                  <a:lnTo>
                    <a:pt x="3459022" y="2987356"/>
                  </a:lnTo>
                  <a:cubicBezTo>
                    <a:pt x="3457064" y="2978108"/>
                    <a:pt x="3449799" y="2970903"/>
                    <a:pt x="3440545" y="2969036"/>
                  </a:cubicBezTo>
                  <a:close/>
                  <a:moveTo>
                    <a:pt x="3435712" y="3006307"/>
                  </a:moveTo>
                  <a:cubicBezTo>
                    <a:pt x="3427847" y="3006307"/>
                    <a:pt x="3421499" y="2999943"/>
                    <a:pt x="3421499" y="2992094"/>
                  </a:cubicBezTo>
                  <a:cubicBezTo>
                    <a:pt x="3421499" y="2984245"/>
                    <a:pt x="3427847" y="2977880"/>
                    <a:pt x="3435712" y="2977880"/>
                  </a:cubicBezTo>
                  <a:cubicBezTo>
                    <a:pt x="3443577" y="2977880"/>
                    <a:pt x="3449926" y="2984245"/>
                    <a:pt x="3449926" y="2992094"/>
                  </a:cubicBezTo>
                  <a:cubicBezTo>
                    <a:pt x="3449894" y="2999898"/>
                    <a:pt x="3443608" y="3006238"/>
                    <a:pt x="3435807" y="3006307"/>
                  </a:cubicBezTo>
                  <a:close/>
                  <a:moveTo>
                    <a:pt x="5581473" y="2229304"/>
                  </a:moveTo>
                  <a:cubicBezTo>
                    <a:pt x="5578851" y="2216487"/>
                    <a:pt x="5566343" y="2208214"/>
                    <a:pt x="5553519" y="2210833"/>
                  </a:cubicBezTo>
                  <a:cubicBezTo>
                    <a:pt x="5540696" y="2213448"/>
                    <a:pt x="5532420" y="2225962"/>
                    <a:pt x="5535042" y="2238780"/>
                  </a:cubicBezTo>
                  <a:cubicBezTo>
                    <a:pt x="5537663" y="2251597"/>
                    <a:pt x="5550171" y="2259869"/>
                    <a:pt x="5562995" y="2257251"/>
                  </a:cubicBezTo>
                  <a:cubicBezTo>
                    <a:pt x="5572313" y="2255353"/>
                    <a:pt x="5579577" y="2248082"/>
                    <a:pt x="5581473" y="2238780"/>
                  </a:cubicBezTo>
                  <a:lnTo>
                    <a:pt x="5714605" y="2238780"/>
                  </a:lnTo>
                  <a:lnTo>
                    <a:pt x="5714605" y="2029842"/>
                  </a:lnTo>
                  <a:cubicBezTo>
                    <a:pt x="5727429" y="2027226"/>
                    <a:pt x="5735705" y="2014712"/>
                    <a:pt x="5733083" y="2001895"/>
                  </a:cubicBezTo>
                  <a:cubicBezTo>
                    <a:pt x="5730461" y="1989074"/>
                    <a:pt x="5717954" y="1980805"/>
                    <a:pt x="5705130" y="1983420"/>
                  </a:cubicBezTo>
                  <a:cubicBezTo>
                    <a:pt x="5692306" y="1986039"/>
                    <a:pt x="5684031" y="1998550"/>
                    <a:pt x="5686652" y="2011370"/>
                  </a:cubicBezTo>
                  <a:cubicBezTo>
                    <a:pt x="5688547" y="2020672"/>
                    <a:pt x="5695812" y="2027943"/>
                    <a:pt x="5705130" y="2029842"/>
                  </a:cubicBezTo>
                  <a:lnTo>
                    <a:pt x="5705130" y="2229304"/>
                  </a:lnTo>
                  <a:close/>
                  <a:moveTo>
                    <a:pt x="5558257" y="2248255"/>
                  </a:moveTo>
                  <a:cubicBezTo>
                    <a:pt x="5550392" y="2248255"/>
                    <a:pt x="5544044" y="2241891"/>
                    <a:pt x="5544044" y="2234042"/>
                  </a:cubicBezTo>
                  <a:cubicBezTo>
                    <a:pt x="5544044" y="2226193"/>
                    <a:pt x="5550392" y="2219828"/>
                    <a:pt x="5558257" y="2219828"/>
                  </a:cubicBezTo>
                  <a:cubicBezTo>
                    <a:pt x="5566122" y="2219828"/>
                    <a:pt x="5572471" y="2226193"/>
                    <a:pt x="5572471" y="2234042"/>
                  </a:cubicBezTo>
                  <a:cubicBezTo>
                    <a:pt x="5572439" y="2241847"/>
                    <a:pt x="5566154" y="2248186"/>
                    <a:pt x="5558352" y="2248255"/>
                  </a:cubicBezTo>
                  <a:close/>
                  <a:moveTo>
                    <a:pt x="5695654" y="2006626"/>
                  </a:moveTo>
                  <a:cubicBezTo>
                    <a:pt x="5695654" y="1998777"/>
                    <a:pt x="5702003" y="1992413"/>
                    <a:pt x="5709868" y="1992413"/>
                  </a:cubicBezTo>
                  <a:cubicBezTo>
                    <a:pt x="5717732" y="1992413"/>
                    <a:pt x="5724081" y="1998777"/>
                    <a:pt x="5724081" y="2006626"/>
                  </a:cubicBezTo>
                  <a:cubicBezTo>
                    <a:pt x="5724081" y="2014475"/>
                    <a:pt x="5717732" y="2020840"/>
                    <a:pt x="5709868" y="2020840"/>
                  </a:cubicBezTo>
                  <a:cubicBezTo>
                    <a:pt x="5702066" y="2020789"/>
                    <a:pt x="5695749" y="2014440"/>
                    <a:pt x="5695749" y="2006626"/>
                  </a:cubicBezTo>
                  <a:close/>
                  <a:moveTo>
                    <a:pt x="5477714" y="2153499"/>
                  </a:moveTo>
                  <a:lnTo>
                    <a:pt x="5477714" y="2456720"/>
                  </a:lnTo>
                  <a:lnTo>
                    <a:pt x="5429862" y="2456720"/>
                  </a:lnTo>
                  <a:cubicBezTo>
                    <a:pt x="5427241" y="2443902"/>
                    <a:pt x="5414733" y="2435630"/>
                    <a:pt x="5401909" y="2438248"/>
                  </a:cubicBezTo>
                  <a:cubicBezTo>
                    <a:pt x="5389085" y="2440864"/>
                    <a:pt x="5380810" y="2453378"/>
                    <a:pt x="5383432" y="2466195"/>
                  </a:cubicBezTo>
                  <a:cubicBezTo>
                    <a:pt x="5386053" y="2479013"/>
                    <a:pt x="5398561" y="2487285"/>
                    <a:pt x="5411385" y="2484666"/>
                  </a:cubicBezTo>
                  <a:cubicBezTo>
                    <a:pt x="5420702" y="2482768"/>
                    <a:pt x="5427967" y="2475497"/>
                    <a:pt x="5429862" y="2466195"/>
                  </a:cubicBezTo>
                  <a:lnTo>
                    <a:pt x="5487190" y="2466195"/>
                  </a:lnTo>
                  <a:lnTo>
                    <a:pt x="5487190" y="2162974"/>
                  </a:lnTo>
                  <a:lnTo>
                    <a:pt x="5638800" y="2162974"/>
                  </a:lnTo>
                  <a:lnTo>
                    <a:pt x="5638800" y="2029842"/>
                  </a:lnTo>
                  <a:cubicBezTo>
                    <a:pt x="5651624" y="2027226"/>
                    <a:pt x="5659900" y="2014712"/>
                    <a:pt x="5657278" y="2001895"/>
                  </a:cubicBezTo>
                  <a:cubicBezTo>
                    <a:pt x="5654656" y="1989074"/>
                    <a:pt x="5642148" y="1980805"/>
                    <a:pt x="5629325" y="1983420"/>
                  </a:cubicBezTo>
                  <a:cubicBezTo>
                    <a:pt x="5616501" y="1986039"/>
                    <a:pt x="5608225" y="1998550"/>
                    <a:pt x="5610847" y="2011370"/>
                  </a:cubicBezTo>
                  <a:cubicBezTo>
                    <a:pt x="5612742" y="2020672"/>
                    <a:pt x="5620007" y="2027943"/>
                    <a:pt x="5629325" y="2029842"/>
                  </a:cubicBezTo>
                  <a:lnTo>
                    <a:pt x="5629325" y="2153499"/>
                  </a:lnTo>
                  <a:close/>
                  <a:moveTo>
                    <a:pt x="5406647" y="2475671"/>
                  </a:moveTo>
                  <a:cubicBezTo>
                    <a:pt x="5398782" y="2475671"/>
                    <a:pt x="5392433" y="2469306"/>
                    <a:pt x="5392433" y="2461457"/>
                  </a:cubicBezTo>
                  <a:cubicBezTo>
                    <a:pt x="5392433" y="2453608"/>
                    <a:pt x="5398782" y="2447244"/>
                    <a:pt x="5406647" y="2447244"/>
                  </a:cubicBezTo>
                  <a:cubicBezTo>
                    <a:pt x="5414512" y="2447244"/>
                    <a:pt x="5420860" y="2453608"/>
                    <a:pt x="5420860" y="2461457"/>
                  </a:cubicBezTo>
                  <a:cubicBezTo>
                    <a:pt x="5420829" y="2469262"/>
                    <a:pt x="5414543" y="2475601"/>
                    <a:pt x="5406742" y="2475671"/>
                  </a:cubicBezTo>
                  <a:close/>
                  <a:moveTo>
                    <a:pt x="5619849" y="2006626"/>
                  </a:moveTo>
                  <a:cubicBezTo>
                    <a:pt x="5619849" y="1998777"/>
                    <a:pt x="5626198" y="1992413"/>
                    <a:pt x="5634062" y="1992413"/>
                  </a:cubicBezTo>
                  <a:cubicBezTo>
                    <a:pt x="5641927" y="1992413"/>
                    <a:pt x="5648276" y="1998777"/>
                    <a:pt x="5648276" y="2006626"/>
                  </a:cubicBezTo>
                  <a:cubicBezTo>
                    <a:pt x="5648276" y="2014475"/>
                    <a:pt x="5641927" y="2020840"/>
                    <a:pt x="5634062" y="2020840"/>
                  </a:cubicBezTo>
                  <a:cubicBezTo>
                    <a:pt x="5626261" y="2020789"/>
                    <a:pt x="5619944" y="2014440"/>
                    <a:pt x="5619944" y="2006626"/>
                  </a:cubicBezTo>
                  <a:close/>
                  <a:moveTo>
                    <a:pt x="5762458" y="2153499"/>
                  </a:moveTo>
                  <a:cubicBezTo>
                    <a:pt x="5759836" y="2166319"/>
                    <a:pt x="5768111" y="2178830"/>
                    <a:pt x="5780935" y="2181442"/>
                  </a:cubicBezTo>
                  <a:cubicBezTo>
                    <a:pt x="5793759" y="2184055"/>
                    <a:pt x="5806267" y="2175782"/>
                    <a:pt x="5808888" y="2162962"/>
                  </a:cubicBezTo>
                  <a:cubicBezTo>
                    <a:pt x="5811478" y="2150148"/>
                    <a:pt x="5803235" y="2137640"/>
                    <a:pt x="5790411" y="2135021"/>
                  </a:cubicBezTo>
                  <a:lnTo>
                    <a:pt x="5790411" y="1926083"/>
                  </a:lnTo>
                  <a:lnTo>
                    <a:pt x="5657278" y="1926083"/>
                  </a:lnTo>
                  <a:cubicBezTo>
                    <a:pt x="5654656" y="1913266"/>
                    <a:pt x="5642148" y="1904994"/>
                    <a:pt x="5629325" y="1907612"/>
                  </a:cubicBezTo>
                  <a:cubicBezTo>
                    <a:pt x="5616501" y="1910227"/>
                    <a:pt x="5608225" y="1922742"/>
                    <a:pt x="5610847" y="1935559"/>
                  </a:cubicBezTo>
                  <a:cubicBezTo>
                    <a:pt x="5613469" y="1948376"/>
                    <a:pt x="5625976" y="1956649"/>
                    <a:pt x="5638800" y="1954030"/>
                  </a:cubicBezTo>
                  <a:cubicBezTo>
                    <a:pt x="5648118" y="1952132"/>
                    <a:pt x="5655383" y="1944861"/>
                    <a:pt x="5657278" y="1935559"/>
                  </a:cubicBezTo>
                  <a:lnTo>
                    <a:pt x="5780935" y="1935559"/>
                  </a:lnTo>
                  <a:lnTo>
                    <a:pt x="5780935" y="2135179"/>
                  </a:lnTo>
                  <a:cubicBezTo>
                    <a:pt x="5771712" y="2137087"/>
                    <a:pt x="5764479" y="2144279"/>
                    <a:pt x="5762552" y="2153499"/>
                  </a:cubicBezTo>
                  <a:close/>
                  <a:moveTo>
                    <a:pt x="5634062" y="1945035"/>
                  </a:moveTo>
                  <a:cubicBezTo>
                    <a:pt x="5626198" y="1945035"/>
                    <a:pt x="5619849" y="1938670"/>
                    <a:pt x="5619849" y="1930821"/>
                  </a:cubicBezTo>
                  <a:cubicBezTo>
                    <a:pt x="5619849" y="1922972"/>
                    <a:pt x="5626198" y="1916608"/>
                    <a:pt x="5634062" y="1916608"/>
                  </a:cubicBezTo>
                  <a:cubicBezTo>
                    <a:pt x="5641927" y="1916608"/>
                    <a:pt x="5648276" y="1922972"/>
                    <a:pt x="5648276" y="1930821"/>
                  </a:cubicBezTo>
                  <a:cubicBezTo>
                    <a:pt x="5648244" y="1938626"/>
                    <a:pt x="5641959" y="1944965"/>
                    <a:pt x="5634157" y="1945035"/>
                  </a:cubicBezTo>
                  <a:close/>
                  <a:moveTo>
                    <a:pt x="5785673" y="2144023"/>
                  </a:moveTo>
                  <a:cubicBezTo>
                    <a:pt x="5793538" y="2144023"/>
                    <a:pt x="5799886" y="2150388"/>
                    <a:pt x="5799886" y="2158237"/>
                  </a:cubicBezTo>
                  <a:cubicBezTo>
                    <a:pt x="5799886" y="2166086"/>
                    <a:pt x="5793538" y="2172450"/>
                    <a:pt x="5785673" y="2172450"/>
                  </a:cubicBezTo>
                  <a:cubicBezTo>
                    <a:pt x="5777808" y="2172450"/>
                    <a:pt x="5771459" y="2166086"/>
                    <a:pt x="5771459" y="2158237"/>
                  </a:cubicBezTo>
                  <a:cubicBezTo>
                    <a:pt x="5771428" y="2150404"/>
                    <a:pt x="5777776" y="2144039"/>
                    <a:pt x="5785610" y="2144023"/>
                  </a:cubicBezTo>
                  <a:cubicBezTo>
                    <a:pt x="5785673" y="2144023"/>
                    <a:pt x="5785704" y="2144023"/>
                    <a:pt x="5785768" y="2144023"/>
                  </a:cubicBezTo>
                  <a:close/>
                  <a:moveTo>
                    <a:pt x="5942116" y="2590010"/>
                  </a:moveTo>
                  <a:cubicBezTo>
                    <a:pt x="5929292" y="2587395"/>
                    <a:pt x="5916784" y="2595667"/>
                    <a:pt x="5914163" y="2608488"/>
                  </a:cubicBezTo>
                  <a:cubicBezTo>
                    <a:pt x="5911541" y="2621308"/>
                    <a:pt x="5919816" y="2633826"/>
                    <a:pt x="5932640" y="2636441"/>
                  </a:cubicBezTo>
                  <a:lnTo>
                    <a:pt x="5932640" y="2657224"/>
                  </a:lnTo>
                  <a:lnTo>
                    <a:pt x="5942116" y="2651760"/>
                  </a:lnTo>
                  <a:lnTo>
                    <a:pt x="5942116" y="2636441"/>
                  </a:lnTo>
                  <a:cubicBezTo>
                    <a:pt x="5954939" y="2633838"/>
                    <a:pt x="5963215" y="2621334"/>
                    <a:pt x="5960625" y="2608513"/>
                  </a:cubicBezTo>
                  <a:cubicBezTo>
                    <a:pt x="5958730" y="2599189"/>
                    <a:pt x="5951433" y="2591902"/>
                    <a:pt x="5942116" y="2590010"/>
                  </a:cubicBezTo>
                  <a:close/>
                  <a:moveTo>
                    <a:pt x="5937378" y="2627439"/>
                  </a:moveTo>
                  <a:cubicBezTo>
                    <a:pt x="5929513" y="2627439"/>
                    <a:pt x="5923165" y="2621075"/>
                    <a:pt x="5923165" y="2613226"/>
                  </a:cubicBezTo>
                  <a:cubicBezTo>
                    <a:pt x="5923165" y="2605377"/>
                    <a:pt x="5929513" y="2599012"/>
                    <a:pt x="5937378" y="2599012"/>
                  </a:cubicBezTo>
                  <a:cubicBezTo>
                    <a:pt x="5945243" y="2599012"/>
                    <a:pt x="5951591" y="2605377"/>
                    <a:pt x="5951591" y="2613226"/>
                  </a:cubicBezTo>
                  <a:cubicBezTo>
                    <a:pt x="5951497" y="2621005"/>
                    <a:pt x="5945148" y="2627265"/>
                    <a:pt x="5937378" y="2627281"/>
                  </a:cubicBezTo>
                  <a:close/>
                  <a:moveTo>
                    <a:pt x="5335674" y="2514205"/>
                  </a:moveTo>
                  <a:cubicBezTo>
                    <a:pt x="5322850" y="2511593"/>
                    <a:pt x="5310343" y="2519865"/>
                    <a:pt x="5307721" y="2532686"/>
                  </a:cubicBezTo>
                  <a:cubicBezTo>
                    <a:pt x="5305131" y="2545503"/>
                    <a:pt x="5313375" y="2558014"/>
                    <a:pt x="5326199" y="2560630"/>
                  </a:cubicBezTo>
                  <a:cubicBezTo>
                    <a:pt x="5339022" y="2563242"/>
                    <a:pt x="5351530" y="2554973"/>
                    <a:pt x="5354152" y="2542158"/>
                  </a:cubicBezTo>
                  <a:lnTo>
                    <a:pt x="5563090" y="2542158"/>
                  </a:lnTo>
                  <a:lnTo>
                    <a:pt x="5563090" y="2333062"/>
                  </a:lnTo>
                  <a:cubicBezTo>
                    <a:pt x="5575913" y="2330447"/>
                    <a:pt x="5584189" y="2317933"/>
                    <a:pt x="5581567" y="2305116"/>
                  </a:cubicBezTo>
                  <a:cubicBezTo>
                    <a:pt x="5578946" y="2292295"/>
                    <a:pt x="5566438" y="2284026"/>
                    <a:pt x="5553614" y="2286641"/>
                  </a:cubicBezTo>
                  <a:cubicBezTo>
                    <a:pt x="5540790" y="2289260"/>
                    <a:pt x="5532515" y="2301771"/>
                    <a:pt x="5535137" y="2314591"/>
                  </a:cubicBezTo>
                  <a:cubicBezTo>
                    <a:pt x="5537032" y="2323893"/>
                    <a:pt x="5544296" y="2331164"/>
                    <a:pt x="5553614" y="2333062"/>
                  </a:cubicBezTo>
                  <a:lnTo>
                    <a:pt x="5553614" y="2532525"/>
                  </a:lnTo>
                  <a:lnTo>
                    <a:pt x="5354152" y="2532525"/>
                  </a:lnTo>
                  <a:cubicBezTo>
                    <a:pt x="5352194" y="2523277"/>
                    <a:pt x="5344929" y="2516072"/>
                    <a:pt x="5335674" y="2514205"/>
                  </a:cubicBezTo>
                  <a:close/>
                  <a:moveTo>
                    <a:pt x="5330937" y="2551634"/>
                  </a:moveTo>
                  <a:cubicBezTo>
                    <a:pt x="5323072" y="2551634"/>
                    <a:pt x="5316723" y="2545270"/>
                    <a:pt x="5316723" y="2537420"/>
                  </a:cubicBezTo>
                  <a:cubicBezTo>
                    <a:pt x="5316723" y="2529571"/>
                    <a:pt x="5323072" y="2523207"/>
                    <a:pt x="5330937" y="2523207"/>
                  </a:cubicBezTo>
                  <a:cubicBezTo>
                    <a:pt x="5338801" y="2523207"/>
                    <a:pt x="5345150" y="2529571"/>
                    <a:pt x="5345150" y="2537420"/>
                  </a:cubicBezTo>
                  <a:cubicBezTo>
                    <a:pt x="5345055" y="2545200"/>
                    <a:pt x="5338706" y="2551460"/>
                    <a:pt x="5330937" y="2551476"/>
                  </a:cubicBezTo>
                  <a:close/>
                  <a:moveTo>
                    <a:pt x="5544139" y="2310005"/>
                  </a:moveTo>
                  <a:cubicBezTo>
                    <a:pt x="5544139" y="2302156"/>
                    <a:pt x="5550487" y="2295791"/>
                    <a:pt x="5558352" y="2295791"/>
                  </a:cubicBezTo>
                  <a:cubicBezTo>
                    <a:pt x="5566217" y="2295791"/>
                    <a:pt x="5572566" y="2302156"/>
                    <a:pt x="5572566" y="2310005"/>
                  </a:cubicBezTo>
                  <a:cubicBezTo>
                    <a:pt x="5572566" y="2317854"/>
                    <a:pt x="5566217" y="2324218"/>
                    <a:pt x="5558352" y="2324218"/>
                  </a:cubicBezTo>
                  <a:cubicBezTo>
                    <a:pt x="5550487" y="2324218"/>
                    <a:pt x="5544139" y="2317857"/>
                    <a:pt x="5544139" y="2310005"/>
                  </a:cubicBezTo>
                  <a:cubicBezTo>
                    <a:pt x="5544139" y="2309951"/>
                    <a:pt x="5544139" y="2309901"/>
                    <a:pt x="5544139" y="2309847"/>
                  </a:cubicBezTo>
                  <a:close/>
                  <a:moveTo>
                    <a:pt x="5563090" y="2665816"/>
                  </a:moveTo>
                  <a:cubicBezTo>
                    <a:pt x="5550266" y="2663203"/>
                    <a:pt x="5537758" y="2671476"/>
                    <a:pt x="5535137" y="2684296"/>
                  </a:cubicBezTo>
                  <a:cubicBezTo>
                    <a:pt x="5532547" y="2697114"/>
                    <a:pt x="5540790" y="2709625"/>
                    <a:pt x="5553614" y="2712240"/>
                  </a:cubicBezTo>
                  <a:cubicBezTo>
                    <a:pt x="5566438" y="2714852"/>
                    <a:pt x="5578946" y="2706583"/>
                    <a:pt x="5581567" y="2693769"/>
                  </a:cubicBezTo>
                  <a:lnTo>
                    <a:pt x="5629419" y="2693769"/>
                  </a:lnTo>
                  <a:lnTo>
                    <a:pt x="5629419" y="2832271"/>
                  </a:lnTo>
                  <a:lnTo>
                    <a:pt x="5638895" y="2826807"/>
                  </a:lnTo>
                  <a:lnTo>
                    <a:pt x="5638895" y="2684135"/>
                  </a:lnTo>
                  <a:lnTo>
                    <a:pt x="5581567" y="2684135"/>
                  </a:lnTo>
                  <a:cubicBezTo>
                    <a:pt x="5579609" y="2674887"/>
                    <a:pt x="5572344" y="2667682"/>
                    <a:pt x="5563090" y="2665816"/>
                  </a:cubicBezTo>
                  <a:close/>
                  <a:moveTo>
                    <a:pt x="5558352" y="2703244"/>
                  </a:moveTo>
                  <a:cubicBezTo>
                    <a:pt x="5550487" y="2703244"/>
                    <a:pt x="5544139" y="2696880"/>
                    <a:pt x="5544139" y="2689031"/>
                  </a:cubicBezTo>
                  <a:cubicBezTo>
                    <a:pt x="5544139" y="2681182"/>
                    <a:pt x="5550487" y="2674817"/>
                    <a:pt x="5558352" y="2674817"/>
                  </a:cubicBezTo>
                  <a:cubicBezTo>
                    <a:pt x="5566217" y="2674817"/>
                    <a:pt x="5572566" y="2681182"/>
                    <a:pt x="5572566" y="2689031"/>
                  </a:cubicBezTo>
                  <a:cubicBezTo>
                    <a:pt x="5572471" y="2696810"/>
                    <a:pt x="5566122" y="2703071"/>
                    <a:pt x="5558352" y="2703086"/>
                  </a:cubicBezTo>
                  <a:close/>
                  <a:moveTo>
                    <a:pt x="5714700" y="2438400"/>
                  </a:moveTo>
                  <a:cubicBezTo>
                    <a:pt x="5701876" y="2435785"/>
                    <a:pt x="5689369" y="2444057"/>
                    <a:pt x="5686747" y="2456877"/>
                  </a:cubicBezTo>
                  <a:cubicBezTo>
                    <a:pt x="5684125" y="2469698"/>
                    <a:pt x="5692401" y="2482215"/>
                    <a:pt x="5705225" y="2484831"/>
                  </a:cubicBezTo>
                  <a:lnTo>
                    <a:pt x="5705225" y="2788367"/>
                  </a:lnTo>
                  <a:lnTo>
                    <a:pt x="5714700" y="2782903"/>
                  </a:lnTo>
                  <a:lnTo>
                    <a:pt x="5714700" y="2484673"/>
                  </a:lnTo>
                  <a:cubicBezTo>
                    <a:pt x="5727524" y="2482070"/>
                    <a:pt x="5735799" y="2469565"/>
                    <a:pt x="5733209" y="2456745"/>
                  </a:cubicBezTo>
                  <a:cubicBezTo>
                    <a:pt x="5731314" y="2447421"/>
                    <a:pt x="5724018" y="2440134"/>
                    <a:pt x="5714700" y="2438242"/>
                  </a:cubicBezTo>
                  <a:close/>
                  <a:moveTo>
                    <a:pt x="5709962" y="2475829"/>
                  </a:moveTo>
                  <a:cubicBezTo>
                    <a:pt x="5702098" y="2475829"/>
                    <a:pt x="5695749" y="2469464"/>
                    <a:pt x="5695749" y="2461615"/>
                  </a:cubicBezTo>
                  <a:cubicBezTo>
                    <a:pt x="5695749" y="2453766"/>
                    <a:pt x="5702098" y="2447402"/>
                    <a:pt x="5709962" y="2447402"/>
                  </a:cubicBezTo>
                  <a:cubicBezTo>
                    <a:pt x="5717827" y="2447402"/>
                    <a:pt x="5724176" y="2453766"/>
                    <a:pt x="5724176" y="2461615"/>
                  </a:cubicBezTo>
                  <a:cubicBezTo>
                    <a:pt x="5724081" y="2469395"/>
                    <a:pt x="5717732" y="2475655"/>
                    <a:pt x="5709962" y="2475671"/>
                  </a:cubicBezTo>
                  <a:close/>
                  <a:moveTo>
                    <a:pt x="5705225" y="2409026"/>
                  </a:moveTo>
                  <a:cubicBezTo>
                    <a:pt x="5718048" y="2411638"/>
                    <a:pt x="5730556" y="2403365"/>
                    <a:pt x="5733178" y="2390545"/>
                  </a:cubicBezTo>
                  <a:cubicBezTo>
                    <a:pt x="5735768" y="2377727"/>
                    <a:pt x="5727524" y="2365216"/>
                    <a:pt x="5714700" y="2362601"/>
                  </a:cubicBezTo>
                  <a:cubicBezTo>
                    <a:pt x="5701876" y="2359989"/>
                    <a:pt x="5689369" y="2368258"/>
                    <a:pt x="5686747" y="2381072"/>
                  </a:cubicBezTo>
                  <a:lnTo>
                    <a:pt x="5629419" y="2381072"/>
                  </a:lnTo>
                  <a:lnTo>
                    <a:pt x="5629419" y="2608488"/>
                  </a:lnTo>
                  <a:lnTo>
                    <a:pt x="5505762" y="2608488"/>
                  </a:lnTo>
                  <a:cubicBezTo>
                    <a:pt x="5503141" y="2595670"/>
                    <a:pt x="5490633" y="2587398"/>
                    <a:pt x="5477809" y="2590017"/>
                  </a:cubicBezTo>
                  <a:cubicBezTo>
                    <a:pt x="5464985" y="2592632"/>
                    <a:pt x="5456710" y="2605146"/>
                    <a:pt x="5459332" y="2617963"/>
                  </a:cubicBezTo>
                  <a:cubicBezTo>
                    <a:pt x="5461953" y="2630781"/>
                    <a:pt x="5474461" y="2639053"/>
                    <a:pt x="5487285" y="2636435"/>
                  </a:cubicBezTo>
                  <a:cubicBezTo>
                    <a:pt x="5496602" y="2634536"/>
                    <a:pt x="5503867" y="2627265"/>
                    <a:pt x="5505762" y="2617963"/>
                  </a:cubicBezTo>
                  <a:lnTo>
                    <a:pt x="5638895" y="2617963"/>
                  </a:lnTo>
                  <a:lnTo>
                    <a:pt x="5638895" y="2390548"/>
                  </a:lnTo>
                  <a:lnTo>
                    <a:pt x="5686747" y="2390548"/>
                  </a:lnTo>
                  <a:cubicBezTo>
                    <a:pt x="5688705" y="2399793"/>
                    <a:pt x="5695970" y="2406991"/>
                    <a:pt x="5705225" y="2408868"/>
                  </a:cubicBezTo>
                  <a:close/>
                  <a:moveTo>
                    <a:pt x="5709962" y="2371597"/>
                  </a:moveTo>
                  <a:cubicBezTo>
                    <a:pt x="5717827" y="2371597"/>
                    <a:pt x="5724176" y="2377961"/>
                    <a:pt x="5724176" y="2385810"/>
                  </a:cubicBezTo>
                  <a:cubicBezTo>
                    <a:pt x="5724176" y="2393659"/>
                    <a:pt x="5717827" y="2400024"/>
                    <a:pt x="5709962" y="2400024"/>
                  </a:cubicBezTo>
                  <a:cubicBezTo>
                    <a:pt x="5702098" y="2400024"/>
                    <a:pt x="5695749" y="2393659"/>
                    <a:pt x="5695749" y="2385810"/>
                  </a:cubicBezTo>
                  <a:cubicBezTo>
                    <a:pt x="5695654" y="2377977"/>
                    <a:pt x="5701908" y="2371543"/>
                    <a:pt x="5709741" y="2371439"/>
                  </a:cubicBezTo>
                  <a:cubicBezTo>
                    <a:pt x="5709804" y="2371439"/>
                    <a:pt x="5709899" y="2371439"/>
                    <a:pt x="5709962" y="2371439"/>
                  </a:cubicBezTo>
                  <a:close/>
                  <a:moveTo>
                    <a:pt x="5482547" y="2627439"/>
                  </a:moveTo>
                  <a:cubicBezTo>
                    <a:pt x="5474682" y="2627439"/>
                    <a:pt x="5468333" y="2621075"/>
                    <a:pt x="5468333" y="2613226"/>
                  </a:cubicBezTo>
                  <a:cubicBezTo>
                    <a:pt x="5468333" y="2605377"/>
                    <a:pt x="5474682" y="2599012"/>
                    <a:pt x="5482547" y="2599012"/>
                  </a:cubicBezTo>
                  <a:cubicBezTo>
                    <a:pt x="5490412" y="2599012"/>
                    <a:pt x="5496760" y="2605377"/>
                    <a:pt x="5496760" y="2613226"/>
                  </a:cubicBezTo>
                  <a:cubicBezTo>
                    <a:pt x="5496666" y="2621005"/>
                    <a:pt x="5490317" y="2627265"/>
                    <a:pt x="5482547" y="2627281"/>
                  </a:cubicBezTo>
                  <a:close/>
                  <a:moveTo>
                    <a:pt x="4880843" y="2969036"/>
                  </a:moveTo>
                  <a:cubicBezTo>
                    <a:pt x="4868019" y="2966424"/>
                    <a:pt x="4855512" y="2974696"/>
                    <a:pt x="4852890" y="2987517"/>
                  </a:cubicBezTo>
                  <a:cubicBezTo>
                    <a:pt x="4850300" y="3000334"/>
                    <a:pt x="4858544" y="3012845"/>
                    <a:pt x="4871368" y="3015461"/>
                  </a:cubicBezTo>
                  <a:cubicBezTo>
                    <a:pt x="4884191" y="3018073"/>
                    <a:pt x="4896699" y="3009804"/>
                    <a:pt x="4899321" y="2996989"/>
                  </a:cubicBezTo>
                  <a:lnTo>
                    <a:pt x="5250394" y="2996989"/>
                  </a:lnTo>
                  <a:lnTo>
                    <a:pt x="5250394" y="3051127"/>
                  </a:lnTo>
                  <a:lnTo>
                    <a:pt x="5259869" y="3045631"/>
                  </a:lnTo>
                  <a:lnTo>
                    <a:pt x="5259869" y="2987356"/>
                  </a:lnTo>
                  <a:lnTo>
                    <a:pt x="4899321" y="2987356"/>
                  </a:lnTo>
                  <a:cubicBezTo>
                    <a:pt x="4897362" y="2978108"/>
                    <a:pt x="4890098" y="2970903"/>
                    <a:pt x="4880843" y="2969036"/>
                  </a:cubicBezTo>
                  <a:close/>
                  <a:moveTo>
                    <a:pt x="4876105" y="3006465"/>
                  </a:moveTo>
                  <a:cubicBezTo>
                    <a:pt x="4868241" y="3006465"/>
                    <a:pt x="4861892" y="3000101"/>
                    <a:pt x="4861892" y="2992252"/>
                  </a:cubicBezTo>
                  <a:cubicBezTo>
                    <a:pt x="4861892" y="2984403"/>
                    <a:pt x="4868241" y="2978038"/>
                    <a:pt x="4876105" y="2978038"/>
                  </a:cubicBezTo>
                  <a:cubicBezTo>
                    <a:pt x="4883970" y="2978038"/>
                    <a:pt x="4890319" y="2984403"/>
                    <a:pt x="4890319" y="2992252"/>
                  </a:cubicBezTo>
                  <a:cubicBezTo>
                    <a:pt x="4890224" y="3000031"/>
                    <a:pt x="4883875" y="3006291"/>
                    <a:pt x="4876105" y="3006307"/>
                  </a:cubicBezTo>
                  <a:close/>
                  <a:moveTo>
                    <a:pt x="5942116" y="2011522"/>
                  </a:moveTo>
                  <a:lnTo>
                    <a:pt x="5942116" y="1850436"/>
                  </a:lnTo>
                  <a:lnTo>
                    <a:pt x="5657373" y="1850436"/>
                  </a:lnTo>
                  <a:cubicBezTo>
                    <a:pt x="5654783" y="1837616"/>
                    <a:pt x="5642275" y="1829331"/>
                    <a:pt x="5629451" y="1831933"/>
                  </a:cubicBezTo>
                  <a:cubicBezTo>
                    <a:pt x="5620133" y="1833828"/>
                    <a:pt x="5612837" y="1841112"/>
                    <a:pt x="5610942" y="1850436"/>
                  </a:cubicBezTo>
                  <a:lnTo>
                    <a:pt x="5610942" y="1850436"/>
                  </a:lnTo>
                  <a:cubicBezTo>
                    <a:pt x="5608320" y="1863257"/>
                    <a:pt x="5616596" y="1875774"/>
                    <a:pt x="5629419" y="1878389"/>
                  </a:cubicBezTo>
                  <a:cubicBezTo>
                    <a:pt x="5642243" y="1881005"/>
                    <a:pt x="5654751" y="1872732"/>
                    <a:pt x="5657373" y="1859912"/>
                  </a:cubicBezTo>
                  <a:lnTo>
                    <a:pt x="5932640" y="1859912"/>
                  </a:lnTo>
                  <a:lnTo>
                    <a:pt x="5932640" y="2002046"/>
                  </a:lnTo>
                  <a:lnTo>
                    <a:pt x="5866311" y="2002046"/>
                  </a:lnTo>
                  <a:lnTo>
                    <a:pt x="5866311" y="1954037"/>
                  </a:lnTo>
                  <a:cubicBezTo>
                    <a:pt x="5879134" y="1951421"/>
                    <a:pt x="5887410" y="1938907"/>
                    <a:pt x="5884788" y="1926090"/>
                  </a:cubicBezTo>
                  <a:cubicBezTo>
                    <a:pt x="5882167" y="1913269"/>
                    <a:pt x="5869659" y="1905000"/>
                    <a:pt x="5856835" y="1907615"/>
                  </a:cubicBezTo>
                  <a:cubicBezTo>
                    <a:pt x="5844011" y="1910234"/>
                    <a:pt x="5835736" y="1922745"/>
                    <a:pt x="5838358" y="1935565"/>
                  </a:cubicBezTo>
                  <a:cubicBezTo>
                    <a:pt x="5840253" y="1944867"/>
                    <a:pt x="5847517" y="1952138"/>
                    <a:pt x="5856835" y="1954037"/>
                  </a:cubicBezTo>
                  <a:lnTo>
                    <a:pt x="5856835" y="2011364"/>
                  </a:lnTo>
                  <a:close/>
                  <a:moveTo>
                    <a:pt x="5647581" y="1859912"/>
                  </a:moveTo>
                  <a:cubicBezTo>
                    <a:pt x="5644959" y="1867315"/>
                    <a:pt x="5636842" y="1871197"/>
                    <a:pt x="5629451" y="1868582"/>
                  </a:cubicBezTo>
                  <a:cubicBezTo>
                    <a:pt x="5622028" y="1865967"/>
                    <a:pt x="5618143" y="1857840"/>
                    <a:pt x="5620765" y="1850436"/>
                  </a:cubicBezTo>
                  <a:cubicBezTo>
                    <a:pt x="5623387" y="1843032"/>
                    <a:pt x="5631504" y="1839150"/>
                    <a:pt x="5638927" y="1841766"/>
                  </a:cubicBezTo>
                  <a:cubicBezTo>
                    <a:pt x="5646318" y="1844381"/>
                    <a:pt x="5650203" y="1852508"/>
                    <a:pt x="5647581" y="1859912"/>
                  </a:cubicBezTo>
                  <a:close/>
                  <a:moveTo>
                    <a:pt x="5847359" y="1931011"/>
                  </a:moveTo>
                  <a:cubicBezTo>
                    <a:pt x="5847359" y="1923162"/>
                    <a:pt x="5853708" y="1916797"/>
                    <a:pt x="5861573" y="1916797"/>
                  </a:cubicBezTo>
                  <a:cubicBezTo>
                    <a:pt x="5869438" y="1916797"/>
                    <a:pt x="5875786" y="1923162"/>
                    <a:pt x="5875786" y="1931011"/>
                  </a:cubicBezTo>
                  <a:cubicBezTo>
                    <a:pt x="5875786" y="1938860"/>
                    <a:pt x="5869438" y="1945224"/>
                    <a:pt x="5861573" y="1945224"/>
                  </a:cubicBezTo>
                  <a:cubicBezTo>
                    <a:pt x="5853708" y="1945224"/>
                    <a:pt x="5847359" y="1938863"/>
                    <a:pt x="5847359" y="1931011"/>
                  </a:cubicBezTo>
                  <a:cubicBezTo>
                    <a:pt x="5847359" y="1930948"/>
                    <a:pt x="5847359" y="1930884"/>
                    <a:pt x="5847359" y="1930821"/>
                  </a:cubicBezTo>
                  <a:close/>
                  <a:moveTo>
                    <a:pt x="5098783" y="3138682"/>
                  </a:moveTo>
                  <a:lnTo>
                    <a:pt x="5108259" y="3133218"/>
                  </a:lnTo>
                  <a:lnTo>
                    <a:pt x="5108259" y="3072637"/>
                  </a:lnTo>
                  <a:lnTo>
                    <a:pt x="5174588" y="3072637"/>
                  </a:lnTo>
                  <a:lnTo>
                    <a:pt x="5174588" y="3094746"/>
                  </a:lnTo>
                  <a:lnTo>
                    <a:pt x="5184064" y="3089282"/>
                  </a:lnTo>
                  <a:lnTo>
                    <a:pt x="5184064" y="3063161"/>
                  </a:lnTo>
                  <a:lnTo>
                    <a:pt x="5098783" y="3063161"/>
                  </a:lnTo>
                  <a:close/>
                  <a:moveTo>
                    <a:pt x="5335674" y="2969068"/>
                  </a:moveTo>
                  <a:cubicBezTo>
                    <a:pt x="5322850" y="2966471"/>
                    <a:pt x="5310343" y="2974760"/>
                    <a:pt x="5307753" y="2987583"/>
                  </a:cubicBezTo>
                  <a:cubicBezTo>
                    <a:pt x="5305826" y="2997094"/>
                    <a:pt x="5309901" y="3006813"/>
                    <a:pt x="5318018" y="3012119"/>
                  </a:cubicBezTo>
                  <a:lnTo>
                    <a:pt x="5328220" y="3006212"/>
                  </a:lnTo>
                  <a:cubicBezTo>
                    <a:pt x="5320450" y="3004766"/>
                    <a:pt x="5315333" y="2997293"/>
                    <a:pt x="5316786" y="2989526"/>
                  </a:cubicBezTo>
                  <a:cubicBezTo>
                    <a:pt x="5318239" y="2981756"/>
                    <a:pt x="5325693" y="2976633"/>
                    <a:pt x="5333463" y="2978079"/>
                  </a:cubicBezTo>
                  <a:cubicBezTo>
                    <a:pt x="5341233" y="2979529"/>
                    <a:pt x="5346350" y="2987002"/>
                    <a:pt x="5344897" y="2994769"/>
                  </a:cubicBezTo>
                  <a:cubicBezTo>
                    <a:pt x="5344771" y="2995502"/>
                    <a:pt x="5344581" y="2996222"/>
                    <a:pt x="5344329" y="2996926"/>
                  </a:cubicBezTo>
                  <a:lnTo>
                    <a:pt x="5360564" y="2987451"/>
                  </a:lnTo>
                  <a:lnTo>
                    <a:pt x="5354247" y="2987451"/>
                  </a:lnTo>
                  <a:cubicBezTo>
                    <a:pt x="5352320" y="2978136"/>
                    <a:pt x="5344992" y="2970884"/>
                    <a:pt x="5335674" y="2969036"/>
                  </a:cubicBezTo>
                  <a:close/>
                  <a:moveTo>
                    <a:pt x="4805038" y="2769605"/>
                  </a:moveTo>
                  <a:lnTo>
                    <a:pt x="4880843" y="2769605"/>
                  </a:lnTo>
                  <a:lnTo>
                    <a:pt x="4880843" y="2608519"/>
                  </a:lnTo>
                  <a:lnTo>
                    <a:pt x="4805038" y="2608519"/>
                  </a:lnTo>
                  <a:lnTo>
                    <a:pt x="4805038" y="2560478"/>
                  </a:lnTo>
                  <a:cubicBezTo>
                    <a:pt x="4817862" y="2557863"/>
                    <a:pt x="4826137" y="2545348"/>
                    <a:pt x="4823516" y="2532531"/>
                  </a:cubicBezTo>
                  <a:cubicBezTo>
                    <a:pt x="4820894" y="2519710"/>
                    <a:pt x="4808386" y="2511441"/>
                    <a:pt x="4795562" y="2514057"/>
                  </a:cubicBezTo>
                  <a:cubicBezTo>
                    <a:pt x="4782739" y="2516675"/>
                    <a:pt x="4774463" y="2529186"/>
                    <a:pt x="4777085" y="2542007"/>
                  </a:cubicBezTo>
                  <a:cubicBezTo>
                    <a:pt x="4778980" y="2551309"/>
                    <a:pt x="4786245" y="2558580"/>
                    <a:pt x="4795562" y="2560478"/>
                  </a:cubicBezTo>
                  <a:lnTo>
                    <a:pt x="4795562" y="2617806"/>
                  </a:lnTo>
                  <a:lnTo>
                    <a:pt x="4871368" y="2617806"/>
                  </a:lnTo>
                  <a:lnTo>
                    <a:pt x="4871368" y="2759940"/>
                  </a:lnTo>
                  <a:lnTo>
                    <a:pt x="4795562" y="2759940"/>
                  </a:lnTo>
                  <a:lnTo>
                    <a:pt x="4795562" y="3072637"/>
                  </a:lnTo>
                  <a:lnTo>
                    <a:pt x="5022978" y="3072637"/>
                  </a:lnTo>
                  <a:lnTo>
                    <a:pt x="5022978" y="3182270"/>
                  </a:lnTo>
                  <a:lnTo>
                    <a:pt x="5032454" y="3176774"/>
                  </a:lnTo>
                  <a:lnTo>
                    <a:pt x="5032454" y="3063066"/>
                  </a:lnTo>
                  <a:lnTo>
                    <a:pt x="4805038" y="3063066"/>
                  </a:lnTo>
                  <a:close/>
                  <a:moveTo>
                    <a:pt x="4786087" y="2537452"/>
                  </a:moveTo>
                  <a:cubicBezTo>
                    <a:pt x="4786087" y="2529603"/>
                    <a:pt x="4792436" y="2523239"/>
                    <a:pt x="4800300" y="2523239"/>
                  </a:cubicBezTo>
                  <a:cubicBezTo>
                    <a:pt x="4808165" y="2523239"/>
                    <a:pt x="4814514" y="2529603"/>
                    <a:pt x="4814514" y="2537452"/>
                  </a:cubicBezTo>
                  <a:cubicBezTo>
                    <a:pt x="4814514" y="2545301"/>
                    <a:pt x="4808165" y="2551666"/>
                    <a:pt x="4800300" y="2551666"/>
                  </a:cubicBezTo>
                  <a:cubicBezTo>
                    <a:pt x="4792436" y="2551666"/>
                    <a:pt x="4786087" y="2545304"/>
                    <a:pt x="4786087" y="2537452"/>
                  </a:cubicBezTo>
                  <a:cubicBezTo>
                    <a:pt x="4786087" y="2537389"/>
                    <a:pt x="4786087" y="2537326"/>
                    <a:pt x="4786087" y="2537263"/>
                  </a:cubicBezTo>
                  <a:close/>
                  <a:moveTo>
                    <a:pt x="5278347" y="2608519"/>
                  </a:moveTo>
                  <a:cubicBezTo>
                    <a:pt x="5275725" y="2595702"/>
                    <a:pt x="5263217" y="2587430"/>
                    <a:pt x="5250394" y="2590048"/>
                  </a:cubicBezTo>
                  <a:cubicBezTo>
                    <a:pt x="5237570" y="2592664"/>
                    <a:pt x="5229294" y="2605178"/>
                    <a:pt x="5231916" y="2617995"/>
                  </a:cubicBezTo>
                  <a:cubicBezTo>
                    <a:pt x="5234538" y="2630813"/>
                    <a:pt x="5247045" y="2639085"/>
                    <a:pt x="5259869" y="2636466"/>
                  </a:cubicBezTo>
                  <a:cubicBezTo>
                    <a:pt x="5269187" y="2634568"/>
                    <a:pt x="5276452" y="2627297"/>
                    <a:pt x="5278347" y="2617995"/>
                  </a:cubicBezTo>
                  <a:lnTo>
                    <a:pt x="5366786" y="2617995"/>
                  </a:lnTo>
                  <a:lnTo>
                    <a:pt x="5553456" y="2804665"/>
                  </a:lnTo>
                  <a:lnTo>
                    <a:pt x="5553456" y="2876080"/>
                  </a:lnTo>
                  <a:lnTo>
                    <a:pt x="5562932" y="2870616"/>
                  </a:lnTo>
                  <a:lnTo>
                    <a:pt x="5562932" y="2800686"/>
                  </a:lnTo>
                  <a:lnTo>
                    <a:pt x="5370576" y="2608330"/>
                  </a:lnTo>
                  <a:close/>
                  <a:moveTo>
                    <a:pt x="5255131" y="2627471"/>
                  </a:moveTo>
                  <a:cubicBezTo>
                    <a:pt x="5247267" y="2627471"/>
                    <a:pt x="5240918" y="2621106"/>
                    <a:pt x="5240918" y="2613257"/>
                  </a:cubicBezTo>
                  <a:cubicBezTo>
                    <a:pt x="5240918" y="2605408"/>
                    <a:pt x="5247267" y="2599044"/>
                    <a:pt x="5255131" y="2599044"/>
                  </a:cubicBezTo>
                  <a:cubicBezTo>
                    <a:pt x="5262996" y="2599044"/>
                    <a:pt x="5269345" y="2605408"/>
                    <a:pt x="5269345" y="2613257"/>
                  </a:cubicBezTo>
                  <a:cubicBezTo>
                    <a:pt x="5269218" y="2621027"/>
                    <a:pt x="5262901" y="2627265"/>
                    <a:pt x="5255131" y="2627281"/>
                  </a:cubicBezTo>
                  <a:close/>
                  <a:moveTo>
                    <a:pt x="5202541" y="2684325"/>
                  </a:moveTo>
                  <a:cubicBezTo>
                    <a:pt x="5199920" y="2671507"/>
                    <a:pt x="5187412" y="2663235"/>
                    <a:pt x="5174588" y="2665854"/>
                  </a:cubicBezTo>
                  <a:cubicBezTo>
                    <a:pt x="5161764" y="2668469"/>
                    <a:pt x="5153489" y="2680983"/>
                    <a:pt x="5156111" y="2693800"/>
                  </a:cubicBezTo>
                  <a:cubicBezTo>
                    <a:pt x="5158732" y="2706618"/>
                    <a:pt x="5171240" y="2714890"/>
                    <a:pt x="5184064" y="2712272"/>
                  </a:cubicBezTo>
                  <a:cubicBezTo>
                    <a:pt x="5193382" y="2710373"/>
                    <a:pt x="5200646" y="2703102"/>
                    <a:pt x="5202541" y="2693800"/>
                  </a:cubicBezTo>
                  <a:lnTo>
                    <a:pt x="5328883" y="2693800"/>
                  </a:lnTo>
                  <a:lnTo>
                    <a:pt x="5477683" y="2842599"/>
                  </a:lnTo>
                  <a:lnTo>
                    <a:pt x="5477683" y="2919858"/>
                  </a:lnTo>
                  <a:lnTo>
                    <a:pt x="5487158" y="2914362"/>
                  </a:lnTo>
                  <a:lnTo>
                    <a:pt x="5487158" y="2838557"/>
                  </a:lnTo>
                  <a:lnTo>
                    <a:pt x="5332895" y="2684135"/>
                  </a:lnTo>
                  <a:close/>
                  <a:moveTo>
                    <a:pt x="5179326" y="2703276"/>
                  </a:moveTo>
                  <a:cubicBezTo>
                    <a:pt x="5171461" y="2703276"/>
                    <a:pt x="5165113" y="2696911"/>
                    <a:pt x="5165113" y="2689062"/>
                  </a:cubicBezTo>
                  <a:cubicBezTo>
                    <a:pt x="5165113" y="2681213"/>
                    <a:pt x="5171461" y="2674849"/>
                    <a:pt x="5179326" y="2674849"/>
                  </a:cubicBezTo>
                  <a:cubicBezTo>
                    <a:pt x="5187191" y="2674849"/>
                    <a:pt x="5193540" y="2681213"/>
                    <a:pt x="5193540" y="2689062"/>
                  </a:cubicBezTo>
                  <a:cubicBezTo>
                    <a:pt x="5193413" y="2696833"/>
                    <a:pt x="5187096" y="2703071"/>
                    <a:pt x="5179326" y="2703086"/>
                  </a:cubicBezTo>
                  <a:close/>
                  <a:moveTo>
                    <a:pt x="5202541" y="2760130"/>
                  </a:moveTo>
                  <a:cubicBezTo>
                    <a:pt x="5199920" y="2747312"/>
                    <a:pt x="5187412" y="2739040"/>
                    <a:pt x="5174588" y="2741659"/>
                  </a:cubicBezTo>
                  <a:cubicBezTo>
                    <a:pt x="5161764" y="2744274"/>
                    <a:pt x="5153489" y="2756788"/>
                    <a:pt x="5156111" y="2769605"/>
                  </a:cubicBezTo>
                  <a:cubicBezTo>
                    <a:pt x="5158732" y="2782423"/>
                    <a:pt x="5171240" y="2790695"/>
                    <a:pt x="5184064" y="2788077"/>
                  </a:cubicBezTo>
                  <a:cubicBezTo>
                    <a:pt x="5193382" y="2786178"/>
                    <a:pt x="5200646" y="2778907"/>
                    <a:pt x="5202541" y="2769605"/>
                  </a:cubicBezTo>
                  <a:lnTo>
                    <a:pt x="5290981" y="2769605"/>
                  </a:lnTo>
                  <a:lnTo>
                    <a:pt x="5401877" y="2880502"/>
                  </a:lnTo>
                  <a:lnTo>
                    <a:pt x="5401877" y="2963604"/>
                  </a:lnTo>
                  <a:lnTo>
                    <a:pt x="5411353" y="2958139"/>
                  </a:lnTo>
                  <a:lnTo>
                    <a:pt x="5411353" y="2876428"/>
                  </a:lnTo>
                  <a:lnTo>
                    <a:pt x="5294992" y="2759940"/>
                  </a:lnTo>
                  <a:close/>
                  <a:moveTo>
                    <a:pt x="5179326" y="2779081"/>
                  </a:moveTo>
                  <a:cubicBezTo>
                    <a:pt x="5171461" y="2779081"/>
                    <a:pt x="5165113" y="2772717"/>
                    <a:pt x="5165113" y="2764868"/>
                  </a:cubicBezTo>
                  <a:cubicBezTo>
                    <a:pt x="5165113" y="2757019"/>
                    <a:pt x="5171461" y="2750654"/>
                    <a:pt x="5179326" y="2750654"/>
                  </a:cubicBezTo>
                  <a:cubicBezTo>
                    <a:pt x="5187191" y="2750654"/>
                    <a:pt x="5193540" y="2757019"/>
                    <a:pt x="5193540" y="2764868"/>
                  </a:cubicBezTo>
                  <a:cubicBezTo>
                    <a:pt x="5193413" y="2772638"/>
                    <a:pt x="5187096" y="2778876"/>
                    <a:pt x="5179326" y="2778892"/>
                  </a:cubicBezTo>
                  <a:close/>
                  <a:moveTo>
                    <a:pt x="171446" y="2001888"/>
                  </a:moveTo>
                  <a:lnTo>
                    <a:pt x="105117" y="2001888"/>
                  </a:lnTo>
                  <a:lnTo>
                    <a:pt x="105117" y="1954037"/>
                  </a:lnTo>
                  <a:cubicBezTo>
                    <a:pt x="117935" y="1951421"/>
                    <a:pt x="126206" y="1938907"/>
                    <a:pt x="123589" y="1926090"/>
                  </a:cubicBezTo>
                  <a:cubicBezTo>
                    <a:pt x="120972" y="1913269"/>
                    <a:pt x="108460" y="1905000"/>
                    <a:pt x="95641" y="1907615"/>
                  </a:cubicBezTo>
                  <a:cubicBezTo>
                    <a:pt x="82822" y="1910234"/>
                    <a:pt x="74552" y="1922745"/>
                    <a:pt x="77168" y="1935565"/>
                  </a:cubicBezTo>
                  <a:cubicBezTo>
                    <a:pt x="79067" y="1944867"/>
                    <a:pt x="86338" y="1952138"/>
                    <a:pt x="95641" y="1954037"/>
                  </a:cubicBezTo>
                  <a:lnTo>
                    <a:pt x="95641" y="2011364"/>
                  </a:lnTo>
                  <a:lnTo>
                    <a:pt x="180922" y="2011364"/>
                  </a:lnTo>
                  <a:lnTo>
                    <a:pt x="180922" y="1850278"/>
                  </a:lnTo>
                  <a:lnTo>
                    <a:pt x="0" y="1850278"/>
                  </a:lnTo>
                  <a:lnTo>
                    <a:pt x="0" y="1859754"/>
                  </a:lnTo>
                  <a:lnTo>
                    <a:pt x="171446" y="1859754"/>
                  </a:lnTo>
                  <a:close/>
                  <a:moveTo>
                    <a:pt x="86165" y="1930821"/>
                  </a:moveTo>
                  <a:cubicBezTo>
                    <a:pt x="86165" y="1922972"/>
                    <a:pt x="92529" y="1916608"/>
                    <a:pt x="100379" y="1916608"/>
                  </a:cubicBezTo>
                  <a:cubicBezTo>
                    <a:pt x="108229" y="1916608"/>
                    <a:pt x="114592" y="1922972"/>
                    <a:pt x="114592" y="1930821"/>
                  </a:cubicBezTo>
                  <a:cubicBezTo>
                    <a:pt x="114592" y="1938670"/>
                    <a:pt x="108229" y="1945035"/>
                    <a:pt x="100379" y="1945035"/>
                  </a:cubicBezTo>
                  <a:cubicBezTo>
                    <a:pt x="92529" y="1945035"/>
                    <a:pt x="86165" y="1938670"/>
                    <a:pt x="86165" y="1930821"/>
                  </a:cubicBezTo>
                  <a:close/>
                  <a:moveTo>
                    <a:pt x="2000246" y="1452933"/>
                  </a:moveTo>
                  <a:cubicBezTo>
                    <a:pt x="1987426" y="1450321"/>
                    <a:pt x="1974915" y="1458593"/>
                    <a:pt x="1972302" y="1471413"/>
                  </a:cubicBezTo>
                  <a:cubicBezTo>
                    <a:pt x="1969690" y="1484231"/>
                    <a:pt x="1977962" y="1496742"/>
                    <a:pt x="1990783" y="1499357"/>
                  </a:cubicBezTo>
                  <a:cubicBezTo>
                    <a:pt x="2003597" y="1501969"/>
                    <a:pt x="2016105" y="1493700"/>
                    <a:pt x="2018724" y="1480886"/>
                  </a:cubicBezTo>
                  <a:lnTo>
                    <a:pt x="2427124" y="1480886"/>
                  </a:lnTo>
                  <a:cubicBezTo>
                    <a:pt x="2429739" y="1493703"/>
                    <a:pt x="2442253" y="1501975"/>
                    <a:pt x="2455071" y="1499357"/>
                  </a:cubicBezTo>
                  <a:cubicBezTo>
                    <a:pt x="2467891" y="1496742"/>
                    <a:pt x="2476161" y="1484228"/>
                    <a:pt x="2473545" y="1471410"/>
                  </a:cubicBezTo>
                  <a:cubicBezTo>
                    <a:pt x="2470927" y="1458593"/>
                    <a:pt x="2458416" y="1450321"/>
                    <a:pt x="2445595" y="1452939"/>
                  </a:cubicBezTo>
                  <a:cubicBezTo>
                    <a:pt x="2436293" y="1454837"/>
                    <a:pt x="2429022" y="1462108"/>
                    <a:pt x="2427124" y="1471410"/>
                  </a:cubicBezTo>
                  <a:lnTo>
                    <a:pt x="2018724" y="1471410"/>
                  </a:lnTo>
                  <a:cubicBezTo>
                    <a:pt x="2016835" y="1462099"/>
                    <a:pt x="2009558" y="1454821"/>
                    <a:pt x="2000246" y="1452933"/>
                  </a:cubicBezTo>
                  <a:close/>
                  <a:moveTo>
                    <a:pt x="1995508" y="1490361"/>
                  </a:moveTo>
                  <a:cubicBezTo>
                    <a:pt x="1987659" y="1490361"/>
                    <a:pt x="1981295" y="1483997"/>
                    <a:pt x="1981295" y="1476148"/>
                  </a:cubicBezTo>
                  <a:cubicBezTo>
                    <a:pt x="1981295" y="1468299"/>
                    <a:pt x="1987659" y="1461935"/>
                    <a:pt x="1995508" y="1461935"/>
                  </a:cubicBezTo>
                  <a:cubicBezTo>
                    <a:pt x="2003357" y="1461935"/>
                    <a:pt x="2009722" y="1468299"/>
                    <a:pt x="2009722" y="1476148"/>
                  </a:cubicBezTo>
                  <a:cubicBezTo>
                    <a:pt x="2009618" y="1483927"/>
                    <a:pt x="2003291" y="1490188"/>
                    <a:pt x="1995508" y="1490203"/>
                  </a:cubicBezTo>
                  <a:close/>
                  <a:moveTo>
                    <a:pt x="2450340" y="1461935"/>
                  </a:moveTo>
                  <a:cubicBezTo>
                    <a:pt x="2458188" y="1461935"/>
                    <a:pt x="2464553" y="1468299"/>
                    <a:pt x="2464553" y="1476148"/>
                  </a:cubicBezTo>
                  <a:cubicBezTo>
                    <a:pt x="2464553" y="1483997"/>
                    <a:pt x="2458188" y="1490361"/>
                    <a:pt x="2450340" y="1490361"/>
                  </a:cubicBezTo>
                  <a:cubicBezTo>
                    <a:pt x="2442490" y="1490361"/>
                    <a:pt x="2436126" y="1483997"/>
                    <a:pt x="2436126" y="1476148"/>
                  </a:cubicBezTo>
                  <a:cubicBezTo>
                    <a:pt x="2436022" y="1468315"/>
                    <a:pt x="2442285" y="1461884"/>
                    <a:pt x="2450118" y="1461777"/>
                  </a:cubicBezTo>
                  <a:cubicBezTo>
                    <a:pt x="2450191" y="1461777"/>
                    <a:pt x="2450267" y="1461777"/>
                    <a:pt x="2450340" y="1461777"/>
                  </a:cubicBezTo>
                  <a:close/>
                  <a:moveTo>
                    <a:pt x="1896488" y="1253470"/>
                  </a:moveTo>
                  <a:cubicBezTo>
                    <a:pt x="1899103" y="1266288"/>
                    <a:pt x="1911617" y="1274560"/>
                    <a:pt x="1924435" y="1271941"/>
                  </a:cubicBezTo>
                  <a:cubicBezTo>
                    <a:pt x="1937255" y="1269326"/>
                    <a:pt x="1945524" y="1256812"/>
                    <a:pt x="1942909" y="1243995"/>
                  </a:cubicBezTo>
                  <a:cubicBezTo>
                    <a:pt x="1940290" y="1231177"/>
                    <a:pt x="1927779" y="1222905"/>
                    <a:pt x="1914959" y="1225523"/>
                  </a:cubicBezTo>
                  <a:cubicBezTo>
                    <a:pt x="1905657" y="1227422"/>
                    <a:pt x="1898386" y="1234693"/>
                    <a:pt x="1896488" y="1243995"/>
                  </a:cubicBezTo>
                  <a:lnTo>
                    <a:pt x="1839160" y="1243995"/>
                  </a:lnTo>
                  <a:lnTo>
                    <a:pt x="1839160" y="1708301"/>
                  </a:lnTo>
                  <a:lnTo>
                    <a:pt x="2066576" y="1708301"/>
                  </a:lnTo>
                  <a:lnTo>
                    <a:pt x="2066576" y="2011522"/>
                  </a:lnTo>
                  <a:lnTo>
                    <a:pt x="2123903" y="2011522"/>
                  </a:lnTo>
                  <a:cubicBezTo>
                    <a:pt x="2126519" y="2024339"/>
                    <a:pt x="2139033" y="2032612"/>
                    <a:pt x="2151850" y="2029993"/>
                  </a:cubicBezTo>
                  <a:cubicBezTo>
                    <a:pt x="2164671" y="2027378"/>
                    <a:pt x="2172940" y="2014864"/>
                    <a:pt x="2170325" y="2002046"/>
                  </a:cubicBezTo>
                  <a:cubicBezTo>
                    <a:pt x="2167706" y="1989229"/>
                    <a:pt x="2155195" y="1980957"/>
                    <a:pt x="2142375" y="1983575"/>
                  </a:cubicBezTo>
                  <a:cubicBezTo>
                    <a:pt x="2133073" y="1985474"/>
                    <a:pt x="2125802" y="1992745"/>
                    <a:pt x="2123903" y="2002046"/>
                  </a:cubicBezTo>
                  <a:lnTo>
                    <a:pt x="2076051" y="2002046"/>
                  </a:lnTo>
                  <a:lnTo>
                    <a:pt x="2076051" y="1698826"/>
                  </a:lnTo>
                  <a:lnTo>
                    <a:pt x="1848636" y="1698826"/>
                  </a:lnTo>
                  <a:lnTo>
                    <a:pt x="1848636" y="1253470"/>
                  </a:lnTo>
                  <a:close/>
                  <a:moveTo>
                    <a:pt x="1919703" y="1234519"/>
                  </a:moveTo>
                  <a:cubicBezTo>
                    <a:pt x="1927552" y="1234519"/>
                    <a:pt x="1933917" y="1240883"/>
                    <a:pt x="1933917" y="1248732"/>
                  </a:cubicBezTo>
                  <a:cubicBezTo>
                    <a:pt x="1933917" y="1256581"/>
                    <a:pt x="1927552" y="1262946"/>
                    <a:pt x="1919703" y="1262946"/>
                  </a:cubicBezTo>
                  <a:cubicBezTo>
                    <a:pt x="1911854" y="1262946"/>
                    <a:pt x="1905490" y="1256581"/>
                    <a:pt x="1905490" y="1248732"/>
                  </a:cubicBezTo>
                  <a:cubicBezTo>
                    <a:pt x="1905385" y="1240899"/>
                    <a:pt x="1911649" y="1234468"/>
                    <a:pt x="1919482" y="1234361"/>
                  </a:cubicBezTo>
                  <a:cubicBezTo>
                    <a:pt x="1919555" y="1234361"/>
                    <a:pt x="1919631" y="1234361"/>
                    <a:pt x="1919703" y="1234361"/>
                  </a:cubicBezTo>
                  <a:close/>
                  <a:moveTo>
                    <a:pt x="2147119" y="1992571"/>
                  </a:moveTo>
                  <a:cubicBezTo>
                    <a:pt x="2154968" y="1992571"/>
                    <a:pt x="2161332" y="1998935"/>
                    <a:pt x="2161332" y="2006784"/>
                  </a:cubicBezTo>
                  <a:cubicBezTo>
                    <a:pt x="2161332" y="2014633"/>
                    <a:pt x="2154968" y="2020998"/>
                    <a:pt x="2147119" y="2020998"/>
                  </a:cubicBezTo>
                  <a:cubicBezTo>
                    <a:pt x="2139270" y="2020998"/>
                    <a:pt x="2132905" y="2014633"/>
                    <a:pt x="2132905" y="2006784"/>
                  </a:cubicBezTo>
                  <a:cubicBezTo>
                    <a:pt x="2132801" y="1998951"/>
                    <a:pt x="2139064" y="1992517"/>
                    <a:pt x="2146898" y="1992413"/>
                  </a:cubicBezTo>
                  <a:cubicBezTo>
                    <a:pt x="2146970" y="1992413"/>
                    <a:pt x="2147046" y="1992413"/>
                    <a:pt x="2147119" y="1992413"/>
                  </a:cubicBezTo>
                  <a:close/>
                  <a:moveTo>
                    <a:pt x="1611745" y="1044374"/>
                  </a:moveTo>
                  <a:cubicBezTo>
                    <a:pt x="1624562" y="1046993"/>
                    <a:pt x="1637076" y="1038724"/>
                    <a:pt x="1639695" y="1025906"/>
                  </a:cubicBezTo>
                  <a:cubicBezTo>
                    <a:pt x="1639698" y="1025903"/>
                    <a:pt x="1639698" y="1025900"/>
                    <a:pt x="1639698" y="1025897"/>
                  </a:cubicBezTo>
                  <a:lnTo>
                    <a:pt x="2048098" y="1025897"/>
                  </a:lnTo>
                  <a:cubicBezTo>
                    <a:pt x="2050713" y="1038714"/>
                    <a:pt x="2063227" y="1046986"/>
                    <a:pt x="2076045" y="1044368"/>
                  </a:cubicBezTo>
                  <a:cubicBezTo>
                    <a:pt x="2088865" y="1041753"/>
                    <a:pt x="2097135" y="1029239"/>
                    <a:pt x="2094519" y="1016421"/>
                  </a:cubicBezTo>
                  <a:cubicBezTo>
                    <a:pt x="2091901" y="1003604"/>
                    <a:pt x="2079390" y="995331"/>
                    <a:pt x="2066569" y="997950"/>
                  </a:cubicBezTo>
                  <a:cubicBezTo>
                    <a:pt x="2057267" y="999848"/>
                    <a:pt x="2049996" y="1007119"/>
                    <a:pt x="2048098" y="1016421"/>
                  </a:cubicBezTo>
                  <a:lnTo>
                    <a:pt x="1639698" y="1016421"/>
                  </a:lnTo>
                  <a:cubicBezTo>
                    <a:pt x="1637079" y="1003604"/>
                    <a:pt x="1624562" y="995335"/>
                    <a:pt x="1611745" y="997956"/>
                  </a:cubicBezTo>
                  <a:cubicBezTo>
                    <a:pt x="1598927" y="1000575"/>
                    <a:pt x="1590658" y="1013092"/>
                    <a:pt x="1593280" y="1025909"/>
                  </a:cubicBezTo>
                  <a:cubicBezTo>
                    <a:pt x="1595181" y="1035208"/>
                    <a:pt x="1602446" y="1042473"/>
                    <a:pt x="1611745" y="1044374"/>
                  </a:cubicBezTo>
                  <a:close/>
                  <a:moveTo>
                    <a:pt x="2071314" y="1006945"/>
                  </a:moveTo>
                  <a:cubicBezTo>
                    <a:pt x="2079163" y="1006945"/>
                    <a:pt x="2085527" y="1013310"/>
                    <a:pt x="2085527" y="1021159"/>
                  </a:cubicBezTo>
                  <a:cubicBezTo>
                    <a:pt x="2085527" y="1029008"/>
                    <a:pt x="2079163" y="1035372"/>
                    <a:pt x="2071314" y="1035372"/>
                  </a:cubicBezTo>
                  <a:cubicBezTo>
                    <a:pt x="2063464" y="1035372"/>
                    <a:pt x="2057100" y="1029008"/>
                    <a:pt x="2057100" y="1021159"/>
                  </a:cubicBezTo>
                  <a:cubicBezTo>
                    <a:pt x="2057081" y="1013326"/>
                    <a:pt x="2063417" y="1006964"/>
                    <a:pt x="2071250" y="1006945"/>
                  </a:cubicBezTo>
                  <a:cubicBezTo>
                    <a:pt x="2071273" y="1006945"/>
                    <a:pt x="2071291" y="1006945"/>
                    <a:pt x="2071314" y="1006945"/>
                  </a:cubicBezTo>
                  <a:close/>
                  <a:moveTo>
                    <a:pt x="1616482" y="1006945"/>
                  </a:moveTo>
                  <a:cubicBezTo>
                    <a:pt x="1624331" y="1006945"/>
                    <a:pt x="1630696" y="1013310"/>
                    <a:pt x="1630696" y="1021159"/>
                  </a:cubicBezTo>
                  <a:cubicBezTo>
                    <a:pt x="1630696" y="1029008"/>
                    <a:pt x="1624331" y="1035372"/>
                    <a:pt x="1616482" y="1035372"/>
                  </a:cubicBezTo>
                  <a:cubicBezTo>
                    <a:pt x="1608633" y="1035372"/>
                    <a:pt x="1602269" y="1029008"/>
                    <a:pt x="1602269" y="1021159"/>
                  </a:cubicBezTo>
                  <a:cubicBezTo>
                    <a:pt x="1602253" y="1013326"/>
                    <a:pt x="1608586" y="1006964"/>
                    <a:pt x="1616419" y="1006945"/>
                  </a:cubicBezTo>
                  <a:cubicBezTo>
                    <a:pt x="1616441" y="1006945"/>
                    <a:pt x="1616460" y="1006945"/>
                    <a:pt x="1616482" y="1006945"/>
                  </a:cubicBezTo>
                  <a:close/>
                  <a:moveTo>
                    <a:pt x="1687550" y="1575011"/>
                  </a:moveTo>
                  <a:cubicBezTo>
                    <a:pt x="1700367" y="1577629"/>
                    <a:pt x="1712881" y="1569360"/>
                    <a:pt x="1715500" y="1556543"/>
                  </a:cubicBezTo>
                  <a:cubicBezTo>
                    <a:pt x="1715503" y="1556539"/>
                    <a:pt x="1715503" y="1556536"/>
                    <a:pt x="1715503" y="1556533"/>
                  </a:cubicBezTo>
                  <a:lnTo>
                    <a:pt x="1772831" y="1556533"/>
                  </a:lnTo>
                  <a:lnTo>
                    <a:pt x="1772831" y="1177507"/>
                  </a:lnTo>
                  <a:lnTo>
                    <a:pt x="1848636" y="1177507"/>
                  </a:lnTo>
                  <a:lnTo>
                    <a:pt x="1848636" y="1092226"/>
                  </a:lnTo>
                  <a:lnTo>
                    <a:pt x="1639698" y="1092226"/>
                  </a:lnTo>
                  <a:cubicBezTo>
                    <a:pt x="1637082" y="1079409"/>
                    <a:pt x="1624568" y="1071137"/>
                    <a:pt x="1611751" y="1073755"/>
                  </a:cubicBezTo>
                  <a:cubicBezTo>
                    <a:pt x="1598930" y="1076370"/>
                    <a:pt x="1590661" y="1088885"/>
                    <a:pt x="1593277" y="1101702"/>
                  </a:cubicBezTo>
                  <a:cubicBezTo>
                    <a:pt x="1595892" y="1114519"/>
                    <a:pt x="1608406" y="1122792"/>
                    <a:pt x="1621223" y="1120173"/>
                  </a:cubicBezTo>
                  <a:cubicBezTo>
                    <a:pt x="1630528" y="1118275"/>
                    <a:pt x="1637799" y="1111004"/>
                    <a:pt x="1639698" y="1101702"/>
                  </a:cubicBezTo>
                  <a:lnTo>
                    <a:pt x="1839160" y="1101702"/>
                  </a:lnTo>
                  <a:lnTo>
                    <a:pt x="1839160" y="1168031"/>
                  </a:lnTo>
                  <a:lnTo>
                    <a:pt x="1763355" y="1168031"/>
                  </a:lnTo>
                  <a:lnTo>
                    <a:pt x="1763355" y="1547057"/>
                  </a:lnTo>
                  <a:lnTo>
                    <a:pt x="1715503" y="1547057"/>
                  </a:lnTo>
                  <a:cubicBezTo>
                    <a:pt x="1712885" y="1534240"/>
                    <a:pt x="1700367" y="1525971"/>
                    <a:pt x="1687550" y="1528593"/>
                  </a:cubicBezTo>
                  <a:cubicBezTo>
                    <a:pt x="1674732" y="1531211"/>
                    <a:pt x="1666463" y="1543728"/>
                    <a:pt x="1669085" y="1556546"/>
                  </a:cubicBezTo>
                  <a:cubicBezTo>
                    <a:pt x="1670986" y="1565844"/>
                    <a:pt x="1678251" y="1573109"/>
                    <a:pt x="1687550" y="1575011"/>
                  </a:cubicBezTo>
                  <a:close/>
                  <a:moveTo>
                    <a:pt x="1616482" y="1111178"/>
                  </a:moveTo>
                  <a:cubicBezTo>
                    <a:pt x="1608633" y="1111178"/>
                    <a:pt x="1602269" y="1104813"/>
                    <a:pt x="1602269" y="1096964"/>
                  </a:cubicBezTo>
                  <a:cubicBezTo>
                    <a:pt x="1602269" y="1089115"/>
                    <a:pt x="1608633" y="1082751"/>
                    <a:pt x="1616482" y="1082751"/>
                  </a:cubicBezTo>
                  <a:cubicBezTo>
                    <a:pt x="1624331" y="1082751"/>
                    <a:pt x="1630696" y="1089115"/>
                    <a:pt x="1630696" y="1096964"/>
                  </a:cubicBezTo>
                  <a:cubicBezTo>
                    <a:pt x="1630680" y="1104807"/>
                    <a:pt x="1624325" y="1111159"/>
                    <a:pt x="1616482" y="1111178"/>
                  </a:cubicBezTo>
                  <a:close/>
                  <a:moveTo>
                    <a:pt x="1692288" y="1537582"/>
                  </a:moveTo>
                  <a:cubicBezTo>
                    <a:pt x="1700137" y="1537582"/>
                    <a:pt x="1706501" y="1543946"/>
                    <a:pt x="1706501" y="1551795"/>
                  </a:cubicBezTo>
                  <a:cubicBezTo>
                    <a:pt x="1706501" y="1559644"/>
                    <a:pt x="1700137" y="1566009"/>
                    <a:pt x="1692288" y="1566009"/>
                  </a:cubicBezTo>
                  <a:cubicBezTo>
                    <a:pt x="1684439" y="1566009"/>
                    <a:pt x="1678074" y="1559644"/>
                    <a:pt x="1678074" y="1551795"/>
                  </a:cubicBezTo>
                  <a:cubicBezTo>
                    <a:pt x="1678055" y="1543962"/>
                    <a:pt x="1684391" y="1537601"/>
                    <a:pt x="1692224" y="1537582"/>
                  </a:cubicBezTo>
                  <a:cubicBezTo>
                    <a:pt x="1692247" y="1537582"/>
                    <a:pt x="1692265" y="1537582"/>
                    <a:pt x="1692288" y="1537582"/>
                  </a:cubicBezTo>
                  <a:close/>
                  <a:moveTo>
                    <a:pt x="1621220" y="2011364"/>
                  </a:moveTo>
                  <a:lnTo>
                    <a:pt x="1621220" y="1850278"/>
                  </a:lnTo>
                  <a:lnTo>
                    <a:pt x="1336477" y="1850278"/>
                  </a:lnTo>
                  <a:cubicBezTo>
                    <a:pt x="1333862" y="1837461"/>
                    <a:pt x="1321348" y="1829188"/>
                    <a:pt x="1308530" y="1831807"/>
                  </a:cubicBezTo>
                  <a:cubicBezTo>
                    <a:pt x="1295710" y="1834422"/>
                    <a:pt x="1287441" y="1846936"/>
                    <a:pt x="1290056" y="1859754"/>
                  </a:cubicBezTo>
                  <a:cubicBezTo>
                    <a:pt x="1292671" y="1872571"/>
                    <a:pt x="1305185" y="1880843"/>
                    <a:pt x="1318006" y="1878225"/>
                  </a:cubicBezTo>
                  <a:cubicBezTo>
                    <a:pt x="1327308" y="1876327"/>
                    <a:pt x="1334579" y="1869056"/>
                    <a:pt x="1336477" y="1859754"/>
                  </a:cubicBezTo>
                  <a:lnTo>
                    <a:pt x="1611745" y="1859754"/>
                  </a:lnTo>
                  <a:lnTo>
                    <a:pt x="1611745" y="2001888"/>
                  </a:lnTo>
                  <a:lnTo>
                    <a:pt x="1545415" y="2001888"/>
                  </a:lnTo>
                  <a:lnTo>
                    <a:pt x="1545415" y="1954037"/>
                  </a:lnTo>
                  <a:cubicBezTo>
                    <a:pt x="1558232" y="1951421"/>
                    <a:pt x="1566505" y="1938907"/>
                    <a:pt x="1563886" y="1926090"/>
                  </a:cubicBezTo>
                  <a:cubicBezTo>
                    <a:pt x="1561271" y="1913269"/>
                    <a:pt x="1548757" y="1905000"/>
                    <a:pt x="1535939" y="1907615"/>
                  </a:cubicBezTo>
                  <a:cubicBezTo>
                    <a:pt x="1523122" y="1910234"/>
                    <a:pt x="1514850" y="1922745"/>
                    <a:pt x="1517468" y="1935565"/>
                  </a:cubicBezTo>
                  <a:cubicBezTo>
                    <a:pt x="1519366" y="1944867"/>
                    <a:pt x="1526637" y="1952138"/>
                    <a:pt x="1535939" y="1954037"/>
                  </a:cubicBezTo>
                  <a:lnTo>
                    <a:pt x="1535939" y="2011364"/>
                  </a:lnTo>
                  <a:close/>
                  <a:moveTo>
                    <a:pt x="1326685" y="1859754"/>
                  </a:moveTo>
                  <a:cubicBezTo>
                    <a:pt x="1324070" y="1867157"/>
                    <a:pt x="1315943" y="1871039"/>
                    <a:pt x="1308540" y="1868424"/>
                  </a:cubicBezTo>
                  <a:cubicBezTo>
                    <a:pt x="1301136" y="1865809"/>
                    <a:pt x="1297254" y="1857682"/>
                    <a:pt x="1299869" y="1850278"/>
                  </a:cubicBezTo>
                  <a:cubicBezTo>
                    <a:pt x="1302485" y="1842874"/>
                    <a:pt x="1310612" y="1838993"/>
                    <a:pt x="1318015" y="1841608"/>
                  </a:cubicBezTo>
                  <a:cubicBezTo>
                    <a:pt x="1325419" y="1844223"/>
                    <a:pt x="1329301" y="1852350"/>
                    <a:pt x="1326685" y="1859754"/>
                  </a:cubicBezTo>
                  <a:close/>
                  <a:moveTo>
                    <a:pt x="1526464" y="1930853"/>
                  </a:moveTo>
                  <a:cubicBezTo>
                    <a:pt x="1526464" y="1923004"/>
                    <a:pt x="1532828" y="1916639"/>
                    <a:pt x="1540677" y="1916639"/>
                  </a:cubicBezTo>
                  <a:cubicBezTo>
                    <a:pt x="1548526" y="1916639"/>
                    <a:pt x="1554891" y="1923004"/>
                    <a:pt x="1554891" y="1930853"/>
                  </a:cubicBezTo>
                  <a:cubicBezTo>
                    <a:pt x="1554891" y="1938702"/>
                    <a:pt x="1548526" y="1945066"/>
                    <a:pt x="1540677" y="1945066"/>
                  </a:cubicBezTo>
                  <a:cubicBezTo>
                    <a:pt x="1532828" y="1945066"/>
                    <a:pt x="1526464" y="1938702"/>
                    <a:pt x="1526464" y="1930853"/>
                  </a:cubicBezTo>
                  <a:cubicBezTo>
                    <a:pt x="1526464" y="1930843"/>
                    <a:pt x="1526464" y="1930831"/>
                    <a:pt x="1526464" y="1930821"/>
                  </a:cubicBezTo>
                  <a:close/>
                  <a:moveTo>
                    <a:pt x="1972293" y="1926115"/>
                  </a:moveTo>
                  <a:cubicBezTo>
                    <a:pt x="1969681" y="1938935"/>
                    <a:pt x="1977953" y="1951446"/>
                    <a:pt x="1990774" y="1954059"/>
                  </a:cubicBezTo>
                  <a:cubicBezTo>
                    <a:pt x="2003591" y="1956671"/>
                    <a:pt x="2016102" y="1948398"/>
                    <a:pt x="2018717" y="1935578"/>
                  </a:cubicBezTo>
                  <a:cubicBezTo>
                    <a:pt x="2021329" y="1922764"/>
                    <a:pt x="2013060" y="1910256"/>
                    <a:pt x="2000246" y="1907637"/>
                  </a:cubicBezTo>
                  <a:lnTo>
                    <a:pt x="2000246" y="1774473"/>
                  </a:lnTo>
                  <a:lnTo>
                    <a:pt x="1914965" y="1774473"/>
                  </a:lnTo>
                  <a:lnTo>
                    <a:pt x="1914965" y="1850278"/>
                  </a:lnTo>
                  <a:lnTo>
                    <a:pt x="1687550" y="1850278"/>
                  </a:lnTo>
                  <a:lnTo>
                    <a:pt x="1687550" y="2077694"/>
                  </a:lnTo>
                  <a:lnTo>
                    <a:pt x="1563893" y="2077694"/>
                  </a:lnTo>
                  <a:cubicBezTo>
                    <a:pt x="1561277" y="2064876"/>
                    <a:pt x="1548763" y="2056604"/>
                    <a:pt x="1535946" y="2059223"/>
                  </a:cubicBezTo>
                  <a:cubicBezTo>
                    <a:pt x="1523125" y="2061838"/>
                    <a:pt x="1514856" y="2074352"/>
                    <a:pt x="1517471" y="2087169"/>
                  </a:cubicBezTo>
                  <a:cubicBezTo>
                    <a:pt x="1520087" y="2099987"/>
                    <a:pt x="1532601" y="2108259"/>
                    <a:pt x="1545421" y="2105641"/>
                  </a:cubicBezTo>
                  <a:cubicBezTo>
                    <a:pt x="1554723" y="2103742"/>
                    <a:pt x="1561994" y="2096471"/>
                    <a:pt x="1563893" y="2087169"/>
                  </a:cubicBezTo>
                  <a:lnTo>
                    <a:pt x="1697025" y="2087169"/>
                  </a:lnTo>
                  <a:lnTo>
                    <a:pt x="1697025" y="1859754"/>
                  </a:lnTo>
                  <a:lnTo>
                    <a:pt x="1924441" y="1859754"/>
                  </a:lnTo>
                  <a:lnTo>
                    <a:pt x="1924441" y="1783949"/>
                  </a:lnTo>
                  <a:lnTo>
                    <a:pt x="1990771" y="1783949"/>
                  </a:lnTo>
                  <a:lnTo>
                    <a:pt x="1990771" y="1907764"/>
                  </a:lnTo>
                  <a:cubicBezTo>
                    <a:pt x="1981510" y="1909640"/>
                    <a:pt x="1974248" y="1916838"/>
                    <a:pt x="1972293" y="1926083"/>
                  </a:cubicBezTo>
                  <a:close/>
                  <a:moveTo>
                    <a:pt x="1540677" y="2096677"/>
                  </a:moveTo>
                  <a:cubicBezTo>
                    <a:pt x="1532828" y="2096677"/>
                    <a:pt x="1526464" y="2090312"/>
                    <a:pt x="1526464" y="2082463"/>
                  </a:cubicBezTo>
                  <a:cubicBezTo>
                    <a:pt x="1526464" y="2074614"/>
                    <a:pt x="1532828" y="2068250"/>
                    <a:pt x="1540677" y="2068250"/>
                  </a:cubicBezTo>
                  <a:cubicBezTo>
                    <a:pt x="1548526" y="2068250"/>
                    <a:pt x="1554891" y="2074614"/>
                    <a:pt x="1554891" y="2082463"/>
                  </a:cubicBezTo>
                  <a:cubicBezTo>
                    <a:pt x="1554856" y="2090293"/>
                    <a:pt x="1548507" y="2096626"/>
                    <a:pt x="1540677" y="2096645"/>
                  </a:cubicBezTo>
                  <a:close/>
                  <a:moveTo>
                    <a:pt x="1995508" y="1916639"/>
                  </a:moveTo>
                  <a:cubicBezTo>
                    <a:pt x="2003357" y="1916639"/>
                    <a:pt x="2009722" y="1923004"/>
                    <a:pt x="2009722" y="1930853"/>
                  </a:cubicBezTo>
                  <a:cubicBezTo>
                    <a:pt x="2009722" y="1938702"/>
                    <a:pt x="2003357" y="1945066"/>
                    <a:pt x="1995508" y="1945066"/>
                  </a:cubicBezTo>
                  <a:cubicBezTo>
                    <a:pt x="1987659" y="1945066"/>
                    <a:pt x="1981295" y="1938702"/>
                    <a:pt x="1981295" y="1930853"/>
                  </a:cubicBezTo>
                  <a:cubicBezTo>
                    <a:pt x="1981260" y="1923020"/>
                    <a:pt x="1987580" y="1916642"/>
                    <a:pt x="1995414" y="1916608"/>
                  </a:cubicBezTo>
                  <a:cubicBezTo>
                    <a:pt x="1995445" y="1916608"/>
                    <a:pt x="1995477" y="1916608"/>
                    <a:pt x="1995508" y="1916608"/>
                  </a:cubicBezTo>
                  <a:close/>
                  <a:moveTo>
                    <a:pt x="1441657" y="2911582"/>
                  </a:moveTo>
                  <a:cubicBezTo>
                    <a:pt x="1439045" y="2924403"/>
                    <a:pt x="1447317" y="2936914"/>
                    <a:pt x="1460137" y="2939526"/>
                  </a:cubicBezTo>
                  <a:cubicBezTo>
                    <a:pt x="1472955" y="2942138"/>
                    <a:pt x="1485466" y="2933866"/>
                    <a:pt x="1488081" y="2921045"/>
                  </a:cubicBezTo>
                  <a:cubicBezTo>
                    <a:pt x="1490693" y="2908231"/>
                    <a:pt x="1482424" y="2895723"/>
                    <a:pt x="1469610" y="2893105"/>
                  </a:cubicBezTo>
                  <a:lnTo>
                    <a:pt x="1469610" y="2835745"/>
                  </a:lnTo>
                  <a:lnTo>
                    <a:pt x="1393805" y="2835745"/>
                  </a:lnTo>
                  <a:lnTo>
                    <a:pt x="1393805" y="2484673"/>
                  </a:lnTo>
                  <a:cubicBezTo>
                    <a:pt x="1406622" y="2482058"/>
                    <a:pt x="1414894" y="2469543"/>
                    <a:pt x="1412276" y="2456726"/>
                  </a:cubicBezTo>
                  <a:cubicBezTo>
                    <a:pt x="1409661" y="2443905"/>
                    <a:pt x="1397146" y="2435636"/>
                    <a:pt x="1384329" y="2438252"/>
                  </a:cubicBezTo>
                  <a:cubicBezTo>
                    <a:pt x="1371512" y="2440870"/>
                    <a:pt x="1363239" y="2453381"/>
                    <a:pt x="1365858" y="2466202"/>
                  </a:cubicBezTo>
                  <a:cubicBezTo>
                    <a:pt x="1367756" y="2475504"/>
                    <a:pt x="1375027" y="2482775"/>
                    <a:pt x="1384329" y="2484673"/>
                  </a:cubicBezTo>
                  <a:lnTo>
                    <a:pt x="1384329" y="2845221"/>
                  </a:lnTo>
                  <a:lnTo>
                    <a:pt x="1460134" y="2845221"/>
                  </a:lnTo>
                  <a:lnTo>
                    <a:pt x="1460134" y="2893231"/>
                  </a:lnTo>
                  <a:cubicBezTo>
                    <a:pt x="1450873" y="2895107"/>
                    <a:pt x="1443612" y="2902306"/>
                    <a:pt x="1441657" y="2911551"/>
                  </a:cubicBezTo>
                  <a:close/>
                  <a:moveTo>
                    <a:pt x="1374853" y="2461457"/>
                  </a:moveTo>
                  <a:cubicBezTo>
                    <a:pt x="1374853" y="2453608"/>
                    <a:pt x="1381218" y="2447244"/>
                    <a:pt x="1389067" y="2447244"/>
                  </a:cubicBezTo>
                  <a:cubicBezTo>
                    <a:pt x="1396916" y="2447244"/>
                    <a:pt x="1403280" y="2453608"/>
                    <a:pt x="1403280" y="2461457"/>
                  </a:cubicBezTo>
                  <a:cubicBezTo>
                    <a:pt x="1403280" y="2469306"/>
                    <a:pt x="1396916" y="2475671"/>
                    <a:pt x="1389067" y="2475671"/>
                  </a:cubicBezTo>
                  <a:cubicBezTo>
                    <a:pt x="1381218" y="2475671"/>
                    <a:pt x="1374853" y="2469306"/>
                    <a:pt x="1374853" y="2461457"/>
                  </a:cubicBezTo>
                  <a:close/>
                  <a:moveTo>
                    <a:pt x="1464872" y="2902075"/>
                  </a:moveTo>
                  <a:cubicBezTo>
                    <a:pt x="1472721" y="2902075"/>
                    <a:pt x="1479085" y="2908439"/>
                    <a:pt x="1479085" y="2916288"/>
                  </a:cubicBezTo>
                  <a:cubicBezTo>
                    <a:pt x="1479085" y="2924137"/>
                    <a:pt x="1472721" y="2930502"/>
                    <a:pt x="1464872" y="2930502"/>
                  </a:cubicBezTo>
                  <a:cubicBezTo>
                    <a:pt x="1457023" y="2930502"/>
                    <a:pt x="1450659" y="2924137"/>
                    <a:pt x="1450659" y="2916288"/>
                  </a:cubicBezTo>
                  <a:cubicBezTo>
                    <a:pt x="1450640" y="2908455"/>
                    <a:pt x="1456976" y="2902094"/>
                    <a:pt x="1464809" y="2902075"/>
                  </a:cubicBezTo>
                  <a:cubicBezTo>
                    <a:pt x="1464831" y="2902075"/>
                    <a:pt x="1464850" y="2902075"/>
                    <a:pt x="1464872" y="2902075"/>
                  </a:cubicBezTo>
                  <a:close/>
                  <a:moveTo>
                    <a:pt x="2445602" y="589543"/>
                  </a:moveTo>
                  <a:cubicBezTo>
                    <a:pt x="2458419" y="592162"/>
                    <a:pt x="2470933" y="583893"/>
                    <a:pt x="2473552" y="571075"/>
                  </a:cubicBezTo>
                  <a:cubicBezTo>
                    <a:pt x="2473555" y="571072"/>
                    <a:pt x="2473555" y="571069"/>
                    <a:pt x="2473555" y="571066"/>
                  </a:cubicBezTo>
                  <a:lnTo>
                    <a:pt x="2606688" y="571066"/>
                  </a:lnTo>
                  <a:lnTo>
                    <a:pt x="2606688" y="267845"/>
                  </a:lnTo>
                  <a:lnTo>
                    <a:pt x="3185176" y="267845"/>
                  </a:lnTo>
                  <a:cubicBezTo>
                    <a:pt x="3187798" y="280664"/>
                    <a:pt x="3200305" y="288934"/>
                    <a:pt x="3213129" y="286318"/>
                  </a:cubicBezTo>
                  <a:cubicBezTo>
                    <a:pt x="3225953" y="283701"/>
                    <a:pt x="3234228" y="271188"/>
                    <a:pt x="3231607" y="258369"/>
                  </a:cubicBezTo>
                  <a:cubicBezTo>
                    <a:pt x="3228985" y="245551"/>
                    <a:pt x="3216477" y="237280"/>
                    <a:pt x="3203654" y="239897"/>
                  </a:cubicBezTo>
                  <a:cubicBezTo>
                    <a:pt x="3194336" y="241796"/>
                    <a:pt x="3187071" y="249066"/>
                    <a:pt x="3185176" y="258369"/>
                  </a:cubicBezTo>
                  <a:lnTo>
                    <a:pt x="2597212" y="258369"/>
                  </a:lnTo>
                  <a:lnTo>
                    <a:pt x="2597212" y="561590"/>
                  </a:lnTo>
                  <a:lnTo>
                    <a:pt x="2473555" y="561590"/>
                  </a:lnTo>
                  <a:cubicBezTo>
                    <a:pt x="2470936" y="548773"/>
                    <a:pt x="2458419" y="540504"/>
                    <a:pt x="2445602" y="543125"/>
                  </a:cubicBezTo>
                  <a:cubicBezTo>
                    <a:pt x="2432784" y="545744"/>
                    <a:pt x="2424515" y="558261"/>
                    <a:pt x="2427137" y="571078"/>
                  </a:cubicBezTo>
                  <a:cubicBezTo>
                    <a:pt x="2429038" y="580377"/>
                    <a:pt x="2436303" y="587642"/>
                    <a:pt x="2445602" y="589543"/>
                  </a:cubicBezTo>
                  <a:close/>
                  <a:moveTo>
                    <a:pt x="3208391" y="248894"/>
                  </a:moveTo>
                  <a:cubicBezTo>
                    <a:pt x="3216256" y="248894"/>
                    <a:pt x="3222605" y="255257"/>
                    <a:pt x="3222605" y="263107"/>
                  </a:cubicBezTo>
                  <a:cubicBezTo>
                    <a:pt x="3222605" y="270957"/>
                    <a:pt x="3216256" y="277321"/>
                    <a:pt x="3208391" y="277321"/>
                  </a:cubicBezTo>
                  <a:cubicBezTo>
                    <a:pt x="3200526" y="277321"/>
                    <a:pt x="3194178" y="270957"/>
                    <a:pt x="3194178" y="263107"/>
                  </a:cubicBezTo>
                  <a:cubicBezTo>
                    <a:pt x="3194146" y="255275"/>
                    <a:pt x="3200495" y="248911"/>
                    <a:pt x="3208328" y="248894"/>
                  </a:cubicBezTo>
                  <a:cubicBezTo>
                    <a:pt x="3208360" y="248894"/>
                    <a:pt x="3208360" y="248894"/>
                    <a:pt x="3208391" y="248894"/>
                  </a:cubicBezTo>
                  <a:close/>
                  <a:moveTo>
                    <a:pt x="2450340" y="552114"/>
                  </a:moveTo>
                  <a:cubicBezTo>
                    <a:pt x="2458188" y="552114"/>
                    <a:pt x="2464553" y="558479"/>
                    <a:pt x="2464553" y="566328"/>
                  </a:cubicBezTo>
                  <a:cubicBezTo>
                    <a:pt x="2464553" y="574177"/>
                    <a:pt x="2458188" y="580541"/>
                    <a:pt x="2450340" y="580541"/>
                  </a:cubicBezTo>
                  <a:cubicBezTo>
                    <a:pt x="2442490" y="580541"/>
                    <a:pt x="2436126" y="574177"/>
                    <a:pt x="2436126" y="566328"/>
                  </a:cubicBezTo>
                  <a:cubicBezTo>
                    <a:pt x="2436107" y="558495"/>
                    <a:pt x="2442443" y="552133"/>
                    <a:pt x="2450276" y="552114"/>
                  </a:cubicBezTo>
                  <a:cubicBezTo>
                    <a:pt x="2450298" y="552114"/>
                    <a:pt x="2450317" y="552114"/>
                    <a:pt x="2450340" y="552114"/>
                  </a:cubicBezTo>
                  <a:close/>
                  <a:moveTo>
                    <a:pt x="1613703" y="2238780"/>
                  </a:moveTo>
                  <a:lnTo>
                    <a:pt x="1848636" y="2238780"/>
                  </a:lnTo>
                  <a:lnTo>
                    <a:pt x="1848636" y="1954037"/>
                  </a:lnTo>
                  <a:cubicBezTo>
                    <a:pt x="1861456" y="1951421"/>
                    <a:pt x="1869725" y="1938907"/>
                    <a:pt x="1867107" y="1926090"/>
                  </a:cubicBezTo>
                  <a:cubicBezTo>
                    <a:pt x="1864492" y="1913269"/>
                    <a:pt x="1851978" y="1905000"/>
                    <a:pt x="1839160" y="1907615"/>
                  </a:cubicBezTo>
                  <a:cubicBezTo>
                    <a:pt x="1826343" y="1910234"/>
                    <a:pt x="1818071" y="1922745"/>
                    <a:pt x="1820689" y="1935565"/>
                  </a:cubicBezTo>
                  <a:cubicBezTo>
                    <a:pt x="1822587" y="1944867"/>
                    <a:pt x="1829858" y="1952138"/>
                    <a:pt x="1839160" y="1954037"/>
                  </a:cubicBezTo>
                  <a:lnTo>
                    <a:pt x="1839160" y="2229304"/>
                  </a:lnTo>
                  <a:lnTo>
                    <a:pt x="1609818" y="2229304"/>
                  </a:lnTo>
                  <a:lnTo>
                    <a:pt x="1460134" y="2378956"/>
                  </a:lnTo>
                  <a:lnTo>
                    <a:pt x="1460134" y="2741621"/>
                  </a:lnTo>
                  <a:cubicBezTo>
                    <a:pt x="1447317" y="2744236"/>
                    <a:pt x="1439045" y="2756750"/>
                    <a:pt x="1441663" y="2769568"/>
                  </a:cubicBezTo>
                  <a:cubicBezTo>
                    <a:pt x="1444278" y="2782388"/>
                    <a:pt x="1456792" y="2790657"/>
                    <a:pt x="1469610" y="2788042"/>
                  </a:cubicBezTo>
                  <a:cubicBezTo>
                    <a:pt x="1482427" y="2785423"/>
                    <a:pt x="1490699" y="2772912"/>
                    <a:pt x="1488081" y="2760092"/>
                  </a:cubicBezTo>
                  <a:cubicBezTo>
                    <a:pt x="1486183" y="2750790"/>
                    <a:pt x="1478912" y="2743519"/>
                    <a:pt x="1469610" y="2741621"/>
                  </a:cubicBezTo>
                  <a:lnTo>
                    <a:pt x="1469610" y="2382841"/>
                  </a:lnTo>
                  <a:close/>
                  <a:moveTo>
                    <a:pt x="1829685" y="1930821"/>
                  </a:moveTo>
                  <a:cubicBezTo>
                    <a:pt x="1829685" y="1922972"/>
                    <a:pt x="1836049" y="1916608"/>
                    <a:pt x="1843898" y="1916608"/>
                  </a:cubicBezTo>
                  <a:cubicBezTo>
                    <a:pt x="1851747" y="1916608"/>
                    <a:pt x="1858111" y="1922972"/>
                    <a:pt x="1858111" y="1930821"/>
                  </a:cubicBezTo>
                  <a:cubicBezTo>
                    <a:pt x="1858111" y="1938670"/>
                    <a:pt x="1851747" y="1945035"/>
                    <a:pt x="1843898" y="1945035"/>
                  </a:cubicBezTo>
                  <a:cubicBezTo>
                    <a:pt x="1836049" y="1945035"/>
                    <a:pt x="1829685" y="1938670"/>
                    <a:pt x="1829685" y="1930821"/>
                  </a:cubicBezTo>
                  <a:close/>
                  <a:moveTo>
                    <a:pt x="1479085" y="2764678"/>
                  </a:moveTo>
                  <a:cubicBezTo>
                    <a:pt x="1479085" y="2772527"/>
                    <a:pt x="1472721" y="2778892"/>
                    <a:pt x="1464872" y="2778892"/>
                  </a:cubicBezTo>
                  <a:cubicBezTo>
                    <a:pt x="1457023" y="2778892"/>
                    <a:pt x="1450659" y="2772527"/>
                    <a:pt x="1450659" y="2764678"/>
                  </a:cubicBezTo>
                  <a:cubicBezTo>
                    <a:pt x="1450659" y="2756829"/>
                    <a:pt x="1457023" y="2750465"/>
                    <a:pt x="1464872" y="2750465"/>
                  </a:cubicBezTo>
                  <a:cubicBezTo>
                    <a:pt x="1472721" y="2750465"/>
                    <a:pt x="1479085" y="2756829"/>
                    <a:pt x="1479085" y="2764678"/>
                  </a:cubicBezTo>
                  <a:close/>
                  <a:moveTo>
                    <a:pt x="2123903" y="2380914"/>
                  </a:moveTo>
                  <a:lnTo>
                    <a:pt x="1715503" y="2380914"/>
                  </a:lnTo>
                  <a:cubicBezTo>
                    <a:pt x="1712888" y="2368097"/>
                    <a:pt x="1700374" y="2359825"/>
                    <a:pt x="1687556" y="2362443"/>
                  </a:cubicBezTo>
                  <a:cubicBezTo>
                    <a:pt x="1674736" y="2365059"/>
                    <a:pt x="1666466" y="2377573"/>
                    <a:pt x="1669082" y="2390390"/>
                  </a:cubicBezTo>
                  <a:cubicBezTo>
                    <a:pt x="1671700" y="2403207"/>
                    <a:pt x="1684211" y="2411480"/>
                    <a:pt x="1697032" y="2408861"/>
                  </a:cubicBezTo>
                  <a:cubicBezTo>
                    <a:pt x="1706334" y="2406963"/>
                    <a:pt x="1713605" y="2399692"/>
                    <a:pt x="1715503" y="2390390"/>
                  </a:cubicBezTo>
                  <a:lnTo>
                    <a:pt x="2123903" y="2390390"/>
                  </a:lnTo>
                  <a:cubicBezTo>
                    <a:pt x="2126519" y="2403207"/>
                    <a:pt x="2139033" y="2411480"/>
                    <a:pt x="2151850" y="2408861"/>
                  </a:cubicBezTo>
                  <a:cubicBezTo>
                    <a:pt x="2164671" y="2406246"/>
                    <a:pt x="2172940" y="2393732"/>
                    <a:pt x="2170325" y="2380914"/>
                  </a:cubicBezTo>
                  <a:cubicBezTo>
                    <a:pt x="2167706" y="2368097"/>
                    <a:pt x="2155195" y="2359825"/>
                    <a:pt x="2142375" y="2362443"/>
                  </a:cubicBezTo>
                  <a:cubicBezTo>
                    <a:pt x="2133073" y="2364341"/>
                    <a:pt x="2125802" y="2371612"/>
                    <a:pt x="2123903" y="2380914"/>
                  </a:cubicBezTo>
                  <a:close/>
                  <a:moveTo>
                    <a:pt x="1692288" y="2399866"/>
                  </a:moveTo>
                  <a:cubicBezTo>
                    <a:pt x="1684439" y="2399866"/>
                    <a:pt x="1678074" y="2393501"/>
                    <a:pt x="1678074" y="2385652"/>
                  </a:cubicBezTo>
                  <a:cubicBezTo>
                    <a:pt x="1678074" y="2377803"/>
                    <a:pt x="1684439" y="2371439"/>
                    <a:pt x="1692288" y="2371439"/>
                  </a:cubicBezTo>
                  <a:cubicBezTo>
                    <a:pt x="1700137" y="2371439"/>
                    <a:pt x="1706501" y="2377803"/>
                    <a:pt x="1706501" y="2385652"/>
                  </a:cubicBezTo>
                  <a:cubicBezTo>
                    <a:pt x="1706485" y="2393495"/>
                    <a:pt x="1700130" y="2399847"/>
                    <a:pt x="1692288" y="2399866"/>
                  </a:cubicBezTo>
                  <a:close/>
                  <a:moveTo>
                    <a:pt x="2161332" y="2385652"/>
                  </a:moveTo>
                  <a:cubicBezTo>
                    <a:pt x="2161332" y="2393501"/>
                    <a:pt x="2154968" y="2399866"/>
                    <a:pt x="2147119" y="2399866"/>
                  </a:cubicBezTo>
                  <a:cubicBezTo>
                    <a:pt x="2139270" y="2399866"/>
                    <a:pt x="2132905" y="2393501"/>
                    <a:pt x="2132905" y="2385652"/>
                  </a:cubicBezTo>
                  <a:cubicBezTo>
                    <a:pt x="2132905" y="2377803"/>
                    <a:pt x="2139270" y="2371439"/>
                    <a:pt x="2147119" y="2371439"/>
                  </a:cubicBezTo>
                  <a:cubicBezTo>
                    <a:pt x="2154968" y="2371439"/>
                    <a:pt x="2161332" y="2377803"/>
                    <a:pt x="2161332" y="2385652"/>
                  </a:cubicBezTo>
                  <a:close/>
                  <a:moveTo>
                    <a:pt x="1090584" y="2349676"/>
                  </a:moveTo>
                  <a:lnTo>
                    <a:pt x="1090584" y="2087169"/>
                  </a:lnTo>
                  <a:lnTo>
                    <a:pt x="1242194" y="2087169"/>
                  </a:lnTo>
                  <a:lnTo>
                    <a:pt x="1242194" y="1783949"/>
                  </a:lnTo>
                  <a:lnTo>
                    <a:pt x="1820683" y="1783949"/>
                  </a:lnTo>
                  <a:cubicBezTo>
                    <a:pt x="1823298" y="1796766"/>
                    <a:pt x="1835812" y="1805038"/>
                    <a:pt x="1848629" y="1802420"/>
                  </a:cubicBezTo>
                  <a:cubicBezTo>
                    <a:pt x="1861450" y="1799805"/>
                    <a:pt x="1869719" y="1787290"/>
                    <a:pt x="1867104" y="1774473"/>
                  </a:cubicBezTo>
                  <a:cubicBezTo>
                    <a:pt x="1864485" y="1761656"/>
                    <a:pt x="1851974" y="1753383"/>
                    <a:pt x="1839154" y="1756002"/>
                  </a:cubicBezTo>
                  <a:cubicBezTo>
                    <a:pt x="1829852" y="1757900"/>
                    <a:pt x="1822581" y="1765171"/>
                    <a:pt x="1820683" y="1774473"/>
                  </a:cubicBezTo>
                  <a:lnTo>
                    <a:pt x="1232719" y="1774473"/>
                  </a:lnTo>
                  <a:lnTo>
                    <a:pt x="1232719" y="2077694"/>
                  </a:lnTo>
                  <a:lnTo>
                    <a:pt x="1081108" y="2077694"/>
                  </a:lnTo>
                  <a:lnTo>
                    <a:pt x="1081108" y="2345791"/>
                  </a:lnTo>
                  <a:lnTo>
                    <a:pt x="853693" y="2573207"/>
                  </a:lnTo>
                  <a:lnTo>
                    <a:pt x="853693" y="2590010"/>
                  </a:lnTo>
                  <a:cubicBezTo>
                    <a:pt x="840875" y="2592626"/>
                    <a:pt x="832603" y="2605140"/>
                    <a:pt x="835222" y="2617957"/>
                  </a:cubicBezTo>
                  <a:cubicBezTo>
                    <a:pt x="837837" y="2630778"/>
                    <a:pt x="850351" y="2639047"/>
                    <a:pt x="863168" y="2636432"/>
                  </a:cubicBezTo>
                  <a:cubicBezTo>
                    <a:pt x="875986" y="2633813"/>
                    <a:pt x="884258" y="2621302"/>
                    <a:pt x="881640" y="2608482"/>
                  </a:cubicBezTo>
                  <a:cubicBezTo>
                    <a:pt x="879741" y="2599180"/>
                    <a:pt x="872470" y="2591909"/>
                    <a:pt x="863168" y="2590010"/>
                  </a:cubicBezTo>
                  <a:lnTo>
                    <a:pt x="863168" y="2577376"/>
                  </a:lnTo>
                  <a:close/>
                  <a:moveTo>
                    <a:pt x="1843898" y="1764997"/>
                  </a:moveTo>
                  <a:cubicBezTo>
                    <a:pt x="1851747" y="1764997"/>
                    <a:pt x="1858111" y="1771362"/>
                    <a:pt x="1858111" y="1779211"/>
                  </a:cubicBezTo>
                  <a:cubicBezTo>
                    <a:pt x="1858111" y="1787060"/>
                    <a:pt x="1851747" y="1793424"/>
                    <a:pt x="1843898" y="1793424"/>
                  </a:cubicBezTo>
                  <a:cubicBezTo>
                    <a:pt x="1836049" y="1793424"/>
                    <a:pt x="1829685" y="1787060"/>
                    <a:pt x="1829685" y="1779211"/>
                  </a:cubicBezTo>
                  <a:cubicBezTo>
                    <a:pt x="1829665" y="1771378"/>
                    <a:pt x="1836002" y="1765016"/>
                    <a:pt x="1843835" y="1764997"/>
                  </a:cubicBezTo>
                  <a:cubicBezTo>
                    <a:pt x="1843857" y="1764997"/>
                    <a:pt x="1843876" y="1764997"/>
                    <a:pt x="1843898" y="1764997"/>
                  </a:cubicBezTo>
                  <a:close/>
                  <a:moveTo>
                    <a:pt x="872644" y="2613068"/>
                  </a:moveTo>
                  <a:cubicBezTo>
                    <a:pt x="872644" y="2620917"/>
                    <a:pt x="866280" y="2627281"/>
                    <a:pt x="858431" y="2627281"/>
                  </a:cubicBezTo>
                  <a:cubicBezTo>
                    <a:pt x="850582" y="2627281"/>
                    <a:pt x="844217" y="2620917"/>
                    <a:pt x="844217" y="2613068"/>
                  </a:cubicBezTo>
                  <a:cubicBezTo>
                    <a:pt x="844217" y="2605219"/>
                    <a:pt x="850582" y="2598854"/>
                    <a:pt x="858431" y="2598854"/>
                  </a:cubicBezTo>
                  <a:cubicBezTo>
                    <a:pt x="866280" y="2598854"/>
                    <a:pt x="872644" y="2605219"/>
                    <a:pt x="872644" y="2613068"/>
                  </a:cubicBezTo>
                  <a:close/>
                  <a:moveTo>
                    <a:pt x="2218186" y="2333062"/>
                  </a:moveTo>
                  <a:cubicBezTo>
                    <a:pt x="2219746" y="2333375"/>
                    <a:pt x="2221332" y="2333536"/>
                    <a:pt x="2222924" y="2333536"/>
                  </a:cubicBezTo>
                  <a:cubicBezTo>
                    <a:pt x="2236007" y="2333536"/>
                    <a:pt x="2246613" y="2322930"/>
                    <a:pt x="2246613" y="2309847"/>
                  </a:cubicBezTo>
                  <a:cubicBezTo>
                    <a:pt x="2246607" y="2308322"/>
                    <a:pt x="2246458" y="2306799"/>
                    <a:pt x="2246171" y="2305299"/>
                  </a:cubicBezTo>
                  <a:cubicBezTo>
                    <a:pt x="2243663" y="2292459"/>
                    <a:pt x="2231221" y="2284083"/>
                    <a:pt x="2218382" y="2286587"/>
                  </a:cubicBezTo>
                  <a:cubicBezTo>
                    <a:pt x="2208988" y="2288423"/>
                    <a:pt x="2201619" y="2295731"/>
                    <a:pt x="2199709" y="2305109"/>
                  </a:cubicBezTo>
                  <a:lnTo>
                    <a:pt x="1652458" y="2305109"/>
                  </a:lnTo>
                  <a:lnTo>
                    <a:pt x="1535939" y="2421597"/>
                  </a:lnTo>
                  <a:lnTo>
                    <a:pt x="1535939" y="2893231"/>
                  </a:lnTo>
                  <a:cubicBezTo>
                    <a:pt x="1523122" y="2895846"/>
                    <a:pt x="1514850" y="2908360"/>
                    <a:pt x="1517468" y="2921178"/>
                  </a:cubicBezTo>
                  <a:cubicBezTo>
                    <a:pt x="1520083" y="2933998"/>
                    <a:pt x="1532598" y="2942268"/>
                    <a:pt x="1545415" y="2939652"/>
                  </a:cubicBezTo>
                  <a:cubicBezTo>
                    <a:pt x="1558232" y="2937034"/>
                    <a:pt x="1566505" y="2924523"/>
                    <a:pt x="1563886" y="2911702"/>
                  </a:cubicBezTo>
                  <a:cubicBezTo>
                    <a:pt x="1561988" y="2902400"/>
                    <a:pt x="1554717" y="2895129"/>
                    <a:pt x="1545415" y="2893231"/>
                  </a:cubicBezTo>
                  <a:lnTo>
                    <a:pt x="1545415" y="2425766"/>
                  </a:lnTo>
                  <a:lnTo>
                    <a:pt x="1656343" y="2314585"/>
                  </a:lnTo>
                  <a:lnTo>
                    <a:pt x="2199614" y="2314585"/>
                  </a:lnTo>
                  <a:cubicBezTo>
                    <a:pt x="2201525" y="2323918"/>
                    <a:pt x="2208843" y="2331199"/>
                    <a:pt x="2218186" y="2333062"/>
                  </a:cubicBezTo>
                  <a:close/>
                  <a:moveTo>
                    <a:pt x="2218186" y="2296423"/>
                  </a:moveTo>
                  <a:cubicBezTo>
                    <a:pt x="2225590" y="2293817"/>
                    <a:pt x="2233707" y="2297706"/>
                    <a:pt x="2236313" y="2305109"/>
                  </a:cubicBezTo>
                  <a:cubicBezTo>
                    <a:pt x="2238919" y="2312516"/>
                    <a:pt x="2235031" y="2320630"/>
                    <a:pt x="2227627" y="2323236"/>
                  </a:cubicBezTo>
                  <a:cubicBezTo>
                    <a:pt x="2220223" y="2325842"/>
                    <a:pt x="2212109" y="2321957"/>
                    <a:pt x="2209500" y="2314553"/>
                  </a:cubicBezTo>
                  <a:cubicBezTo>
                    <a:pt x="2206910" y="2307150"/>
                    <a:pt x="2210792" y="2299045"/>
                    <a:pt x="2218186" y="2296423"/>
                  </a:cubicBezTo>
                  <a:close/>
                  <a:moveTo>
                    <a:pt x="1554891" y="2916288"/>
                  </a:moveTo>
                  <a:cubicBezTo>
                    <a:pt x="1554891" y="2924137"/>
                    <a:pt x="1548526" y="2930502"/>
                    <a:pt x="1540677" y="2930502"/>
                  </a:cubicBezTo>
                  <a:cubicBezTo>
                    <a:pt x="1532828" y="2930502"/>
                    <a:pt x="1526464" y="2924137"/>
                    <a:pt x="1526464" y="2916288"/>
                  </a:cubicBezTo>
                  <a:cubicBezTo>
                    <a:pt x="1526464" y="2908439"/>
                    <a:pt x="1532828" y="2902075"/>
                    <a:pt x="1540677" y="2902075"/>
                  </a:cubicBezTo>
                  <a:cubicBezTo>
                    <a:pt x="1548526" y="2902075"/>
                    <a:pt x="1554891" y="2908439"/>
                    <a:pt x="1554891" y="2916288"/>
                  </a:cubicBezTo>
                  <a:close/>
                  <a:moveTo>
                    <a:pt x="1033256" y="1926083"/>
                  </a:moveTo>
                  <a:cubicBezTo>
                    <a:pt x="1030641" y="1913266"/>
                    <a:pt x="1018127" y="1904994"/>
                    <a:pt x="1005309" y="1907612"/>
                  </a:cubicBezTo>
                  <a:cubicBezTo>
                    <a:pt x="992489" y="1910227"/>
                    <a:pt x="984220" y="1922742"/>
                    <a:pt x="986835" y="1935559"/>
                  </a:cubicBezTo>
                  <a:cubicBezTo>
                    <a:pt x="989450" y="1948376"/>
                    <a:pt x="1001964" y="1956649"/>
                    <a:pt x="1014785" y="1954030"/>
                  </a:cubicBezTo>
                  <a:cubicBezTo>
                    <a:pt x="1024087" y="1952132"/>
                    <a:pt x="1031358" y="1944861"/>
                    <a:pt x="1033256" y="1935559"/>
                  </a:cubicBezTo>
                  <a:lnTo>
                    <a:pt x="1090584" y="1935559"/>
                  </a:lnTo>
                  <a:lnTo>
                    <a:pt x="1090584" y="1850278"/>
                  </a:lnTo>
                  <a:lnTo>
                    <a:pt x="1014779" y="1850278"/>
                  </a:lnTo>
                  <a:lnTo>
                    <a:pt x="1014779" y="1708143"/>
                  </a:lnTo>
                  <a:lnTo>
                    <a:pt x="1081108" y="1708143"/>
                  </a:lnTo>
                  <a:lnTo>
                    <a:pt x="1081108" y="1756153"/>
                  </a:lnTo>
                  <a:cubicBezTo>
                    <a:pt x="1068291" y="1758769"/>
                    <a:pt x="1060019" y="1771283"/>
                    <a:pt x="1062637" y="1784100"/>
                  </a:cubicBezTo>
                  <a:cubicBezTo>
                    <a:pt x="1065252" y="1796921"/>
                    <a:pt x="1077766" y="1805190"/>
                    <a:pt x="1090584" y="1802575"/>
                  </a:cubicBezTo>
                  <a:cubicBezTo>
                    <a:pt x="1103401" y="1799956"/>
                    <a:pt x="1111674" y="1787445"/>
                    <a:pt x="1109055" y="1774625"/>
                  </a:cubicBezTo>
                  <a:cubicBezTo>
                    <a:pt x="1107157" y="1765323"/>
                    <a:pt x="1099886" y="1758052"/>
                    <a:pt x="1090584" y="1756153"/>
                  </a:cubicBezTo>
                  <a:lnTo>
                    <a:pt x="1090584" y="1698668"/>
                  </a:lnTo>
                  <a:lnTo>
                    <a:pt x="1005303" y="1698668"/>
                  </a:lnTo>
                  <a:lnTo>
                    <a:pt x="1005303" y="1859754"/>
                  </a:lnTo>
                  <a:lnTo>
                    <a:pt x="1081108" y="1859754"/>
                  </a:lnTo>
                  <a:lnTo>
                    <a:pt x="1081108" y="1926083"/>
                  </a:lnTo>
                  <a:close/>
                  <a:moveTo>
                    <a:pt x="1010041" y="1945035"/>
                  </a:moveTo>
                  <a:cubicBezTo>
                    <a:pt x="1002192" y="1945035"/>
                    <a:pt x="995827" y="1938670"/>
                    <a:pt x="995827" y="1930821"/>
                  </a:cubicBezTo>
                  <a:cubicBezTo>
                    <a:pt x="995827" y="1922972"/>
                    <a:pt x="1002192" y="1916608"/>
                    <a:pt x="1010041" y="1916608"/>
                  </a:cubicBezTo>
                  <a:cubicBezTo>
                    <a:pt x="1017890" y="1916608"/>
                    <a:pt x="1024254" y="1922972"/>
                    <a:pt x="1024254" y="1930821"/>
                  </a:cubicBezTo>
                  <a:cubicBezTo>
                    <a:pt x="1024239" y="1938664"/>
                    <a:pt x="1017884" y="1945016"/>
                    <a:pt x="1010041" y="1945035"/>
                  </a:cubicBezTo>
                  <a:close/>
                  <a:moveTo>
                    <a:pt x="1100060" y="1779211"/>
                  </a:moveTo>
                  <a:cubicBezTo>
                    <a:pt x="1100060" y="1787060"/>
                    <a:pt x="1093695" y="1793424"/>
                    <a:pt x="1085846" y="1793424"/>
                  </a:cubicBezTo>
                  <a:cubicBezTo>
                    <a:pt x="1077997" y="1793424"/>
                    <a:pt x="1071633" y="1787060"/>
                    <a:pt x="1071633" y="1779211"/>
                  </a:cubicBezTo>
                  <a:cubicBezTo>
                    <a:pt x="1071633" y="1771362"/>
                    <a:pt x="1077997" y="1764997"/>
                    <a:pt x="1085846" y="1764997"/>
                  </a:cubicBezTo>
                  <a:cubicBezTo>
                    <a:pt x="1093695" y="1764997"/>
                    <a:pt x="1100060" y="1771362"/>
                    <a:pt x="1100060" y="1779211"/>
                  </a:cubicBezTo>
                  <a:close/>
                  <a:moveTo>
                    <a:pt x="1033256" y="2987356"/>
                  </a:moveTo>
                  <a:cubicBezTo>
                    <a:pt x="1030641" y="2974538"/>
                    <a:pt x="1018127" y="2966266"/>
                    <a:pt x="1005309" y="2968885"/>
                  </a:cubicBezTo>
                  <a:cubicBezTo>
                    <a:pt x="992489" y="2971500"/>
                    <a:pt x="984220" y="2984014"/>
                    <a:pt x="986835" y="2996831"/>
                  </a:cubicBezTo>
                  <a:cubicBezTo>
                    <a:pt x="989450" y="3009649"/>
                    <a:pt x="1001964" y="3017921"/>
                    <a:pt x="1014785" y="3015303"/>
                  </a:cubicBezTo>
                  <a:cubicBezTo>
                    <a:pt x="1024087" y="3013404"/>
                    <a:pt x="1031358" y="3006133"/>
                    <a:pt x="1033256" y="2996831"/>
                  </a:cubicBezTo>
                  <a:lnTo>
                    <a:pt x="1090584" y="2996831"/>
                  </a:lnTo>
                  <a:lnTo>
                    <a:pt x="1090584" y="2876428"/>
                  </a:lnTo>
                  <a:lnTo>
                    <a:pt x="974097" y="2759940"/>
                  </a:lnTo>
                  <a:lnTo>
                    <a:pt x="881646" y="2759940"/>
                  </a:lnTo>
                  <a:cubicBezTo>
                    <a:pt x="879031" y="2747123"/>
                    <a:pt x="866516" y="2738851"/>
                    <a:pt x="853699" y="2741469"/>
                  </a:cubicBezTo>
                  <a:cubicBezTo>
                    <a:pt x="840878" y="2744084"/>
                    <a:pt x="832609" y="2756599"/>
                    <a:pt x="835225" y="2769416"/>
                  </a:cubicBezTo>
                  <a:cubicBezTo>
                    <a:pt x="837840" y="2782233"/>
                    <a:pt x="850354" y="2790506"/>
                    <a:pt x="863175" y="2787887"/>
                  </a:cubicBezTo>
                  <a:cubicBezTo>
                    <a:pt x="872477" y="2785989"/>
                    <a:pt x="879748" y="2778718"/>
                    <a:pt x="881646" y="2769416"/>
                  </a:cubicBezTo>
                  <a:lnTo>
                    <a:pt x="970085" y="2769416"/>
                  </a:lnTo>
                  <a:lnTo>
                    <a:pt x="1080982" y="2880313"/>
                  </a:lnTo>
                  <a:lnTo>
                    <a:pt x="1080982" y="2987356"/>
                  </a:lnTo>
                  <a:close/>
                  <a:moveTo>
                    <a:pt x="1010041" y="3006307"/>
                  </a:moveTo>
                  <a:cubicBezTo>
                    <a:pt x="1002192" y="3006307"/>
                    <a:pt x="995827" y="2999943"/>
                    <a:pt x="995827" y="2992094"/>
                  </a:cubicBezTo>
                  <a:cubicBezTo>
                    <a:pt x="995827" y="2984245"/>
                    <a:pt x="1002192" y="2977880"/>
                    <a:pt x="1010041" y="2977880"/>
                  </a:cubicBezTo>
                  <a:cubicBezTo>
                    <a:pt x="1017890" y="2977880"/>
                    <a:pt x="1024254" y="2984245"/>
                    <a:pt x="1024254" y="2992094"/>
                  </a:cubicBezTo>
                  <a:cubicBezTo>
                    <a:pt x="1024239" y="2999936"/>
                    <a:pt x="1017884" y="3006288"/>
                    <a:pt x="1010041" y="3006307"/>
                  </a:cubicBezTo>
                  <a:close/>
                  <a:moveTo>
                    <a:pt x="858431" y="2778892"/>
                  </a:moveTo>
                  <a:cubicBezTo>
                    <a:pt x="850582" y="2778892"/>
                    <a:pt x="844217" y="2772527"/>
                    <a:pt x="844217" y="2764678"/>
                  </a:cubicBezTo>
                  <a:cubicBezTo>
                    <a:pt x="844217" y="2756829"/>
                    <a:pt x="850582" y="2750465"/>
                    <a:pt x="858431" y="2750465"/>
                  </a:cubicBezTo>
                  <a:cubicBezTo>
                    <a:pt x="866280" y="2750465"/>
                    <a:pt x="872644" y="2756829"/>
                    <a:pt x="872644" y="2764678"/>
                  </a:cubicBezTo>
                  <a:cubicBezTo>
                    <a:pt x="872628" y="2772521"/>
                    <a:pt x="866273" y="2778873"/>
                    <a:pt x="858431" y="2778892"/>
                  </a:cubicBezTo>
                  <a:close/>
                  <a:moveTo>
                    <a:pt x="1005303" y="2029842"/>
                  </a:moveTo>
                  <a:cubicBezTo>
                    <a:pt x="1018121" y="2032460"/>
                    <a:pt x="1030635" y="2024191"/>
                    <a:pt x="1033253" y="2011374"/>
                  </a:cubicBezTo>
                  <a:cubicBezTo>
                    <a:pt x="1033256" y="2011370"/>
                    <a:pt x="1033256" y="2011367"/>
                    <a:pt x="1033256" y="2011364"/>
                  </a:cubicBezTo>
                  <a:lnTo>
                    <a:pt x="1166389" y="2011364"/>
                  </a:lnTo>
                  <a:lnTo>
                    <a:pt x="1166389" y="1708143"/>
                  </a:lnTo>
                  <a:lnTo>
                    <a:pt x="1744877" y="1708143"/>
                  </a:lnTo>
                  <a:cubicBezTo>
                    <a:pt x="1747493" y="1720961"/>
                    <a:pt x="1760007" y="1729233"/>
                    <a:pt x="1772824" y="1726615"/>
                  </a:cubicBezTo>
                  <a:cubicBezTo>
                    <a:pt x="1785645" y="1723999"/>
                    <a:pt x="1793914" y="1711485"/>
                    <a:pt x="1791299" y="1698668"/>
                  </a:cubicBezTo>
                  <a:cubicBezTo>
                    <a:pt x="1788680" y="1685850"/>
                    <a:pt x="1776169" y="1677578"/>
                    <a:pt x="1763349" y="1680197"/>
                  </a:cubicBezTo>
                  <a:cubicBezTo>
                    <a:pt x="1754047" y="1682095"/>
                    <a:pt x="1746776" y="1689366"/>
                    <a:pt x="1744877" y="1698668"/>
                  </a:cubicBezTo>
                  <a:lnTo>
                    <a:pt x="1156913" y="1698668"/>
                  </a:lnTo>
                  <a:lnTo>
                    <a:pt x="1156913" y="2001888"/>
                  </a:lnTo>
                  <a:lnTo>
                    <a:pt x="1033256" y="2001888"/>
                  </a:lnTo>
                  <a:cubicBezTo>
                    <a:pt x="1030638" y="1989071"/>
                    <a:pt x="1018121" y="1980802"/>
                    <a:pt x="1005303" y="1983424"/>
                  </a:cubicBezTo>
                  <a:cubicBezTo>
                    <a:pt x="992486" y="1986042"/>
                    <a:pt x="984217" y="1998559"/>
                    <a:pt x="986838" y="2011377"/>
                  </a:cubicBezTo>
                  <a:cubicBezTo>
                    <a:pt x="988740" y="2020675"/>
                    <a:pt x="996004" y="2027940"/>
                    <a:pt x="1005303" y="2029842"/>
                  </a:cubicBezTo>
                  <a:close/>
                  <a:moveTo>
                    <a:pt x="1768093" y="1689192"/>
                  </a:moveTo>
                  <a:cubicBezTo>
                    <a:pt x="1775942" y="1689192"/>
                    <a:pt x="1782306" y="1695557"/>
                    <a:pt x="1782306" y="1703406"/>
                  </a:cubicBezTo>
                  <a:cubicBezTo>
                    <a:pt x="1782306" y="1711254"/>
                    <a:pt x="1775942" y="1717619"/>
                    <a:pt x="1768093" y="1717619"/>
                  </a:cubicBezTo>
                  <a:cubicBezTo>
                    <a:pt x="1760244" y="1717619"/>
                    <a:pt x="1753879" y="1711254"/>
                    <a:pt x="1753879" y="1703406"/>
                  </a:cubicBezTo>
                  <a:cubicBezTo>
                    <a:pt x="1753860" y="1695572"/>
                    <a:pt x="1760196" y="1689211"/>
                    <a:pt x="1768030" y="1689192"/>
                  </a:cubicBezTo>
                  <a:cubicBezTo>
                    <a:pt x="1768052" y="1689192"/>
                    <a:pt x="1768071" y="1689192"/>
                    <a:pt x="1768093" y="1689192"/>
                  </a:cubicBezTo>
                  <a:close/>
                  <a:moveTo>
                    <a:pt x="1010041" y="1992413"/>
                  </a:moveTo>
                  <a:cubicBezTo>
                    <a:pt x="1017890" y="1992413"/>
                    <a:pt x="1024254" y="1998777"/>
                    <a:pt x="1024254" y="2006626"/>
                  </a:cubicBezTo>
                  <a:cubicBezTo>
                    <a:pt x="1024254" y="2014475"/>
                    <a:pt x="1017890" y="2020840"/>
                    <a:pt x="1010041" y="2020840"/>
                  </a:cubicBezTo>
                  <a:cubicBezTo>
                    <a:pt x="1002192" y="2020840"/>
                    <a:pt x="995827" y="2014475"/>
                    <a:pt x="995827" y="2006626"/>
                  </a:cubicBezTo>
                  <a:cubicBezTo>
                    <a:pt x="995808" y="1998793"/>
                    <a:pt x="1002145" y="1992432"/>
                    <a:pt x="1009978" y="1992413"/>
                  </a:cubicBezTo>
                  <a:cubicBezTo>
                    <a:pt x="1010000" y="1992413"/>
                    <a:pt x="1010019" y="1992413"/>
                    <a:pt x="1010041" y="1992413"/>
                  </a:cubicBezTo>
                  <a:close/>
                  <a:moveTo>
                    <a:pt x="777888" y="2535304"/>
                  </a:moveTo>
                  <a:lnTo>
                    <a:pt x="777888" y="2845221"/>
                  </a:lnTo>
                  <a:lnTo>
                    <a:pt x="911020" y="2845221"/>
                  </a:lnTo>
                  <a:cubicBezTo>
                    <a:pt x="913636" y="2858038"/>
                    <a:pt x="926150" y="2866311"/>
                    <a:pt x="938967" y="2863692"/>
                  </a:cubicBezTo>
                  <a:cubicBezTo>
                    <a:pt x="951788" y="2861077"/>
                    <a:pt x="960057" y="2848563"/>
                    <a:pt x="957442" y="2835745"/>
                  </a:cubicBezTo>
                  <a:cubicBezTo>
                    <a:pt x="954826" y="2822928"/>
                    <a:pt x="942312" y="2814656"/>
                    <a:pt x="929492" y="2817274"/>
                  </a:cubicBezTo>
                  <a:cubicBezTo>
                    <a:pt x="920190" y="2819173"/>
                    <a:pt x="912919" y="2826443"/>
                    <a:pt x="911020" y="2835745"/>
                  </a:cubicBezTo>
                  <a:lnTo>
                    <a:pt x="787363" y="2835745"/>
                  </a:lnTo>
                  <a:lnTo>
                    <a:pt x="787363" y="2539189"/>
                  </a:lnTo>
                  <a:lnTo>
                    <a:pt x="1014779" y="2311774"/>
                  </a:lnTo>
                  <a:lnTo>
                    <a:pt x="1014779" y="2105647"/>
                  </a:lnTo>
                  <a:cubicBezTo>
                    <a:pt x="1027596" y="2103032"/>
                    <a:pt x="1035868" y="2090517"/>
                    <a:pt x="1033250" y="2077700"/>
                  </a:cubicBezTo>
                  <a:cubicBezTo>
                    <a:pt x="1030635" y="2064879"/>
                    <a:pt x="1018121" y="2056610"/>
                    <a:pt x="1005303" y="2059226"/>
                  </a:cubicBezTo>
                  <a:cubicBezTo>
                    <a:pt x="992486" y="2061844"/>
                    <a:pt x="984213" y="2074355"/>
                    <a:pt x="986832" y="2087176"/>
                  </a:cubicBezTo>
                  <a:cubicBezTo>
                    <a:pt x="988730" y="2096478"/>
                    <a:pt x="996001" y="2103749"/>
                    <a:pt x="1005303" y="2105647"/>
                  </a:cubicBezTo>
                  <a:lnTo>
                    <a:pt x="1005303" y="2307794"/>
                  </a:lnTo>
                  <a:close/>
                  <a:moveTo>
                    <a:pt x="934236" y="2826270"/>
                  </a:moveTo>
                  <a:cubicBezTo>
                    <a:pt x="942085" y="2826270"/>
                    <a:pt x="948449" y="2832634"/>
                    <a:pt x="948449" y="2840483"/>
                  </a:cubicBezTo>
                  <a:cubicBezTo>
                    <a:pt x="948449" y="2848332"/>
                    <a:pt x="942085" y="2854697"/>
                    <a:pt x="934236" y="2854697"/>
                  </a:cubicBezTo>
                  <a:cubicBezTo>
                    <a:pt x="926387" y="2854697"/>
                    <a:pt x="920022" y="2848332"/>
                    <a:pt x="920022" y="2840483"/>
                  </a:cubicBezTo>
                  <a:cubicBezTo>
                    <a:pt x="920003" y="2832650"/>
                    <a:pt x="926339" y="2826289"/>
                    <a:pt x="934173" y="2826270"/>
                  </a:cubicBezTo>
                  <a:cubicBezTo>
                    <a:pt x="934195" y="2826270"/>
                    <a:pt x="934214" y="2826270"/>
                    <a:pt x="934236" y="2826270"/>
                  </a:cubicBezTo>
                  <a:close/>
                  <a:moveTo>
                    <a:pt x="995827" y="2082431"/>
                  </a:moveTo>
                  <a:cubicBezTo>
                    <a:pt x="995827" y="2074582"/>
                    <a:pt x="1002192" y="2068218"/>
                    <a:pt x="1010041" y="2068218"/>
                  </a:cubicBezTo>
                  <a:cubicBezTo>
                    <a:pt x="1017890" y="2068218"/>
                    <a:pt x="1024254" y="2074582"/>
                    <a:pt x="1024254" y="2082431"/>
                  </a:cubicBezTo>
                  <a:cubicBezTo>
                    <a:pt x="1024254" y="2090280"/>
                    <a:pt x="1017890" y="2096645"/>
                    <a:pt x="1010041" y="2096645"/>
                  </a:cubicBezTo>
                  <a:cubicBezTo>
                    <a:pt x="1002192" y="2096645"/>
                    <a:pt x="995827" y="2090280"/>
                    <a:pt x="995827" y="2082431"/>
                  </a:cubicBezTo>
                  <a:close/>
                  <a:moveTo>
                    <a:pt x="2183095" y="2077694"/>
                  </a:moveTo>
                  <a:lnTo>
                    <a:pt x="2094655" y="2077694"/>
                  </a:lnTo>
                  <a:cubicBezTo>
                    <a:pt x="2092040" y="2064876"/>
                    <a:pt x="2079526" y="2056604"/>
                    <a:pt x="2066708" y="2059223"/>
                  </a:cubicBezTo>
                  <a:cubicBezTo>
                    <a:pt x="2053888" y="2061838"/>
                    <a:pt x="2045619" y="2074352"/>
                    <a:pt x="2048234" y="2087169"/>
                  </a:cubicBezTo>
                  <a:cubicBezTo>
                    <a:pt x="2050852" y="2099987"/>
                    <a:pt x="2063363" y="2108259"/>
                    <a:pt x="2076184" y="2105641"/>
                  </a:cubicBezTo>
                  <a:cubicBezTo>
                    <a:pt x="2085486" y="2103742"/>
                    <a:pt x="2092757" y="2096471"/>
                    <a:pt x="2094655" y="2087169"/>
                  </a:cubicBezTo>
                  <a:lnTo>
                    <a:pt x="2186980" y="2087169"/>
                  </a:lnTo>
                  <a:lnTo>
                    <a:pt x="2262785" y="2011364"/>
                  </a:lnTo>
                  <a:lnTo>
                    <a:pt x="2275419" y="2011364"/>
                  </a:lnTo>
                  <a:cubicBezTo>
                    <a:pt x="2278034" y="2024181"/>
                    <a:pt x="2290548" y="2032454"/>
                    <a:pt x="2303366" y="2029835"/>
                  </a:cubicBezTo>
                  <a:cubicBezTo>
                    <a:pt x="2316186" y="2027220"/>
                    <a:pt x="2324455" y="2014706"/>
                    <a:pt x="2321840" y="2001888"/>
                  </a:cubicBezTo>
                  <a:cubicBezTo>
                    <a:pt x="2319222" y="1989071"/>
                    <a:pt x="2306711" y="1980799"/>
                    <a:pt x="2293890" y="1983417"/>
                  </a:cubicBezTo>
                  <a:cubicBezTo>
                    <a:pt x="2284588" y="1985315"/>
                    <a:pt x="2277317" y="1992586"/>
                    <a:pt x="2275419" y="2001888"/>
                  </a:cubicBezTo>
                  <a:lnTo>
                    <a:pt x="2258805" y="2001888"/>
                  </a:lnTo>
                  <a:lnTo>
                    <a:pt x="2218091" y="2042634"/>
                  </a:lnTo>
                  <a:lnTo>
                    <a:pt x="2218091" y="2042634"/>
                  </a:lnTo>
                  <a:close/>
                  <a:moveTo>
                    <a:pt x="2071314" y="2096645"/>
                  </a:moveTo>
                  <a:cubicBezTo>
                    <a:pt x="2063464" y="2096645"/>
                    <a:pt x="2057100" y="2090280"/>
                    <a:pt x="2057100" y="2082431"/>
                  </a:cubicBezTo>
                  <a:cubicBezTo>
                    <a:pt x="2057100" y="2074582"/>
                    <a:pt x="2063464" y="2068218"/>
                    <a:pt x="2071314" y="2068218"/>
                  </a:cubicBezTo>
                  <a:cubicBezTo>
                    <a:pt x="2079163" y="2068218"/>
                    <a:pt x="2085527" y="2074582"/>
                    <a:pt x="2085527" y="2082431"/>
                  </a:cubicBezTo>
                  <a:cubicBezTo>
                    <a:pt x="2085511" y="2090274"/>
                    <a:pt x="2079156" y="2096626"/>
                    <a:pt x="2071314" y="2096645"/>
                  </a:cubicBezTo>
                  <a:close/>
                  <a:moveTo>
                    <a:pt x="2298729" y="1992413"/>
                  </a:moveTo>
                  <a:cubicBezTo>
                    <a:pt x="2306578" y="1992413"/>
                    <a:pt x="2312943" y="1998777"/>
                    <a:pt x="2312943" y="2006626"/>
                  </a:cubicBezTo>
                  <a:cubicBezTo>
                    <a:pt x="2312943" y="2014475"/>
                    <a:pt x="2306578" y="2020840"/>
                    <a:pt x="2298729" y="2020840"/>
                  </a:cubicBezTo>
                  <a:cubicBezTo>
                    <a:pt x="2290880" y="2020840"/>
                    <a:pt x="2284516" y="2014475"/>
                    <a:pt x="2284516" y="2006626"/>
                  </a:cubicBezTo>
                  <a:cubicBezTo>
                    <a:pt x="2284497" y="1998793"/>
                    <a:pt x="2290833" y="1992432"/>
                    <a:pt x="2298666" y="1992413"/>
                  </a:cubicBezTo>
                  <a:cubicBezTo>
                    <a:pt x="2298688" y="1992413"/>
                    <a:pt x="2298707" y="1992413"/>
                    <a:pt x="2298729" y="1992413"/>
                  </a:cubicBezTo>
                  <a:close/>
                  <a:moveTo>
                    <a:pt x="2000246" y="1168031"/>
                  </a:moveTo>
                  <a:lnTo>
                    <a:pt x="1924441" y="1168031"/>
                  </a:lnTo>
                  <a:lnTo>
                    <a:pt x="1924441" y="1120179"/>
                  </a:lnTo>
                  <a:cubicBezTo>
                    <a:pt x="1937261" y="1117564"/>
                    <a:pt x="1945530" y="1105050"/>
                    <a:pt x="1942912" y="1092233"/>
                  </a:cubicBezTo>
                  <a:cubicBezTo>
                    <a:pt x="1940297" y="1079412"/>
                    <a:pt x="1927783" y="1071143"/>
                    <a:pt x="1914965" y="1073758"/>
                  </a:cubicBezTo>
                  <a:cubicBezTo>
                    <a:pt x="1902148" y="1076374"/>
                    <a:pt x="1893876" y="1088888"/>
                    <a:pt x="1896494" y="1101708"/>
                  </a:cubicBezTo>
                  <a:cubicBezTo>
                    <a:pt x="1898392" y="1111010"/>
                    <a:pt x="1905663" y="1118281"/>
                    <a:pt x="1914965" y="1120179"/>
                  </a:cubicBezTo>
                  <a:lnTo>
                    <a:pt x="1914965" y="1177507"/>
                  </a:lnTo>
                  <a:lnTo>
                    <a:pt x="1990771" y="1177507"/>
                  </a:lnTo>
                  <a:lnTo>
                    <a:pt x="1990771" y="1319642"/>
                  </a:lnTo>
                  <a:lnTo>
                    <a:pt x="1914965" y="1319642"/>
                  </a:lnTo>
                  <a:lnTo>
                    <a:pt x="1914965" y="1632338"/>
                  </a:lnTo>
                  <a:lnTo>
                    <a:pt x="2142381" y="1632338"/>
                  </a:lnTo>
                  <a:lnTo>
                    <a:pt x="2142381" y="1935559"/>
                  </a:lnTo>
                  <a:lnTo>
                    <a:pt x="2303467" y="1935559"/>
                  </a:lnTo>
                  <a:lnTo>
                    <a:pt x="2303467" y="1622863"/>
                  </a:lnTo>
                  <a:lnTo>
                    <a:pt x="2218186" y="1622863"/>
                  </a:lnTo>
                  <a:lnTo>
                    <a:pt x="2218186" y="1831959"/>
                  </a:lnTo>
                  <a:cubicBezTo>
                    <a:pt x="2208881" y="1833857"/>
                    <a:pt x="2201607" y="1841131"/>
                    <a:pt x="2199709" y="1850436"/>
                  </a:cubicBezTo>
                  <a:lnTo>
                    <a:pt x="2199709" y="1850436"/>
                  </a:lnTo>
                  <a:cubicBezTo>
                    <a:pt x="2197090" y="1863253"/>
                    <a:pt x="2205359" y="1875768"/>
                    <a:pt x="2218177" y="1878386"/>
                  </a:cubicBezTo>
                  <a:cubicBezTo>
                    <a:pt x="2218180" y="1878389"/>
                    <a:pt x="2218183" y="1878389"/>
                    <a:pt x="2218186" y="1878389"/>
                  </a:cubicBezTo>
                  <a:cubicBezTo>
                    <a:pt x="2231070" y="1880941"/>
                    <a:pt x="2243587" y="1872568"/>
                    <a:pt x="2246139" y="1859681"/>
                  </a:cubicBezTo>
                  <a:cubicBezTo>
                    <a:pt x="2246742" y="1856630"/>
                    <a:pt x="2246742" y="1853487"/>
                    <a:pt x="2246139" y="1850436"/>
                  </a:cubicBezTo>
                  <a:cubicBezTo>
                    <a:pt x="2244247" y="1841125"/>
                    <a:pt x="2236973" y="1833847"/>
                    <a:pt x="2227662" y="1831959"/>
                  </a:cubicBezTo>
                  <a:lnTo>
                    <a:pt x="2227662" y="1632338"/>
                  </a:lnTo>
                  <a:lnTo>
                    <a:pt x="2293991" y="1632338"/>
                  </a:lnTo>
                  <a:lnTo>
                    <a:pt x="2293991" y="1926083"/>
                  </a:lnTo>
                  <a:lnTo>
                    <a:pt x="2151857" y="1926083"/>
                  </a:lnTo>
                  <a:lnTo>
                    <a:pt x="2151857" y="1622863"/>
                  </a:lnTo>
                  <a:lnTo>
                    <a:pt x="1924441" y="1622863"/>
                  </a:lnTo>
                  <a:lnTo>
                    <a:pt x="1924441" y="1329117"/>
                  </a:lnTo>
                  <a:lnTo>
                    <a:pt x="2000246" y="1329117"/>
                  </a:lnTo>
                  <a:close/>
                  <a:moveTo>
                    <a:pt x="1905490" y="1096964"/>
                  </a:moveTo>
                  <a:cubicBezTo>
                    <a:pt x="1905490" y="1089115"/>
                    <a:pt x="1911854" y="1082751"/>
                    <a:pt x="1919703" y="1082751"/>
                  </a:cubicBezTo>
                  <a:cubicBezTo>
                    <a:pt x="1927552" y="1082751"/>
                    <a:pt x="1933917" y="1089115"/>
                    <a:pt x="1933917" y="1096964"/>
                  </a:cubicBezTo>
                  <a:cubicBezTo>
                    <a:pt x="1933917" y="1104813"/>
                    <a:pt x="1927552" y="1111178"/>
                    <a:pt x="1919703" y="1111178"/>
                  </a:cubicBezTo>
                  <a:cubicBezTo>
                    <a:pt x="1911854" y="1111178"/>
                    <a:pt x="1905490" y="1104813"/>
                    <a:pt x="1905490" y="1096964"/>
                  </a:cubicBezTo>
                  <a:close/>
                  <a:moveTo>
                    <a:pt x="2236253" y="1850278"/>
                  </a:moveTo>
                  <a:cubicBezTo>
                    <a:pt x="2237321" y="1853345"/>
                    <a:pt x="2237321" y="1856684"/>
                    <a:pt x="2236253" y="1859754"/>
                  </a:cubicBezTo>
                  <a:cubicBezTo>
                    <a:pt x="2233622" y="1867148"/>
                    <a:pt x="2225492" y="1871011"/>
                    <a:pt x="2218098" y="1868380"/>
                  </a:cubicBezTo>
                  <a:cubicBezTo>
                    <a:pt x="2218094" y="1868377"/>
                    <a:pt x="2218091" y="1868377"/>
                    <a:pt x="2218091" y="1868377"/>
                  </a:cubicBezTo>
                  <a:lnTo>
                    <a:pt x="2218091" y="1868377"/>
                  </a:lnTo>
                  <a:cubicBezTo>
                    <a:pt x="2210688" y="1865720"/>
                    <a:pt x="2206837" y="1857562"/>
                    <a:pt x="2209494" y="1850158"/>
                  </a:cubicBezTo>
                  <a:cubicBezTo>
                    <a:pt x="2210931" y="1846153"/>
                    <a:pt x="2214086" y="1842998"/>
                    <a:pt x="2218091" y="1841560"/>
                  </a:cubicBezTo>
                  <a:lnTo>
                    <a:pt x="2218091" y="1841560"/>
                  </a:lnTo>
                  <a:cubicBezTo>
                    <a:pt x="2225514" y="1838952"/>
                    <a:pt x="2233644" y="1842856"/>
                    <a:pt x="2236253" y="1850278"/>
                  </a:cubicBezTo>
                  <a:close/>
                  <a:moveTo>
                    <a:pt x="2142381" y="968569"/>
                  </a:moveTo>
                  <a:cubicBezTo>
                    <a:pt x="2155201" y="971181"/>
                    <a:pt x="2167712" y="962909"/>
                    <a:pt x="2170325" y="950088"/>
                  </a:cubicBezTo>
                  <a:cubicBezTo>
                    <a:pt x="2172940" y="937271"/>
                    <a:pt x="2164665" y="924760"/>
                    <a:pt x="2151844" y="922145"/>
                  </a:cubicBezTo>
                  <a:cubicBezTo>
                    <a:pt x="2139030" y="919533"/>
                    <a:pt x="2126522" y="927802"/>
                    <a:pt x="2123903" y="940616"/>
                  </a:cubicBezTo>
                  <a:lnTo>
                    <a:pt x="1715503" y="940616"/>
                  </a:lnTo>
                  <a:cubicBezTo>
                    <a:pt x="1712888" y="927799"/>
                    <a:pt x="1700374" y="919526"/>
                    <a:pt x="1687556" y="922145"/>
                  </a:cubicBezTo>
                  <a:cubicBezTo>
                    <a:pt x="1674736" y="924760"/>
                    <a:pt x="1666466" y="937274"/>
                    <a:pt x="1669082" y="950092"/>
                  </a:cubicBezTo>
                  <a:cubicBezTo>
                    <a:pt x="1671700" y="962909"/>
                    <a:pt x="1684211" y="971181"/>
                    <a:pt x="1697032" y="968563"/>
                  </a:cubicBezTo>
                  <a:cubicBezTo>
                    <a:pt x="1706334" y="966664"/>
                    <a:pt x="1713605" y="959394"/>
                    <a:pt x="1715503" y="950092"/>
                  </a:cubicBezTo>
                  <a:lnTo>
                    <a:pt x="2123903" y="950092"/>
                  </a:lnTo>
                  <a:cubicBezTo>
                    <a:pt x="2125808" y="959394"/>
                    <a:pt x="2133079" y="966664"/>
                    <a:pt x="2142381" y="968569"/>
                  </a:cubicBezTo>
                  <a:close/>
                  <a:moveTo>
                    <a:pt x="2147119" y="931140"/>
                  </a:moveTo>
                  <a:cubicBezTo>
                    <a:pt x="2154968" y="931140"/>
                    <a:pt x="2161332" y="937505"/>
                    <a:pt x="2161332" y="945354"/>
                  </a:cubicBezTo>
                  <a:cubicBezTo>
                    <a:pt x="2161332" y="953203"/>
                    <a:pt x="2154968" y="959567"/>
                    <a:pt x="2147119" y="959567"/>
                  </a:cubicBezTo>
                  <a:cubicBezTo>
                    <a:pt x="2139270" y="959567"/>
                    <a:pt x="2132905" y="953203"/>
                    <a:pt x="2132905" y="945354"/>
                  </a:cubicBezTo>
                  <a:cubicBezTo>
                    <a:pt x="2132886" y="937521"/>
                    <a:pt x="2139222" y="931159"/>
                    <a:pt x="2147056" y="931140"/>
                  </a:cubicBezTo>
                  <a:cubicBezTo>
                    <a:pt x="2147078" y="931140"/>
                    <a:pt x="2147097" y="931140"/>
                    <a:pt x="2147119" y="931140"/>
                  </a:cubicBezTo>
                  <a:close/>
                  <a:moveTo>
                    <a:pt x="1692288" y="959567"/>
                  </a:moveTo>
                  <a:cubicBezTo>
                    <a:pt x="1684439" y="959567"/>
                    <a:pt x="1678074" y="953203"/>
                    <a:pt x="1678074" y="945354"/>
                  </a:cubicBezTo>
                  <a:cubicBezTo>
                    <a:pt x="1678074" y="937505"/>
                    <a:pt x="1684439" y="931140"/>
                    <a:pt x="1692288" y="931140"/>
                  </a:cubicBezTo>
                  <a:cubicBezTo>
                    <a:pt x="1700137" y="931140"/>
                    <a:pt x="1706501" y="937505"/>
                    <a:pt x="1706501" y="945354"/>
                  </a:cubicBezTo>
                  <a:cubicBezTo>
                    <a:pt x="1706485" y="953196"/>
                    <a:pt x="1700130" y="959548"/>
                    <a:pt x="1692288" y="959567"/>
                  </a:cubicBezTo>
                  <a:close/>
                  <a:moveTo>
                    <a:pt x="2379272" y="1547057"/>
                  </a:moveTo>
                  <a:lnTo>
                    <a:pt x="2018724" y="1547057"/>
                  </a:lnTo>
                  <a:cubicBezTo>
                    <a:pt x="2016108" y="1534240"/>
                    <a:pt x="2003594" y="1525968"/>
                    <a:pt x="1990777" y="1528586"/>
                  </a:cubicBezTo>
                  <a:cubicBezTo>
                    <a:pt x="1977956" y="1531201"/>
                    <a:pt x="1969687" y="1543716"/>
                    <a:pt x="1972302" y="1556533"/>
                  </a:cubicBezTo>
                  <a:cubicBezTo>
                    <a:pt x="1974921" y="1569350"/>
                    <a:pt x="1987432" y="1577623"/>
                    <a:pt x="2000252" y="1575004"/>
                  </a:cubicBezTo>
                  <a:cubicBezTo>
                    <a:pt x="2009554" y="1573106"/>
                    <a:pt x="2016825" y="1565835"/>
                    <a:pt x="2018724" y="1556533"/>
                  </a:cubicBezTo>
                  <a:lnTo>
                    <a:pt x="2369797" y="1556533"/>
                  </a:lnTo>
                  <a:lnTo>
                    <a:pt x="2369797" y="2042571"/>
                  </a:lnTo>
                  <a:lnTo>
                    <a:pt x="2258900" y="2153499"/>
                  </a:lnTo>
                  <a:lnTo>
                    <a:pt x="2000246" y="2153499"/>
                  </a:lnTo>
                  <a:lnTo>
                    <a:pt x="2000246" y="2029842"/>
                  </a:lnTo>
                  <a:cubicBezTo>
                    <a:pt x="2013067" y="2027226"/>
                    <a:pt x="2021336" y="2014712"/>
                    <a:pt x="2018717" y="2001895"/>
                  </a:cubicBezTo>
                  <a:cubicBezTo>
                    <a:pt x="2016102" y="1989074"/>
                    <a:pt x="2003588" y="1980805"/>
                    <a:pt x="1990771" y="1983420"/>
                  </a:cubicBezTo>
                  <a:cubicBezTo>
                    <a:pt x="1977953" y="1986039"/>
                    <a:pt x="1969681" y="1998550"/>
                    <a:pt x="1972299" y="2011370"/>
                  </a:cubicBezTo>
                  <a:cubicBezTo>
                    <a:pt x="1974198" y="2020672"/>
                    <a:pt x="1981469" y="2027943"/>
                    <a:pt x="1990771" y="2029842"/>
                  </a:cubicBezTo>
                  <a:lnTo>
                    <a:pt x="1990771" y="2162974"/>
                  </a:lnTo>
                  <a:lnTo>
                    <a:pt x="2262785" y="2162974"/>
                  </a:lnTo>
                  <a:lnTo>
                    <a:pt x="2379272" y="2046456"/>
                  </a:lnTo>
                  <a:close/>
                  <a:moveTo>
                    <a:pt x="1995508" y="1566009"/>
                  </a:moveTo>
                  <a:cubicBezTo>
                    <a:pt x="1987659" y="1566009"/>
                    <a:pt x="1981295" y="1559644"/>
                    <a:pt x="1981295" y="1551795"/>
                  </a:cubicBezTo>
                  <a:cubicBezTo>
                    <a:pt x="1981295" y="1543946"/>
                    <a:pt x="1987659" y="1537582"/>
                    <a:pt x="1995508" y="1537582"/>
                  </a:cubicBezTo>
                  <a:cubicBezTo>
                    <a:pt x="2003357" y="1537582"/>
                    <a:pt x="2009722" y="1543946"/>
                    <a:pt x="2009722" y="1551795"/>
                  </a:cubicBezTo>
                  <a:cubicBezTo>
                    <a:pt x="2009706" y="1559638"/>
                    <a:pt x="2003351" y="1565990"/>
                    <a:pt x="1995508" y="1566009"/>
                  </a:cubicBezTo>
                  <a:close/>
                  <a:moveTo>
                    <a:pt x="1981295" y="2006626"/>
                  </a:moveTo>
                  <a:cubicBezTo>
                    <a:pt x="1981295" y="1998777"/>
                    <a:pt x="1987659" y="1992413"/>
                    <a:pt x="1995508" y="1992413"/>
                  </a:cubicBezTo>
                  <a:cubicBezTo>
                    <a:pt x="2003357" y="1992413"/>
                    <a:pt x="2009722" y="1998777"/>
                    <a:pt x="2009722" y="2006626"/>
                  </a:cubicBezTo>
                  <a:cubicBezTo>
                    <a:pt x="2009722" y="2014475"/>
                    <a:pt x="2003357" y="2020840"/>
                    <a:pt x="1995508" y="2020840"/>
                  </a:cubicBezTo>
                  <a:cubicBezTo>
                    <a:pt x="1987659" y="2020840"/>
                    <a:pt x="1981295" y="2014475"/>
                    <a:pt x="1981295" y="2006626"/>
                  </a:cubicBezTo>
                  <a:close/>
                  <a:moveTo>
                    <a:pt x="1317999" y="1528738"/>
                  </a:moveTo>
                  <a:cubicBezTo>
                    <a:pt x="1305179" y="1526126"/>
                    <a:pt x="1292668" y="1534398"/>
                    <a:pt x="1290056" y="1547219"/>
                  </a:cubicBezTo>
                  <a:cubicBezTo>
                    <a:pt x="1287441" y="1560036"/>
                    <a:pt x="1295716" y="1572547"/>
                    <a:pt x="1308536" y="1575162"/>
                  </a:cubicBezTo>
                  <a:cubicBezTo>
                    <a:pt x="1321351" y="1577774"/>
                    <a:pt x="1333859" y="1569505"/>
                    <a:pt x="1336477" y="1556691"/>
                  </a:cubicBezTo>
                  <a:lnTo>
                    <a:pt x="1621220" y="1556691"/>
                  </a:lnTo>
                  <a:lnTo>
                    <a:pt x="1621220" y="1195985"/>
                  </a:lnTo>
                  <a:cubicBezTo>
                    <a:pt x="1634041" y="1193369"/>
                    <a:pt x="1642310" y="1180855"/>
                    <a:pt x="1639691" y="1168038"/>
                  </a:cubicBezTo>
                  <a:cubicBezTo>
                    <a:pt x="1637076" y="1155217"/>
                    <a:pt x="1624562" y="1146948"/>
                    <a:pt x="1611745" y="1149563"/>
                  </a:cubicBezTo>
                  <a:cubicBezTo>
                    <a:pt x="1598927" y="1152179"/>
                    <a:pt x="1590655" y="1164693"/>
                    <a:pt x="1593273" y="1177513"/>
                  </a:cubicBezTo>
                  <a:cubicBezTo>
                    <a:pt x="1595172" y="1186815"/>
                    <a:pt x="1602443" y="1194086"/>
                    <a:pt x="1611745" y="1195985"/>
                  </a:cubicBezTo>
                  <a:lnTo>
                    <a:pt x="1611745" y="1547057"/>
                  </a:lnTo>
                  <a:lnTo>
                    <a:pt x="1336477" y="1547057"/>
                  </a:lnTo>
                  <a:cubicBezTo>
                    <a:pt x="1334531" y="1537809"/>
                    <a:pt x="1327267" y="1530605"/>
                    <a:pt x="1317999" y="1528738"/>
                  </a:cubicBezTo>
                  <a:close/>
                  <a:moveTo>
                    <a:pt x="1313262" y="1566167"/>
                  </a:moveTo>
                  <a:cubicBezTo>
                    <a:pt x="1305413" y="1566167"/>
                    <a:pt x="1299048" y="1559802"/>
                    <a:pt x="1299048" y="1551953"/>
                  </a:cubicBezTo>
                  <a:cubicBezTo>
                    <a:pt x="1299048" y="1544104"/>
                    <a:pt x="1305413" y="1537740"/>
                    <a:pt x="1313262" y="1537740"/>
                  </a:cubicBezTo>
                  <a:cubicBezTo>
                    <a:pt x="1321111" y="1537740"/>
                    <a:pt x="1327475" y="1544104"/>
                    <a:pt x="1327475" y="1551953"/>
                  </a:cubicBezTo>
                  <a:cubicBezTo>
                    <a:pt x="1327371" y="1559733"/>
                    <a:pt x="1321044" y="1565993"/>
                    <a:pt x="1313262" y="1566009"/>
                  </a:cubicBezTo>
                  <a:close/>
                  <a:moveTo>
                    <a:pt x="1602269" y="1172927"/>
                  </a:moveTo>
                  <a:cubicBezTo>
                    <a:pt x="1602269" y="1165078"/>
                    <a:pt x="1608633" y="1158714"/>
                    <a:pt x="1616482" y="1158714"/>
                  </a:cubicBezTo>
                  <a:cubicBezTo>
                    <a:pt x="1624331" y="1158714"/>
                    <a:pt x="1630696" y="1165078"/>
                    <a:pt x="1630696" y="1172927"/>
                  </a:cubicBezTo>
                  <a:cubicBezTo>
                    <a:pt x="1630696" y="1180776"/>
                    <a:pt x="1624331" y="1187141"/>
                    <a:pt x="1616482" y="1187141"/>
                  </a:cubicBezTo>
                  <a:cubicBezTo>
                    <a:pt x="1608633" y="1187141"/>
                    <a:pt x="1602269" y="1180779"/>
                    <a:pt x="1602269" y="1172927"/>
                  </a:cubicBezTo>
                  <a:cubicBezTo>
                    <a:pt x="1602269" y="1172877"/>
                    <a:pt x="1602269" y="1172823"/>
                    <a:pt x="1602269" y="1172769"/>
                  </a:cubicBezTo>
                  <a:close/>
                  <a:moveTo>
                    <a:pt x="1260672" y="1243837"/>
                  </a:moveTo>
                  <a:cubicBezTo>
                    <a:pt x="1258057" y="1231019"/>
                    <a:pt x="1245542" y="1222747"/>
                    <a:pt x="1232725" y="1225365"/>
                  </a:cubicBezTo>
                  <a:cubicBezTo>
                    <a:pt x="1219904" y="1227981"/>
                    <a:pt x="1211635" y="1240495"/>
                    <a:pt x="1214251" y="1253312"/>
                  </a:cubicBezTo>
                  <a:cubicBezTo>
                    <a:pt x="1216866" y="1266130"/>
                    <a:pt x="1229380" y="1274402"/>
                    <a:pt x="1242201" y="1271784"/>
                  </a:cubicBezTo>
                  <a:cubicBezTo>
                    <a:pt x="1251503" y="1269885"/>
                    <a:pt x="1258773" y="1262614"/>
                    <a:pt x="1260672" y="1253312"/>
                  </a:cubicBezTo>
                  <a:lnTo>
                    <a:pt x="1308524" y="1253312"/>
                  </a:lnTo>
                  <a:lnTo>
                    <a:pt x="1308524" y="1480728"/>
                  </a:lnTo>
                  <a:lnTo>
                    <a:pt x="1365851" y="1480728"/>
                  </a:lnTo>
                  <a:cubicBezTo>
                    <a:pt x="1368467" y="1493545"/>
                    <a:pt x="1380981" y="1501817"/>
                    <a:pt x="1393798" y="1499199"/>
                  </a:cubicBezTo>
                  <a:cubicBezTo>
                    <a:pt x="1406619" y="1496584"/>
                    <a:pt x="1414888" y="1484070"/>
                    <a:pt x="1412273" y="1471252"/>
                  </a:cubicBezTo>
                  <a:cubicBezTo>
                    <a:pt x="1409657" y="1458435"/>
                    <a:pt x="1397143" y="1450163"/>
                    <a:pt x="1384323" y="1452781"/>
                  </a:cubicBezTo>
                  <a:cubicBezTo>
                    <a:pt x="1375021" y="1454679"/>
                    <a:pt x="1367750" y="1461950"/>
                    <a:pt x="1365851" y="1471252"/>
                  </a:cubicBezTo>
                  <a:lnTo>
                    <a:pt x="1317999" y="1471252"/>
                  </a:lnTo>
                  <a:lnTo>
                    <a:pt x="1317999" y="1243837"/>
                  </a:lnTo>
                  <a:close/>
                  <a:moveTo>
                    <a:pt x="1237456" y="1262788"/>
                  </a:moveTo>
                  <a:cubicBezTo>
                    <a:pt x="1229608" y="1262788"/>
                    <a:pt x="1223243" y="1256424"/>
                    <a:pt x="1223243" y="1248574"/>
                  </a:cubicBezTo>
                  <a:cubicBezTo>
                    <a:pt x="1223243" y="1240726"/>
                    <a:pt x="1229608" y="1234361"/>
                    <a:pt x="1237456" y="1234361"/>
                  </a:cubicBezTo>
                  <a:cubicBezTo>
                    <a:pt x="1245306" y="1234361"/>
                    <a:pt x="1251670" y="1240726"/>
                    <a:pt x="1251670" y="1248574"/>
                  </a:cubicBezTo>
                  <a:cubicBezTo>
                    <a:pt x="1251654" y="1256417"/>
                    <a:pt x="1245299" y="1262769"/>
                    <a:pt x="1237456" y="1262788"/>
                  </a:cubicBezTo>
                  <a:close/>
                  <a:moveTo>
                    <a:pt x="1389067" y="1461777"/>
                  </a:moveTo>
                  <a:cubicBezTo>
                    <a:pt x="1396916" y="1461777"/>
                    <a:pt x="1403280" y="1468141"/>
                    <a:pt x="1403280" y="1475990"/>
                  </a:cubicBezTo>
                  <a:cubicBezTo>
                    <a:pt x="1403280" y="1483839"/>
                    <a:pt x="1396916" y="1490203"/>
                    <a:pt x="1389067" y="1490203"/>
                  </a:cubicBezTo>
                  <a:cubicBezTo>
                    <a:pt x="1381218" y="1490203"/>
                    <a:pt x="1374853" y="1483839"/>
                    <a:pt x="1374853" y="1475990"/>
                  </a:cubicBezTo>
                  <a:cubicBezTo>
                    <a:pt x="1374834" y="1468157"/>
                    <a:pt x="1381170" y="1461796"/>
                    <a:pt x="1389004" y="1461777"/>
                  </a:cubicBezTo>
                  <a:cubicBezTo>
                    <a:pt x="1389026" y="1461777"/>
                    <a:pt x="1389045" y="1461777"/>
                    <a:pt x="1389067" y="1461777"/>
                  </a:cubicBezTo>
                  <a:close/>
                  <a:moveTo>
                    <a:pt x="2293991" y="2257257"/>
                  </a:moveTo>
                  <a:cubicBezTo>
                    <a:pt x="2306812" y="2259869"/>
                    <a:pt x="2319323" y="2251597"/>
                    <a:pt x="2321935" y="2238777"/>
                  </a:cubicBezTo>
                  <a:cubicBezTo>
                    <a:pt x="2324550" y="2225959"/>
                    <a:pt x="2316275" y="2213448"/>
                    <a:pt x="2303454" y="2210833"/>
                  </a:cubicBezTo>
                  <a:cubicBezTo>
                    <a:pt x="2290640" y="2208221"/>
                    <a:pt x="2278132" y="2216490"/>
                    <a:pt x="2275514" y="2229304"/>
                  </a:cubicBezTo>
                  <a:lnTo>
                    <a:pt x="1924441" y="2229304"/>
                  </a:lnTo>
                  <a:lnTo>
                    <a:pt x="1924441" y="1954037"/>
                  </a:lnTo>
                  <a:cubicBezTo>
                    <a:pt x="1937261" y="1951421"/>
                    <a:pt x="1945530" y="1938907"/>
                    <a:pt x="1942912" y="1926090"/>
                  </a:cubicBezTo>
                  <a:cubicBezTo>
                    <a:pt x="1940297" y="1913269"/>
                    <a:pt x="1927783" y="1905000"/>
                    <a:pt x="1914965" y="1907615"/>
                  </a:cubicBezTo>
                  <a:cubicBezTo>
                    <a:pt x="1902148" y="1910234"/>
                    <a:pt x="1893876" y="1922745"/>
                    <a:pt x="1896494" y="1935565"/>
                  </a:cubicBezTo>
                  <a:cubicBezTo>
                    <a:pt x="1898392" y="1944867"/>
                    <a:pt x="1905663" y="1952138"/>
                    <a:pt x="1914965" y="1954037"/>
                  </a:cubicBezTo>
                  <a:lnTo>
                    <a:pt x="1914965" y="2238780"/>
                  </a:lnTo>
                  <a:lnTo>
                    <a:pt x="2275514" y="2238780"/>
                  </a:lnTo>
                  <a:cubicBezTo>
                    <a:pt x="2277418" y="2248082"/>
                    <a:pt x="2284689" y="2255353"/>
                    <a:pt x="2293991" y="2257257"/>
                  </a:cubicBezTo>
                  <a:close/>
                  <a:moveTo>
                    <a:pt x="2298729" y="2219828"/>
                  </a:moveTo>
                  <a:cubicBezTo>
                    <a:pt x="2306578" y="2219828"/>
                    <a:pt x="2312943" y="2226193"/>
                    <a:pt x="2312943" y="2234042"/>
                  </a:cubicBezTo>
                  <a:cubicBezTo>
                    <a:pt x="2312943" y="2241891"/>
                    <a:pt x="2306578" y="2248255"/>
                    <a:pt x="2298729" y="2248255"/>
                  </a:cubicBezTo>
                  <a:cubicBezTo>
                    <a:pt x="2290880" y="2248255"/>
                    <a:pt x="2284516" y="2241891"/>
                    <a:pt x="2284516" y="2234042"/>
                  </a:cubicBezTo>
                  <a:cubicBezTo>
                    <a:pt x="2284497" y="2226209"/>
                    <a:pt x="2290833" y="2219847"/>
                    <a:pt x="2298666" y="2219828"/>
                  </a:cubicBezTo>
                  <a:cubicBezTo>
                    <a:pt x="2298688" y="2219828"/>
                    <a:pt x="2298707" y="2219828"/>
                    <a:pt x="2298729" y="2219828"/>
                  </a:cubicBezTo>
                  <a:close/>
                  <a:moveTo>
                    <a:pt x="1905490" y="1930821"/>
                  </a:moveTo>
                  <a:cubicBezTo>
                    <a:pt x="1905490" y="1922972"/>
                    <a:pt x="1911854" y="1916608"/>
                    <a:pt x="1919703" y="1916608"/>
                  </a:cubicBezTo>
                  <a:cubicBezTo>
                    <a:pt x="1927552" y="1916608"/>
                    <a:pt x="1933917" y="1922972"/>
                    <a:pt x="1933917" y="1930821"/>
                  </a:cubicBezTo>
                  <a:cubicBezTo>
                    <a:pt x="1933917" y="1938670"/>
                    <a:pt x="1927552" y="1945035"/>
                    <a:pt x="1919703" y="1945035"/>
                  </a:cubicBezTo>
                  <a:cubicBezTo>
                    <a:pt x="1911854" y="1945035"/>
                    <a:pt x="1905490" y="1938670"/>
                    <a:pt x="1905490" y="1930821"/>
                  </a:cubicBezTo>
                  <a:close/>
                  <a:moveTo>
                    <a:pt x="2218186" y="892764"/>
                  </a:moveTo>
                  <a:cubicBezTo>
                    <a:pt x="2219746" y="893077"/>
                    <a:pt x="2221332" y="893238"/>
                    <a:pt x="2222924" y="893238"/>
                  </a:cubicBezTo>
                  <a:cubicBezTo>
                    <a:pt x="2236007" y="893238"/>
                    <a:pt x="2246613" y="882631"/>
                    <a:pt x="2246613" y="869549"/>
                  </a:cubicBezTo>
                  <a:cubicBezTo>
                    <a:pt x="2246607" y="868023"/>
                    <a:pt x="2246458" y="866501"/>
                    <a:pt x="2246171" y="865000"/>
                  </a:cubicBezTo>
                  <a:cubicBezTo>
                    <a:pt x="2243663" y="852161"/>
                    <a:pt x="2231221" y="843784"/>
                    <a:pt x="2218382" y="846289"/>
                  </a:cubicBezTo>
                  <a:cubicBezTo>
                    <a:pt x="2208988" y="848124"/>
                    <a:pt x="2201619" y="855433"/>
                    <a:pt x="2199709" y="864811"/>
                  </a:cubicBezTo>
                  <a:lnTo>
                    <a:pt x="1652458" y="864811"/>
                  </a:lnTo>
                  <a:lnTo>
                    <a:pt x="1535939" y="981298"/>
                  </a:lnTo>
                  <a:lnTo>
                    <a:pt x="1535939" y="1452933"/>
                  </a:lnTo>
                  <a:cubicBezTo>
                    <a:pt x="1523122" y="1455548"/>
                    <a:pt x="1514850" y="1468062"/>
                    <a:pt x="1517468" y="1480879"/>
                  </a:cubicBezTo>
                  <a:cubicBezTo>
                    <a:pt x="1520083" y="1493700"/>
                    <a:pt x="1532598" y="1501969"/>
                    <a:pt x="1545415" y="1499354"/>
                  </a:cubicBezTo>
                  <a:cubicBezTo>
                    <a:pt x="1558232" y="1496739"/>
                    <a:pt x="1566505" y="1484224"/>
                    <a:pt x="1563886" y="1471404"/>
                  </a:cubicBezTo>
                  <a:cubicBezTo>
                    <a:pt x="1561988" y="1462102"/>
                    <a:pt x="1554717" y="1454831"/>
                    <a:pt x="1545415" y="1452933"/>
                  </a:cubicBezTo>
                  <a:lnTo>
                    <a:pt x="1545415" y="985467"/>
                  </a:lnTo>
                  <a:lnTo>
                    <a:pt x="1656343" y="874286"/>
                  </a:lnTo>
                  <a:lnTo>
                    <a:pt x="2199614" y="874286"/>
                  </a:lnTo>
                  <a:cubicBezTo>
                    <a:pt x="2201525" y="883620"/>
                    <a:pt x="2208843" y="890900"/>
                    <a:pt x="2218186" y="892764"/>
                  </a:cubicBezTo>
                  <a:close/>
                  <a:moveTo>
                    <a:pt x="2218186" y="856125"/>
                  </a:moveTo>
                  <a:cubicBezTo>
                    <a:pt x="2225590" y="853519"/>
                    <a:pt x="2233707" y="857407"/>
                    <a:pt x="2236313" y="864811"/>
                  </a:cubicBezTo>
                  <a:cubicBezTo>
                    <a:pt x="2238919" y="872218"/>
                    <a:pt x="2235031" y="880332"/>
                    <a:pt x="2227627" y="882938"/>
                  </a:cubicBezTo>
                  <a:cubicBezTo>
                    <a:pt x="2220223" y="885544"/>
                    <a:pt x="2212109" y="881658"/>
                    <a:pt x="2209500" y="874255"/>
                  </a:cubicBezTo>
                  <a:cubicBezTo>
                    <a:pt x="2206910" y="866851"/>
                    <a:pt x="2210792" y="858746"/>
                    <a:pt x="2218186" y="856125"/>
                  </a:cubicBezTo>
                  <a:close/>
                  <a:moveTo>
                    <a:pt x="1554891" y="1475990"/>
                  </a:moveTo>
                  <a:cubicBezTo>
                    <a:pt x="1554891" y="1483839"/>
                    <a:pt x="1548526" y="1490203"/>
                    <a:pt x="1540677" y="1490203"/>
                  </a:cubicBezTo>
                  <a:cubicBezTo>
                    <a:pt x="1532828" y="1490203"/>
                    <a:pt x="1526464" y="1483839"/>
                    <a:pt x="1526464" y="1475990"/>
                  </a:cubicBezTo>
                  <a:cubicBezTo>
                    <a:pt x="1526464" y="1468141"/>
                    <a:pt x="1532828" y="1461777"/>
                    <a:pt x="1540677" y="1461777"/>
                  </a:cubicBezTo>
                  <a:cubicBezTo>
                    <a:pt x="1548526" y="1461777"/>
                    <a:pt x="1554891" y="1468141"/>
                    <a:pt x="1554891" y="1475990"/>
                  </a:cubicBezTo>
                  <a:close/>
                  <a:moveTo>
                    <a:pt x="1156913" y="2153499"/>
                  </a:moveTo>
                  <a:lnTo>
                    <a:pt x="1156913" y="2456720"/>
                  </a:lnTo>
                  <a:lnTo>
                    <a:pt x="1109061" y="2456720"/>
                  </a:lnTo>
                  <a:cubicBezTo>
                    <a:pt x="1106446" y="2443902"/>
                    <a:pt x="1093932" y="2435630"/>
                    <a:pt x="1081115" y="2438248"/>
                  </a:cubicBezTo>
                  <a:cubicBezTo>
                    <a:pt x="1068294" y="2440864"/>
                    <a:pt x="1060025" y="2453378"/>
                    <a:pt x="1062640" y="2466195"/>
                  </a:cubicBezTo>
                  <a:cubicBezTo>
                    <a:pt x="1065255" y="2479013"/>
                    <a:pt x="1077770" y="2487285"/>
                    <a:pt x="1090590" y="2484666"/>
                  </a:cubicBezTo>
                  <a:cubicBezTo>
                    <a:pt x="1099892" y="2482768"/>
                    <a:pt x="1107163" y="2475497"/>
                    <a:pt x="1109061" y="2466195"/>
                  </a:cubicBezTo>
                  <a:lnTo>
                    <a:pt x="1166389" y="2466195"/>
                  </a:lnTo>
                  <a:lnTo>
                    <a:pt x="1166389" y="2162974"/>
                  </a:lnTo>
                  <a:lnTo>
                    <a:pt x="1317999" y="2162974"/>
                  </a:lnTo>
                  <a:lnTo>
                    <a:pt x="1317999" y="2029842"/>
                  </a:lnTo>
                  <a:cubicBezTo>
                    <a:pt x="1330817" y="2027226"/>
                    <a:pt x="1339089" y="2014712"/>
                    <a:pt x="1336471" y="2001895"/>
                  </a:cubicBezTo>
                  <a:cubicBezTo>
                    <a:pt x="1333855" y="1989074"/>
                    <a:pt x="1321341" y="1980805"/>
                    <a:pt x="1308524" y="1983420"/>
                  </a:cubicBezTo>
                  <a:cubicBezTo>
                    <a:pt x="1295706" y="1986039"/>
                    <a:pt x="1287434" y="1998550"/>
                    <a:pt x="1290053" y="2011370"/>
                  </a:cubicBezTo>
                  <a:cubicBezTo>
                    <a:pt x="1291951" y="2020672"/>
                    <a:pt x="1299222" y="2027943"/>
                    <a:pt x="1308524" y="2029842"/>
                  </a:cubicBezTo>
                  <a:lnTo>
                    <a:pt x="1308524" y="2153499"/>
                  </a:lnTo>
                  <a:close/>
                  <a:moveTo>
                    <a:pt x="1085846" y="2475671"/>
                  </a:moveTo>
                  <a:cubicBezTo>
                    <a:pt x="1077997" y="2475671"/>
                    <a:pt x="1071633" y="2469306"/>
                    <a:pt x="1071633" y="2461457"/>
                  </a:cubicBezTo>
                  <a:cubicBezTo>
                    <a:pt x="1071633" y="2453608"/>
                    <a:pt x="1077997" y="2447244"/>
                    <a:pt x="1085846" y="2447244"/>
                  </a:cubicBezTo>
                  <a:cubicBezTo>
                    <a:pt x="1093695" y="2447244"/>
                    <a:pt x="1100060" y="2453608"/>
                    <a:pt x="1100060" y="2461457"/>
                  </a:cubicBezTo>
                  <a:cubicBezTo>
                    <a:pt x="1100044" y="2469300"/>
                    <a:pt x="1093689" y="2475652"/>
                    <a:pt x="1085846" y="2475671"/>
                  </a:cubicBezTo>
                  <a:close/>
                  <a:moveTo>
                    <a:pt x="1299048" y="2006626"/>
                  </a:moveTo>
                  <a:cubicBezTo>
                    <a:pt x="1299048" y="1998777"/>
                    <a:pt x="1305413" y="1992413"/>
                    <a:pt x="1313262" y="1992413"/>
                  </a:cubicBezTo>
                  <a:cubicBezTo>
                    <a:pt x="1321111" y="1992413"/>
                    <a:pt x="1327475" y="1998777"/>
                    <a:pt x="1327475" y="2006626"/>
                  </a:cubicBezTo>
                  <a:cubicBezTo>
                    <a:pt x="1327475" y="2014475"/>
                    <a:pt x="1321111" y="2020840"/>
                    <a:pt x="1313262" y="2020840"/>
                  </a:cubicBezTo>
                  <a:cubicBezTo>
                    <a:pt x="1305413" y="2020840"/>
                    <a:pt x="1299048" y="2014475"/>
                    <a:pt x="1299048" y="2006626"/>
                  </a:cubicBezTo>
                  <a:close/>
                  <a:moveTo>
                    <a:pt x="1308524" y="2333062"/>
                  </a:moveTo>
                  <a:cubicBezTo>
                    <a:pt x="1321341" y="2335681"/>
                    <a:pt x="1333855" y="2327412"/>
                    <a:pt x="1336474" y="2314594"/>
                  </a:cubicBezTo>
                  <a:cubicBezTo>
                    <a:pt x="1336477" y="2314591"/>
                    <a:pt x="1336477" y="2314588"/>
                    <a:pt x="1336477" y="2314585"/>
                  </a:cubicBezTo>
                  <a:lnTo>
                    <a:pt x="1430823" y="2314585"/>
                  </a:lnTo>
                  <a:lnTo>
                    <a:pt x="1582433" y="2162974"/>
                  </a:lnTo>
                  <a:lnTo>
                    <a:pt x="1772736" y="2162974"/>
                  </a:lnTo>
                  <a:lnTo>
                    <a:pt x="1772736" y="1954037"/>
                  </a:lnTo>
                  <a:cubicBezTo>
                    <a:pt x="1785553" y="1951421"/>
                    <a:pt x="1793825" y="1938907"/>
                    <a:pt x="1791207" y="1926090"/>
                  </a:cubicBezTo>
                  <a:cubicBezTo>
                    <a:pt x="1788592" y="1913269"/>
                    <a:pt x="1776078" y="1905000"/>
                    <a:pt x="1763260" y="1907615"/>
                  </a:cubicBezTo>
                  <a:cubicBezTo>
                    <a:pt x="1750443" y="1910234"/>
                    <a:pt x="1742171" y="1922745"/>
                    <a:pt x="1744789" y="1935565"/>
                  </a:cubicBezTo>
                  <a:cubicBezTo>
                    <a:pt x="1746687" y="1944867"/>
                    <a:pt x="1753958" y="1952138"/>
                    <a:pt x="1763260" y="1954037"/>
                  </a:cubicBezTo>
                  <a:lnTo>
                    <a:pt x="1763260" y="2153499"/>
                  </a:lnTo>
                  <a:lnTo>
                    <a:pt x="1578485" y="2153499"/>
                  </a:lnTo>
                  <a:lnTo>
                    <a:pt x="1426875" y="2305109"/>
                  </a:lnTo>
                  <a:lnTo>
                    <a:pt x="1336477" y="2305109"/>
                  </a:lnTo>
                  <a:cubicBezTo>
                    <a:pt x="1333859" y="2292292"/>
                    <a:pt x="1321341" y="2284023"/>
                    <a:pt x="1308524" y="2286644"/>
                  </a:cubicBezTo>
                  <a:cubicBezTo>
                    <a:pt x="1295706" y="2289263"/>
                    <a:pt x="1287437" y="2301780"/>
                    <a:pt x="1290059" y="2314598"/>
                  </a:cubicBezTo>
                  <a:cubicBezTo>
                    <a:pt x="1291960" y="2323896"/>
                    <a:pt x="1299225" y="2331161"/>
                    <a:pt x="1308524" y="2333062"/>
                  </a:cubicBezTo>
                  <a:close/>
                  <a:moveTo>
                    <a:pt x="1753879" y="1930821"/>
                  </a:moveTo>
                  <a:cubicBezTo>
                    <a:pt x="1753879" y="1922972"/>
                    <a:pt x="1760244" y="1916608"/>
                    <a:pt x="1768093" y="1916608"/>
                  </a:cubicBezTo>
                  <a:cubicBezTo>
                    <a:pt x="1775942" y="1916608"/>
                    <a:pt x="1782306" y="1922972"/>
                    <a:pt x="1782306" y="1930821"/>
                  </a:cubicBezTo>
                  <a:cubicBezTo>
                    <a:pt x="1782306" y="1938670"/>
                    <a:pt x="1775942" y="1945035"/>
                    <a:pt x="1768093" y="1945035"/>
                  </a:cubicBezTo>
                  <a:cubicBezTo>
                    <a:pt x="1760244" y="1945035"/>
                    <a:pt x="1753879" y="1938670"/>
                    <a:pt x="1753879" y="1930821"/>
                  </a:cubicBezTo>
                  <a:close/>
                  <a:moveTo>
                    <a:pt x="1313262" y="2295634"/>
                  </a:moveTo>
                  <a:cubicBezTo>
                    <a:pt x="1321111" y="2295634"/>
                    <a:pt x="1327475" y="2301998"/>
                    <a:pt x="1327475" y="2309847"/>
                  </a:cubicBezTo>
                  <a:cubicBezTo>
                    <a:pt x="1327475" y="2317696"/>
                    <a:pt x="1321111" y="2324060"/>
                    <a:pt x="1313262" y="2324060"/>
                  </a:cubicBezTo>
                  <a:cubicBezTo>
                    <a:pt x="1305413" y="2324060"/>
                    <a:pt x="1299048" y="2317696"/>
                    <a:pt x="1299048" y="2309847"/>
                  </a:cubicBezTo>
                  <a:cubicBezTo>
                    <a:pt x="1299029" y="2302014"/>
                    <a:pt x="1305365" y="2295653"/>
                    <a:pt x="1313199" y="2295634"/>
                  </a:cubicBezTo>
                  <a:cubicBezTo>
                    <a:pt x="1313221" y="2295634"/>
                    <a:pt x="1313240" y="2295634"/>
                    <a:pt x="1313262" y="2295634"/>
                  </a:cubicBezTo>
                  <a:close/>
                  <a:moveTo>
                    <a:pt x="1232719" y="2257257"/>
                  </a:moveTo>
                  <a:cubicBezTo>
                    <a:pt x="1245536" y="2259876"/>
                    <a:pt x="1258050" y="2251607"/>
                    <a:pt x="1260669" y="2238789"/>
                  </a:cubicBezTo>
                  <a:cubicBezTo>
                    <a:pt x="1260672" y="2238786"/>
                    <a:pt x="1260672" y="2238783"/>
                    <a:pt x="1260672" y="2238780"/>
                  </a:cubicBezTo>
                  <a:lnTo>
                    <a:pt x="1393805" y="2238780"/>
                  </a:lnTo>
                  <a:lnTo>
                    <a:pt x="1393805" y="2029842"/>
                  </a:lnTo>
                  <a:cubicBezTo>
                    <a:pt x="1406622" y="2027226"/>
                    <a:pt x="1414894" y="2014712"/>
                    <a:pt x="1412276" y="2001895"/>
                  </a:cubicBezTo>
                  <a:cubicBezTo>
                    <a:pt x="1409661" y="1989074"/>
                    <a:pt x="1397146" y="1980805"/>
                    <a:pt x="1384329" y="1983420"/>
                  </a:cubicBezTo>
                  <a:cubicBezTo>
                    <a:pt x="1371512" y="1986039"/>
                    <a:pt x="1363239" y="1998550"/>
                    <a:pt x="1365858" y="2011370"/>
                  </a:cubicBezTo>
                  <a:cubicBezTo>
                    <a:pt x="1367756" y="2020672"/>
                    <a:pt x="1375027" y="2027943"/>
                    <a:pt x="1384329" y="2029842"/>
                  </a:cubicBezTo>
                  <a:lnTo>
                    <a:pt x="1384329" y="2229304"/>
                  </a:lnTo>
                  <a:lnTo>
                    <a:pt x="1260672" y="2229304"/>
                  </a:lnTo>
                  <a:cubicBezTo>
                    <a:pt x="1258053" y="2216487"/>
                    <a:pt x="1245536" y="2208218"/>
                    <a:pt x="1232719" y="2210839"/>
                  </a:cubicBezTo>
                  <a:cubicBezTo>
                    <a:pt x="1219901" y="2213458"/>
                    <a:pt x="1211632" y="2225975"/>
                    <a:pt x="1214254" y="2238792"/>
                  </a:cubicBezTo>
                  <a:cubicBezTo>
                    <a:pt x="1216155" y="2248091"/>
                    <a:pt x="1223420" y="2255356"/>
                    <a:pt x="1232719" y="2257257"/>
                  </a:cubicBezTo>
                  <a:close/>
                  <a:moveTo>
                    <a:pt x="1374853" y="2006626"/>
                  </a:moveTo>
                  <a:cubicBezTo>
                    <a:pt x="1374853" y="1998777"/>
                    <a:pt x="1381218" y="1992413"/>
                    <a:pt x="1389067" y="1992413"/>
                  </a:cubicBezTo>
                  <a:cubicBezTo>
                    <a:pt x="1396916" y="1992413"/>
                    <a:pt x="1403280" y="1998777"/>
                    <a:pt x="1403280" y="2006626"/>
                  </a:cubicBezTo>
                  <a:cubicBezTo>
                    <a:pt x="1403280" y="2014475"/>
                    <a:pt x="1396916" y="2020840"/>
                    <a:pt x="1389067" y="2020840"/>
                  </a:cubicBezTo>
                  <a:cubicBezTo>
                    <a:pt x="1381218" y="2020840"/>
                    <a:pt x="1374853" y="2014475"/>
                    <a:pt x="1374853" y="2006626"/>
                  </a:cubicBezTo>
                  <a:close/>
                  <a:moveTo>
                    <a:pt x="1237456" y="2219828"/>
                  </a:moveTo>
                  <a:cubicBezTo>
                    <a:pt x="1245306" y="2219828"/>
                    <a:pt x="1251670" y="2226193"/>
                    <a:pt x="1251670" y="2234042"/>
                  </a:cubicBezTo>
                  <a:cubicBezTo>
                    <a:pt x="1251670" y="2241891"/>
                    <a:pt x="1245306" y="2248255"/>
                    <a:pt x="1237456" y="2248255"/>
                  </a:cubicBezTo>
                  <a:cubicBezTo>
                    <a:pt x="1229608" y="2248255"/>
                    <a:pt x="1223243" y="2241891"/>
                    <a:pt x="1223243" y="2234042"/>
                  </a:cubicBezTo>
                  <a:cubicBezTo>
                    <a:pt x="1223224" y="2226209"/>
                    <a:pt x="1229560" y="2219847"/>
                    <a:pt x="1237393" y="2219828"/>
                  </a:cubicBezTo>
                  <a:cubicBezTo>
                    <a:pt x="1237415" y="2219828"/>
                    <a:pt x="1237434" y="2219828"/>
                    <a:pt x="1237456" y="2219828"/>
                  </a:cubicBezTo>
                  <a:close/>
                  <a:moveTo>
                    <a:pt x="1393805" y="922296"/>
                  </a:moveTo>
                  <a:cubicBezTo>
                    <a:pt x="1380987" y="919678"/>
                    <a:pt x="1368473" y="927947"/>
                    <a:pt x="1365855" y="940764"/>
                  </a:cubicBezTo>
                  <a:cubicBezTo>
                    <a:pt x="1365851" y="940768"/>
                    <a:pt x="1365851" y="940771"/>
                    <a:pt x="1365851" y="940774"/>
                  </a:cubicBezTo>
                  <a:lnTo>
                    <a:pt x="1308524" y="940774"/>
                  </a:lnTo>
                  <a:lnTo>
                    <a:pt x="1308524" y="1168189"/>
                  </a:lnTo>
                  <a:lnTo>
                    <a:pt x="1184867" y="1168189"/>
                  </a:lnTo>
                  <a:cubicBezTo>
                    <a:pt x="1182251" y="1155372"/>
                    <a:pt x="1169737" y="1147100"/>
                    <a:pt x="1156920" y="1149718"/>
                  </a:cubicBezTo>
                  <a:cubicBezTo>
                    <a:pt x="1144099" y="1152333"/>
                    <a:pt x="1135830" y="1164848"/>
                    <a:pt x="1138445" y="1177665"/>
                  </a:cubicBezTo>
                  <a:cubicBezTo>
                    <a:pt x="1141061" y="1190482"/>
                    <a:pt x="1153575" y="1198755"/>
                    <a:pt x="1166395" y="1196136"/>
                  </a:cubicBezTo>
                  <a:cubicBezTo>
                    <a:pt x="1175697" y="1194238"/>
                    <a:pt x="1182968" y="1186967"/>
                    <a:pt x="1184867" y="1177665"/>
                  </a:cubicBezTo>
                  <a:lnTo>
                    <a:pt x="1317999" y="1177665"/>
                  </a:lnTo>
                  <a:lnTo>
                    <a:pt x="1317999" y="950250"/>
                  </a:lnTo>
                  <a:lnTo>
                    <a:pt x="1365851" y="950250"/>
                  </a:lnTo>
                  <a:cubicBezTo>
                    <a:pt x="1368470" y="963067"/>
                    <a:pt x="1380987" y="971336"/>
                    <a:pt x="1393805" y="968714"/>
                  </a:cubicBezTo>
                  <a:cubicBezTo>
                    <a:pt x="1406622" y="966096"/>
                    <a:pt x="1414891" y="953579"/>
                    <a:pt x="1412270" y="940761"/>
                  </a:cubicBezTo>
                  <a:cubicBezTo>
                    <a:pt x="1410368" y="931462"/>
                    <a:pt x="1403103" y="924198"/>
                    <a:pt x="1393805" y="922296"/>
                  </a:cubicBezTo>
                  <a:close/>
                  <a:moveTo>
                    <a:pt x="1161651" y="1187141"/>
                  </a:moveTo>
                  <a:cubicBezTo>
                    <a:pt x="1153802" y="1187141"/>
                    <a:pt x="1147438" y="1180776"/>
                    <a:pt x="1147438" y="1172927"/>
                  </a:cubicBezTo>
                  <a:cubicBezTo>
                    <a:pt x="1147438" y="1165078"/>
                    <a:pt x="1153802" y="1158714"/>
                    <a:pt x="1161651" y="1158714"/>
                  </a:cubicBezTo>
                  <a:cubicBezTo>
                    <a:pt x="1169500" y="1158714"/>
                    <a:pt x="1175865" y="1165078"/>
                    <a:pt x="1175865" y="1172927"/>
                  </a:cubicBezTo>
                  <a:cubicBezTo>
                    <a:pt x="1175761" y="1180707"/>
                    <a:pt x="1169434" y="1186967"/>
                    <a:pt x="1161651" y="1186983"/>
                  </a:cubicBezTo>
                  <a:close/>
                  <a:moveTo>
                    <a:pt x="1389067" y="959725"/>
                  </a:moveTo>
                  <a:cubicBezTo>
                    <a:pt x="1381218" y="959725"/>
                    <a:pt x="1374853" y="953361"/>
                    <a:pt x="1374853" y="945512"/>
                  </a:cubicBezTo>
                  <a:cubicBezTo>
                    <a:pt x="1374853" y="937663"/>
                    <a:pt x="1381218" y="931298"/>
                    <a:pt x="1389067" y="931298"/>
                  </a:cubicBezTo>
                  <a:cubicBezTo>
                    <a:pt x="1396916" y="931298"/>
                    <a:pt x="1403280" y="937663"/>
                    <a:pt x="1403280" y="945512"/>
                  </a:cubicBezTo>
                  <a:cubicBezTo>
                    <a:pt x="1403176" y="953291"/>
                    <a:pt x="1396849" y="959551"/>
                    <a:pt x="1389067" y="959567"/>
                  </a:cubicBezTo>
                  <a:close/>
                  <a:moveTo>
                    <a:pt x="1156913" y="2636441"/>
                  </a:moveTo>
                  <a:cubicBezTo>
                    <a:pt x="1169731" y="2639059"/>
                    <a:pt x="1182245" y="2630790"/>
                    <a:pt x="1184863" y="2617973"/>
                  </a:cubicBezTo>
                  <a:cubicBezTo>
                    <a:pt x="1184867" y="2617970"/>
                    <a:pt x="1184867" y="2617967"/>
                    <a:pt x="1184867" y="2617963"/>
                  </a:cubicBezTo>
                  <a:lnTo>
                    <a:pt x="1317999" y="2617963"/>
                  </a:lnTo>
                  <a:lnTo>
                    <a:pt x="1317999" y="2390548"/>
                  </a:lnTo>
                  <a:lnTo>
                    <a:pt x="1365851" y="2390548"/>
                  </a:lnTo>
                  <a:cubicBezTo>
                    <a:pt x="1368467" y="2403365"/>
                    <a:pt x="1380981" y="2411638"/>
                    <a:pt x="1393798" y="2409019"/>
                  </a:cubicBezTo>
                  <a:cubicBezTo>
                    <a:pt x="1406619" y="2406404"/>
                    <a:pt x="1414888" y="2393890"/>
                    <a:pt x="1412273" y="2381072"/>
                  </a:cubicBezTo>
                  <a:cubicBezTo>
                    <a:pt x="1409657" y="2368255"/>
                    <a:pt x="1397143" y="2359983"/>
                    <a:pt x="1384323" y="2362601"/>
                  </a:cubicBezTo>
                  <a:cubicBezTo>
                    <a:pt x="1375021" y="2364500"/>
                    <a:pt x="1367750" y="2371771"/>
                    <a:pt x="1365851" y="2381072"/>
                  </a:cubicBezTo>
                  <a:lnTo>
                    <a:pt x="1308524" y="2381072"/>
                  </a:lnTo>
                  <a:lnTo>
                    <a:pt x="1308524" y="2608488"/>
                  </a:lnTo>
                  <a:lnTo>
                    <a:pt x="1184867" y="2608488"/>
                  </a:lnTo>
                  <a:cubicBezTo>
                    <a:pt x="1182248" y="2595670"/>
                    <a:pt x="1169731" y="2587401"/>
                    <a:pt x="1156913" y="2590023"/>
                  </a:cubicBezTo>
                  <a:cubicBezTo>
                    <a:pt x="1144096" y="2592641"/>
                    <a:pt x="1135827" y="2605159"/>
                    <a:pt x="1138449" y="2617976"/>
                  </a:cubicBezTo>
                  <a:cubicBezTo>
                    <a:pt x="1140350" y="2627275"/>
                    <a:pt x="1147615" y="2634540"/>
                    <a:pt x="1156913" y="2636441"/>
                  </a:cubicBezTo>
                  <a:close/>
                  <a:moveTo>
                    <a:pt x="1389067" y="2371597"/>
                  </a:moveTo>
                  <a:cubicBezTo>
                    <a:pt x="1396916" y="2371597"/>
                    <a:pt x="1403280" y="2377961"/>
                    <a:pt x="1403280" y="2385810"/>
                  </a:cubicBezTo>
                  <a:cubicBezTo>
                    <a:pt x="1403280" y="2393659"/>
                    <a:pt x="1396916" y="2400024"/>
                    <a:pt x="1389067" y="2400024"/>
                  </a:cubicBezTo>
                  <a:cubicBezTo>
                    <a:pt x="1381218" y="2400024"/>
                    <a:pt x="1374853" y="2393659"/>
                    <a:pt x="1374853" y="2385810"/>
                  </a:cubicBezTo>
                  <a:cubicBezTo>
                    <a:pt x="1374749" y="2377977"/>
                    <a:pt x="1381013" y="2371543"/>
                    <a:pt x="1388846" y="2371439"/>
                  </a:cubicBezTo>
                  <a:cubicBezTo>
                    <a:pt x="1388918" y="2371439"/>
                    <a:pt x="1388994" y="2371439"/>
                    <a:pt x="1389067" y="2371439"/>
                  </a:cubicBezTo>
                  <a:close/>
                  <a:moveTo>
                    <a:pt x="1161651" y="2599012"/>
                  </a:moveTo>
                  <a:cubicBezTo>
                    <a:pt x="1169500" y="2599012"/>
                    <a:pt x="1175865" y="2605377"/>
                    <a:pt x="1175865" y="2613226"/>
                  </a:cubicBezTo>
                  <a:cubicBezTo>
                    <a:pt x="1175865" y="2621075"/>
                    <a:pt x="1169500" y="2627439"/>
                    <a:pt x="1161651" y="2627439"/>
                  </a:cubicBezTo>
                  <a:cubicBezTo>
                    <a:pt x="1153802" y="2627439"/>
                    <a:pt x="1147438" y="2621075"/>
                    <a:pt x="1147438" y="2613226"/>
                  </a:cubicBezTo>
                  <a:cubicBezTo>
                    <a:pt x="1147334" y="2605392"/>
                    <a:pt x="1153597" y="2598959"/>
                    <a:pt x="1161430" y="2598854"/>
                  </a:cubicBezTo>
                  <a:cubicBezTo>
                    <a:pt x="1161503" y="2598854"/>
                    <a:pt x="1161579" y="2598854"/>
                    <a:pt x="1161651" y="2598854"/>
                  </a:cubicBezTo>
                  <a:close/>
                  <a:moveTo>
                    <a:pt x="1005303" y="2560636"/>
                  </a:moveTo>
                  <a:cubicBezTo>
                    <a:pt x="1018121" y="2563254"/>
                    <a:pt x="1030635" y="2554985"/>
                    <a:pt x="1033253" y="2542168"/>
                  </a:cubicBezTo>
                  <a:cubicBezTo>
                    <a:pt x="1033256" y="2542165"/>
                    <a:pt x="1033256" y="2542162"/>
                    <a:pt x="1033256" y="2542158"/>
                  </a:cubicBezTo>
                  <a:lnTo>
                    <a:pt x="1242194" y="2542158"/>
                  </a:lnTo>
                  <a:lnTo>
                    <a:pt x="1242194" y="2333062"/>
                  </a:lnTo>
                  <a:cubicBezTo>
                    <a:pt x="1255012" y="2330447"/>
                    <a:pt x="1263284" y="2317933"/>
                    <a:pt x="1260665" y="2305116"/>
                  </a:cubicBezTo>
                  <a:cubicBezTo>
                    <a:pt x="1258050" y="2292295"/>
                    <a:pt x="1245536" y="2284026"/>
                    <a:pt x="1232719" y="2286641"/>
                  </a:cubicBezTo>
                  <a:cubicBezTo>
                    <a:pt x="1219901" y="2289260"/>
                    <a:pt x="1211629" y="2301771"/>
                    <a:pt x="1214247" y="2314591"/>
                  </a:cubicBezTo>
                  <a:cubicBezTo>
                    <a:pt x="1216146" y="2323893"/>
                    <a:pt x="1223417" y="2331164"/>
                    <a:pt x="1232719" y="2333062"/>
                  </a:cubicBezTo>
                  <a:lnTo>
                    <a:pt x="1232719" y="2532525"/>
                  </a:lnTo>
                  <a:lnTo>
                    <a:pt x="1033256" y="2532525"/>
                  </a:lnTo>
                  <a:cubicBezTo>
                    <a:pt x="1030638" y="2519707"/>
                    <a:pt x="1018121" y="2511438"/>
                    <a:pt x="1005303" y="2514060"/>
                  </a:cubicBezTo>
                  <a:cubicBezTo>
                    <a:pt x="992486" y="2516678"/>
                    <a:pt x="984217" y="2529196"/>
                    <a:pt x="986838" y="2542013"/>
                  </a:cubicBezTo>
                  <a:cubicBezTo>
                    <a:pt x="988740" y="2551312"/>
                    <a:pt x="996004" y="2558576"/>
                    <a:pt x="1005303" y="2560478"/>
                  </a:cubicBezTo>
                  <a:close/>
                  <a:moveTo>
                    <a:pt x="1223243" y="2310005"/>
                  </a:moveTo>
                  <a:cubicBezTo>
                    <a:pt x="1223243" y="2302156"/>
                    <a:pt x="1229608" y="2295791"/>
                    <a:pt x="1237456" y="2295791"/>
                  </a:cubicBezTo>
                  <a:cubicBezTo>
                    <a:pt x="1245306" y="2295791"/>
                    <a:pt x="1251670" y="2302156"/>
                    <a:pt x="1251670" y="2310005"/>
                  </a:cubicBezTo>
                  <a:cubicBezTo>
                    <a:pt x="1251670" y="2317854"/>
                    <a:pt x="1245306" y="2324218"/>
                    <a:pt x="1237456" y="2324218"/>
                  </a:cubicBezTo>
                  <a:cubicBezTo>
                    <a:pt x="1229608" y="2324218"/>
                    <a:pt x="1223243" y="2317857"/>
                    <a:pt x="1223243" y="2310005"/>
                  </a:cubicBezTo>
                  <a:cubicBezTo>
                    <a:pt x="1223243" y="2309951"/>
                    <a:pt x="1223243" y="2309901"/>
                    <a:pt x="1223243" y="2309847"/>
                  </a:cubicBezTo>
                  <a:close/>
                  <a:moveTo>
                    <a:pt x="1010041" y="2523207"/>
                  </a:moveTo>
                  <a:cubicBezTo>
                    <a:pt x="1017890" y="2523207"/>
                    <a:pt x="1024254" y="2529571"/>
                    <a:pt x="1024254" y="2537420"/>
                  </a:cubicBezTo>
                  <a:cubicBezTo>
                    <a:pt x="1024254" y="2545270"/>
                    <a:pt x="1017890" y="2551634"/>
                    <a:pt x="1010041" y="2551634"/>
                  </a:cubicBezTo>
                  <a:cubicBezTo>
                    <a:pt x="1002192" y="2551634"/>
                    <a:pt x="995827" y="2545270"/>
                    <a:pt x="995827" y="2537420"/>
                  </a:cubicBezTo>
                  <a:cubicBezTo>
                    <a:pt x="995723" y="2529587"/>
                    <a:pt x="1001987" y="2523153"/>
                    <a:pt x="1009820" y="2523049"/>
                  </a:cubicBezTo>
                  <a:cubicBezTo>
                    <a:pt x="1009892" y="2523049"/>
                    <a:pt x="1009968" y="2523049"/>
                    <a:pt x="1010041" y="2523049"/>
                  </a:cubicBezTo>
                  <a:close/>
                  <a:moveTo>
                    <a:pt x="1232719" y="2712246"/>
                  </a:moveTo>
                  <a:cubicBezTo>
                    <a:pt x="1245536" y="2714865"/>
                    <a:pt x="1258050" y="2706596"/>
                    <a:pt x="1260669" y="2693778"/>
                  </a:cubicBezTo>
                  <a:cubicBezTo>
                    <a:pt x="1260672" y="2693775"/>
                    <a:pt x="1260672" y="2693772"/>
                    <a:pt x="1260672" y="2693769"/>
                  </a:cubicBezTo>
                  <a:lnTo>
                    <a:pt x="1308524" y="2693769"/>
                  </a:lnTo>
                  <a:lnTo>
                    <a:pt x="1308524" y="2921184"/>
                  </a:lnTo>
                  <a:lnTo>
                    <a:pt x="1365851" y="2921184"/>
                  </a:lnTo>
                  <a:cubicBezTo>
                    <a:pt x="1368467" y="2934002"/>
                    <a:pt x="1380981" y="2942274"/>
                    <a:pt x="1393798" y="2939655"/>
                  </a:cubicBezTo>
                  <a:cubicBezTo>
                    <a:pt x="1406619" y="2937040"/>
                    <a:pt x="1414888" y="2924526"/>
                    <a:pt x="1412273" y="2911709"/>
                  </a:cubicBezTo>
                  <a:cubicBezTo>
                    <a:pt x="1409657" y="2898891"/>
                    <a:pt x="1397143" y="2890619"/>
                    <a:pt x="1384323" y="2893237"/>
                  </a:cubicBezTo>
                  <a:cubicBezTo>
                    <a:pt x="1375021" y="2895136"/>
                    <a:pt x="1367750" y="2902407"/>
                    <a:pt x="1365851" y="2911709"/>
                  </a:cubicBezTo>
                  <a:lnTo>
                    <a:pt x="1317999" y="2911709"/>
                  </a:lnTo>
                  <a:lnTo>
                    <a:pt x="1317999" y="2684293"/>
                  </a:lnTo>
                  <a:lnTo>
                    <a:pt x="1260672" y="2684293"/>
                  </a:lnTo>
                  <a:cubicBezTo>
                    <a:pt x="1258053" y="2671476"/>
                    <a:pt x="1245536" y="2663207"/>
                    <a:pt x="1232719" y="2665828"/>
                  </a:cubicBezTo>
                  <a:cubicBezTo>
                    <a:pt x="1219901" y="2668447"/>
                    <a:pt x="1211632" y="2680964"/>
                    <a:pt x="1214254" y="2693781"/>
                  </a:cubicBezTo>
                  <a:cubicBezTo>
                    <a:pt x="1216155" y="2703080"/>
                    <a:pt x="1223420" y="2710345"/>
                    <a:pt x="1232719" y="2712246"/>
                  </a:cubicBezTo>
                  <a:close/>
                  <a:moveTo>
                    <a:pt x="1389067" y="2902233"/>
                  </a:moveTo>
                  <a:cubicBezTo>
                    <a:pt x="1396916" y="2902233"/>
                    <a:pt x="1403280" y="2908597"/>
                    <a:pt x="1403280" y="2916446"/>
                  </a:cubicBezTo>
                  <a:cubicBezTo>
                    <a:pt x="1403280" y="2924295"/>
                    <a:pt x="1396916" y="2930660"/>
                    <a:pt x="1389067" y="2930660"/>
                  </a:cubicBezTo>
                  <a:cubicBezTo>
                    <a:pt x="1381218" y="2930660"/>
                    <a:pt x="1374853" y="2924295"/>
                    <a:pt x="1374853" y="2916446"/>
                  </a:cubicBezTo>
                  <a:cubicBezTo>
                    <a:pt x="1374749" y="2908613"/>
                    <a:pt x="1381013" y="2902179"/>
                    <a:pt x="1388846" y="2902075"/>
                  </a:cubicBezTo>
                  <a:cubicBezTo>
                    <a:pt x="1388918" y="2902075"/>
                    <a:pt x="1388994" y="2902075"/>
                    <a:pt x="1389067" y="2902075"/>
                  </a:cubicBezTo>
                  <a:close/>
                  <a:moveTo>
                    <a:pt x="1237456" y="2674817"/>
                  </a:moveTo>
                  <a:cubicBezTo>
                    <a:pt x="1245306" y="2674817"/>
                    <a:pt x="1251670" y="2681182"/>
                    <a:pt x="1251670" y="2689031"/>
                  </a:cubicBezTo>
                  <a:cubicBezTo>
                    <a:pt x="1251670" y="2696880"/>
                    <a:pt x="1245306" y="2703244"/>
                    <a:pt x="1237456" y="2703244"/>
                  </a:cubicBezTo>
                  <a:cubicBezTo>
                    <a:pt x="1229608" y="2703244"/>
                    <a:pt x="1223243" y="2696880"/>
                    <a:pt x="1223243" y="2689031"/>
                  </a:cubicBezTo>
                  <a:cubicBezTo>
                    <a:pt x="1223139" y="2681198"/>
                    <a:pt x="1229402" y="2674764"/>
                    <a:pt x="1237235" y="2674659"/>
                  </a:cubicBezTo>
                  <a:cubicBezTo>
                    <a:pt x="1237308" y="2674659"/>
                    <a:pt x="1237384" y="2674659"/>
                    <a:pt x="1237456" y="2674659"/>
                  </a:cubicBezTo>
                  <a:close/>
                  <a:moveTo>
                    <a:pt x="1308524" y="3015467"/>
                  </a:moveTo>
                  <a:cubicBezTo>
                    <a:pt x="1321341" y="3018085"/>
                    <a:pt x="1333855" y="3009816"/>
                    <a:pt x="1336474" y="2996999"/>
                  </a:cubicBezTo>
                  <a:cubicBezTo>
                    <a:pt x="1336477" y="2996996"/>
                    <a:pt x="1336477" y="2996993"/>
                    <a:pt x="1336477" y="2996989"/>
                  </a:cubicBezTo>
                  <a:lnTo>
                    <a:pt x="1621220" y="2996989"/>
                  </a:lnTo>
                  <a:lnTo>
                    <a:pt x="1621220" y="2636283"/>
                  </a:lnTo>
                  <a:cubicBezTo>
                    <a:pt x="1634041" y="2633668"/>
                    <a:pt x="1642310" y="2621154"/>
                    <a:pt x="1639691" y="2608336"/>
                  </a:cubicBezTo>
                  <a:cubicBezTo>
                    <a:pt x="1637076" y="2595516"/>
                    <a:pt x="1624562" y="2587247"/>
                    <a:pt x="1611745" y="2589862"/>
                  </a:cubicBezTo>
                  <a:cubicBezTo>
                    <a:pt x="1598927" y="2592480"/>
                    <a:pt x="1590655" y="2604991"/>
                    <a:pt x="1593273" y="2617812"/>
                  </a:cubicBezTo>
                  <a:cubicBezTo>
                    <a:pt x="1595172" y="2627114"/>
                    <a:pt x="1602443" y="2634385"/>
                    <a:pt x="1611745" y="2636283"/>
                  </a:cubicBezTo>
                  <a:lnTo>
                    <a:pt x="1611745" y="2987356"/>
                  </a:lnTo>
                  <a:lnTo>
                    <a:pt x="1336477" y="2987356"/>
                  </a:lnTo>
                  <a:cubicBezTo>
                    <a:pt x="1333859" y="2974538"/>
                    <a:pt x="1321341" y="2966269"/>
                    <a:pt x="1308524" y="2968891"/>
                  </a:cubicBezTo>
                  <a:cubicBezTo>
                    <a:pt x="1295706" y="2971509"/>
                    <a:pt x="1287437" y="2984027"/>
                    <a:pt x="1290059" y="2996844"/>
                  </a:cubicBezTo>
                  <a:cubicBezTo>
                    <a:pt x="1291960" y="3006143"/>
                    <a:pt x="1299225" y="3013407"/>
                    <a:pt x="1308524" y="3015309"/>
                  </a:cubicBezTo>
                  <a:close/>
                  <a:moveTo>
                    <a:pt x="1602269" y="2613226"/>
                  </a:moveTo>
                  <a:cubicBezTo>
                    <a:pt x="1602269" y="2605377"/>
                    <a:pt x="1608633" y="2599012"/>
                    <a:pt x="1616482" y="2599012"/>
                  </a:cubicBezTo>
                  <a:cubicBezTo>
                    <a:pt x="1624331" y="2599012"/>
                    <a:pt x="1630696" y="2605377"/>
                    <a:pt x="1630696" y="2613226"/>
                  </a:cubicBezTo>
                  <a:cubicBezTo>
                    <a:pt x="1630696" y="2621075"/>
                    <a:pt x="1624331" y="2627439"/>
                    <a:pt x="1616482" y="2627439"/>
                  </a:cubicBezTo>
                  <a:cubicBezTo>
                    <a:pt x="1608633" y="2627439"/>
                    <a:pt x="1602269" y="2621078"/>
                    <a:pt x="1602269" y="2613226"/>
                  </a:cubicBezTo>
                  <a:cubicBezTo>
                    <a:pt x="1602269" y="2613172"/>
                    <a:pt x="1602269" y="2613122"/>
                    <a:pt x="1602269" y="2613068"/>
                  </a:cubicBezTo>
                  <a:close/>
                  <a:moveTo>
                    <a:pt x="1313262" y="2978038"/>
                  </a:moveTo>
                  <a:cubicBezTo>
                    <a:pt x="1321111" y="2978038"/>
                    <a:pt x="1327475" y="2984403"/>
                    <a:pt x="1327475" y="2992252"/>
                  </a:cubicBezTo>
                  <a:cubicBezTo>
                    <a:pt x="1327475" y="3000101"/>
                    <a:pt x="1321111" y="3006465"/>
                    <a:pt x="1313262" y="3006465"/>
                  </a:cubicBezTo>
                  <a:cubicBezTo>
                    <a:pt x="1305413" y="3006465"/>
                    <a:pt x="1299048" y="3000101"/>
                    <a:pt x="1299048" y="2992252"/>
                  </a:cubicBezTo>
                  <a:cubicBezTo>
                    <a:pt x="1298944" y="2984418"/>
                    <a:pt x="1305207" y="2977984"/>
                    <a:pt x="1313041" y="2977880"/>
                  </a:cubicBezTo>
                  <a:cubicBezTo>
                    <a:pt x="1313113" y="2977880"/>
                    <a:pt x="1313189" y="2977880"/>
                    <a:pt x="1313262" y="2977880"/>
                  </a:cubicBezTo>
                  <a:close/>
                  <a:moveTo>
                    <a:pt x="1441657" y="2153657"/>
                  </a:moveTo>
                  <a:cubicBezTo>
                    <a:pt x="1439045" y="2166477"/>
                    <a:pt x="1447317" y="2178988"/>
                    <a:pt x="1460137" y="2181601"/>
                  </a:cubicBezTo>
                  <a:cubicBezTo>
                    <a:pt x="1472955" y="2184213"/>
                    <a:pt x="1485466" y="2175940"/>
                    <a:pt x="1488081" y="2163120"/>
                  </a:cubicBezTo>
                  <a:cubicBezTo>
                    <a:pt x="1490693" y="2150306"/>
                    <a:pt x="1482424" y="2137798"/>
                    <a:pt x="1469610" y="2135179"/>
                  </a:cubicBezTo>
                  <a:lnTo>
                    <a:pt x="1469610" y="1926083"/>
                  </a:lnTo>
                  <a:lnTo>
                    <a:pt x="1336477" y="1926083"/>
                  </a:lnTo>
                  <a:cubicBezTo>
                    <a:pt x="1333862" y="1913266"/>
                    <a:pt x="1321348" y="1904994"/>
                    <a:pt x="1308530" y="1907612"/>
                  </a:cubicBezTo>
                  <a:cubicBezTo>
                    <a:pt x="1295710" y="1910227"/>
                    <a:pt x="1287441" y="1922742"/>
                    <a:pt x="1290056" y="1935559"/>
                  </a:cubicBezTo>
                  <a:cubicBezTo>
                    <a:pt x="1292671" y="1948376"/>
                    <a:pt x="1305185" y="1956649"/>
                    <a:pt x="1318006" y="1954030"/>
                  </a:cubicBezTo>
                  <a:cubicBezTo>
                    <a:pt x="1327308" y="1952132"/>
                    <a:pt x="1334579" y="1944861"/>
                    <a:pt x="1336477" y="1935559"/>
                  </a:cubicBezTo>
                  <a:lnTo>
                    <a:pt x="1460134" y="1935559"/>
                  </a:lnTo>
                  <a:lnTo>
                    <a:pt x="1460134" y="2135179"/>
                  </a:lnTo>
                  <a:cubicBezTo>
                    <a:pt x="1450873" y="2137055"/>
                    <a:pt x="1443612" y="2144254"/>
                    <a:pt x="1441657" y="2153499"/>
                  </a:cubicBezTo>
                  <a:close/>
                  <a:moveTo>
                    <a:pt x="1313262" y="1945192"/>
                  </a:moveTo>
                  <a:cubicBezTo>
                    <a:pt x="1305413" y="1945192"/>
                    <a:pt x="1299048" y="1938828"/>
                    <a:pt x="1299048" y="1930979"/>
                  </a:cubicBezTo>
                  <a:cubicBezTo>
                    <a:pt x="1299048" y="1923130"/>
                    <a:pt x="1305413" y="1916765"/>
                    <a:pt x="1313262" y="1916765"/>
                  </a:cubicBezTo>
                  <a:cubicBezTo>
                    <a:pt x="1321111" y="1916765"/>
                    <a:pt x="1327475" y="1923130"/>
                    <a:pt x="1327475" y="1930979"/>
                  </a:cubicBezTo>
                  <a:cubicBezTo>
                    <a:pt x="1327371" y="1938759"/>
                    <a:pt x="1321044" y="1945019"/>
                    <a:pt x="1313262" y="1945035"/>
                  </a:cubicBezTo>
                  <a:close/>
                  <a:moveTo>
                    <a:pt x="1464872" y="2144181"/>
                  </a:moveTo>
                  <a:cubicBezTo>
                    <a:pt x="1472721" y="2144181"/>
                    <a:pt x="1479085" y="2150546"/>
                    <a:pt x="1479085" y="2158395"/>
                  </a:cubicBezTo>
                  <a:cubicBezTo>
                    <a:pt x="1479085" y="2166244"/>
                    <a:pt x="1472721" y="2172608"/>
                    <a:pt x="1464872" y="2172608"/>
                  </a:cubicBezTo>
                  <a:cubicBezTo>
                    <a:pt x="1457023" y="2172608"/>
                    <a:pt x="1450659" y="2166244"/>
                    <a:pt x="1450659" y="2158395"/>
                  </a:cubicBezTo>
                  <a:cubicBezTo>
                    <a:pt x="1450554" y="2150561"/>
                    <a:pt x="1456818" y="2144127"/>
                    <a:pt x="1464651" y="2144023"/>
                  </a:cubicBezTo>
                  <a:cubicBezTo>
                    <a:pt x="1464724" y="2144023"/>
                    <a:pt x="1464799" y="2144023"/>
                    <a:pt x="1464872" y="2144023"/>
                  </a:cubicBezTo>
                  <a:close/>
                  <a:moveTo>
                    <a:pt x="4322254" y="2153657"/>
                  </a:moveTo>
                  <a:cubicBezTo>
                    <a:pt x="4319632" y="2166477"/>
                    <a:pt x="4327907" y="2178988"/>
                    <a:pt x="4340731" y="2181601"/>
                  </a:cubicBezTo>
                  <a:cubicBezTo>
                    <a:pt x="4353555" y="2184213"/>
                    <a:pt x="4366063" y="2175940"/>
                    <a:pt x="4368684" y="2163120"/>
                  </a:cubicBezTo>
                  <a:cubicBezTo>
                    <a:pt x="4371274" y="2150306"/>
                    <a:pt x="4363031" y="2137798"/>
                    <a:pt x="4350207" y="2135179"/>
                  </a:cubicBezTo>
                  <a:lnTo>
                    <a:pt x="4350207" y="1926083"/>
                  </a:lnTo>
                  <a:lnTo>
                    <a:pt x="4217074" y="1926083"/>
                  </a:lnTo>
                  <a:cubicBezTo>
                    <a:pt x="4214453" y="1913266"/>
                    <a:pt x="4201945" y="1904994"/>
                    <a:pt x="4189121" y="1907612"/>
                  </a:cubicBezTo>
                  <a:cubicBezTo>
                    <a:pt x="4176297" y="1910227"/>
                    <a:pt x="4168022" y="1922742"/>
                    <a:pt x="4170643" y="1935559"/>
                  </a:cubicBezTo>
                  <a:cubicBezTo>
                    <a:pt x="4173265" y="1948376"/>
                    <a:pt x="4185773" y="1956649"/>
                    <a:pt x="4198597" y="1954030"/>
                  </a:cubicBezTo>
                  <a:cubicBezTo>
                    <a:pt x="4207914" y="1952132"/>
                    <a:pt x="4215179" y="1944861"/>
                    <a:pt x="4217074" y="1935559"/>
                  </a:cubicBezTo>
                  <a:lnTo>
                    <a:pt x="4340731" y="1935559"/>
                  </a:lnTo>
                  <a:lnTo>
                    <a:pt x="4340731" y="2135179"/>
                  </a:lnTo>
                  <a:cubicBezTo>
                    <a:pt x="4331477" y="2137055"/>
                    <a:pt x="4324212" y="2144254"/>
                    <a:pt x="4322254" y="2153499"/>
                  </a:cubicBezTo>
                  <a:close/>
                  <a:moveTo>
                    <a:pt x="4193859" y="1945192"/>
                  </a:moveTo>
                  <a:cubicBezTo>
                    <a:pt x="4185994" y="1945192"/>
                    <a:pt x="4179645" y="1938828"/>
                    <a:pt x="4179645" y="1930979"/>
                  </a:cubicBezTo>
                  <a:cubicBezTo>
                    <a:pt x="4179645" y="1923130"/>
                    <a:pt x="4185994" y="1916765"/>
                    <a:pt x="4193859" y="1916765"/>
                  </a:cubicBezTo>
                  <a:cubicBezTo>
                    <a:pt x="4201724" y="1916765"/>
                    <a:pt x="4208072" y="1923130"/>
                    <a:pt x="4208072" y="1930979"/>
                  </a:cubicBezTo>
                  <a:cubicBezTo>
                    <a:pt x="4207977" y="1938759"/>
                    <a:pt x="4201629" y="1945019"/>
                    <a:pt x="4193859" y="1945035"/>
                  </a:cubicBezTo>
                  <a:close/>
                  <a:moveTo>
                    <a:pt x="4345469" y="2144181"/>
                  </a:moveTo>
                  <a:cubicBezTo>
                    <a:pt x="4353334" y="2144181"/>
                    <a:pt x="4359683" y="2150546"/>
                    <a:pt x="4359683" y="2158395"/>
                  </a:cubicBezTo>
                  <a:cubicBezTo>
                    <a:pt x="4359683" y="2166244"/>
                    <a:pt x="4353334" y="2172608"/>
                    <a:pt x="4345469" y="2172608"/>
                  </a:cubicBezTo>
                  <a:cubicBezTo>
                    <a:pt x="4337604" y="2172608"/>
                    <a:pt x="4331256" y="2166244"/>
                    <a:pt x="4331256" y="2158395"/>
                  </a:cubicBezTo>
                  <a:cubicBezTo>
                    <a:pt x="4331161" y="2150561"/>
                    <a:pt x="4337415" y="2144127"/>
                    <a:pt x="4345248" y="2144023"/>
                  </a:cubicBezTo>
                  <a:cubicBezTo>
                    <a:pt x="4345311" y="2144023"/>
                    <a:pt x="4345406" y="2144023"/>
                    <a:pt x="4345469" y="2144023"/>
                  </a:cubicBezTo>
                  <a:close/>
                  <a:moveTo>
                    <a:pt x="4322254" y="2911709"/>
                  </a:moveTo>
                  <a:cubicBezTo>
                    <a:pt x="4319632" y="2924529"/>
                    <a:pt x="4327907" y="2937040"/>
                    <a:pt x="4340731" y="2939652"/>
                  </a:cubicBezTo>
                  <a:cubicBezTo>
                    <a:pt x="4353555" y="2942264"/>
                    <a:pt x="4366063" y="2933992"/>
                    <a:pt x="4368684" y="2921172"/>
                  </a:cubicBezTo>
                  <a:cubicBezTo>
                    <a:pt x="4371274" y="2908357"/>
                    <a:pt x="4363031" y="2895849"/>
                    <a:pt x="4350207" y="2893231"/>
                  </a:cubicBezTo>
                  <a:lnTo>
                    <a:pt x="4350207" y="2835745"/>
                  </a:lnTo>
                  <a:lnTo>
                    <a:pt x="4274402" y="2835745"/>
                  </a:lnTo>
                  <a:lnTo>
                    <a:pt x="4274402" y="2484673"/>
                  </a:lnTo>
                  <a:cubicBezTo>
                    <a:pt x="4287225" y="2482058"/>
                    <a:pt x="4295501" y="2469543"/>
                    <a:pt x="4292879" y="2456726"/>
                  </a:cubicBezTo>
                  <a:cubicBezTo>
                    <a:pt x="4290258" y="2443905"/>
                    <a:pt x="4277750" y="2435636"/>
                    <a:pt x="4264926" y="2438252"/>
                  </a:cubicBezTo>
                  <a:cubicBezTo>
                    <a:pt x="4252102" y="2440870"/>
                    <a:pt x="4243827" y="2453381"/>
                    <a:pt x="4246449" y="2466202"/>
                  </a:cubicBezTo>
                  <a:cubicBezTo>
                    <a:pt x="4248344" y="2475504"/>
                    <a:pt x="4255608" y="2482775"/>
                    <a:pt x="4264926" y="2484673"/>
                  </a:cubicBezTo>
                  <a:lnTo>
                    <a:pt x="4264926" y="2845221"/>
                  </a:lnTo>
                  <a:lnTo>
                    <a:pt x="4340731" y="2845221"/>
                  </a:lnTo>
                  <a:lnTo>
                    <a:pt x="4340731" y="2893231"/>
                  </a:lnTo>
                  <a:cubicBezTo>
                    <a:pt x="4331477" y="2895107"/>
                    <a:pt x="4324212" y="2902306"/>
                    <a:pt x="4322254" y="2911551"/>
                  </a:cubicBezTo>
                  <a:close/>
                  <a:moveTo>
                    <a:pt x="4255451" y="2461615"/>
                  </a:moveTo>
                  <a:cubicBezTo>
                    <a:pt x="4255451" y="2453766"/>
                    <a:pt x="4261799" y="2447402"/>
                    <a:pt x="4269664" y="2447402"/>
                  </a:cubicBezTo>
                  <a:cubicBezTo>
                    <a:pt x="4277529" y="2447402"/>
                    <a:pt x="4283877" y="2453766"/>
                    <a:pt x="4283877" y="2461615"/>
                  </a:cubicBezTo>
                  <a:cubicBezTo>
                    <a:pt x="4283877" y="2469464"/>
                    <a:pt x="4277529" y="2475829"/>
                    <a:pt x="4269664" y="2475829"/>
                  </a:cubicBezTo>
                  <a:cubicBezTo>
                    <a:pt x="4261799" y="2475829"/>
                    <a:pt x="4255451" y="2469467"/>
                    <a:pt x="4255451" y="2461615"/>
                  </a:cubicBezTo>
                  <a:cubicBezTo>
                    <a:pt x="4255451" y="2461562"/>
                    <a:pt x="4255451" y="2461511"/>
                    <a:pt x="4255451" y="2461457"/>
                  </a:cubicBezTo>
                  <a:close/>
                  <a:moveTo>
                    <a:pt x="4345469" y="2902233"/>
                  </a:moveTo>
                  <a:cubicBezTo>
                    <a:pt x="4353334" y="2902233"/>
                    <a:pt x="4359683" y="2908597"/>
                    <a:pt x="4359683" y="2916446"/>
                  </a:cubicBezTo>
                  <a:cubicBezTo>
                    <a:pt x="4359683" y="2924295"/>
                    <a:pt x="4353334" y="2930660"/>
                    <a:pt x="4345469" y="2930660"/>
                  </a:cubicBezTo>
                  <a:cubicBezTo>
                    <a:pt x="4337604" y="2930660"/>
                    <a:pt x="4331256" y="2924295"/>
                    <a:pt x="4331256" y="2916446"/>
                  </a:cubicBezTo>
                  <a:cubicBezTo>
                    <a:pt x="4331161" y="2908613"/>
                    <a:pt x="4337415" y="2902179"/>
                    <a:pt x="4345248" y="2902075"/>
                  </a:cubicBezTo>
                  <a:cubicBezTo>
                    <a:pt x="4345311" y="2902075"/>
                    <a:pt x="4345406" y="2902075"/>
                    <a:pt x="4345469" y="2902075"/>
                  </a:cubicBezTo>
                  <a:close/>
                  <a:moveTo>
                    <a:pt x="4501817" y="2011522"/>
                  </a:moveTo>
                  <a:lnTo>
                    <a:pt x="4501817" y="1850436"/>
                  </a:lnTo>
                  <a:lnTo>
                    <a:pt x="4217074" y="1850436"/>
                  </a:lnTo>
                  <a:cubicBezTo>
                    <a:pt x="4214484" y="1837616"/>
                    <a:pt x="4201976" y="1829331"/>
                    <a:pt x="4189152" y="1831933"/>
                  </a:cubicBezTo>
                  <a:cubicBezTo>
                    <a:pt x="4179835" y="1833828"/>
                    <a:pt x="4172538" y="1841112"/>
                    <a:pt x="4170643" y="1850436"/>
                  </a:cubicBezTo>
                  <a:lnTo>
                    <a:pt x="4170643" y="1850436"/>
                  </a:lnTo>
                  <a:cubicBezTo>
                    <a:pt x="4168022" y="1863257"/>
                    <a:pt x="4176297" y="1875774"/>
                    <a:pt x="4189121" y="1878389"/>
                  </a:cubicBezTo>
                  <a:cubicBezTo>
                    <a:pt x="4201945" y="1881005"/>
                    <a:pt x="4214453" y="1872732"/>
                    <a:pt x="4217074" y="1859912"/>
                  </a:cubicBezTo>
                  <a:lnTo>
                    <a:pt x="4492342" y="1859912"/>
                  </a:lnTo>
                  <a:lnTo>
                    <a:pt x="4492342" y="2002046"/>
                  </a:lnTo>
                  <a:lnTo>
                    <a:pt x="4426012" y="2002046"/>
                  </a:lnTo>
                  <a:lnTo>
                    <a:pt x="4426012" y="1954037"/>
                  </a:lnTo>
                  <a:cubicBezTo>
                    <a:pt x="4438836" y="1951421"/>
                    <a:pt x="4447111" y="1938907"/>
                    <a:pt x="4444490" y="1926090"/>
                  </a:cubicBezTo>
                  <a:cubicBezTo>
                    <a:pt x="4441868" y="1913269"/>
                    <a:pt x="4429360" y="1905000"/>
                    <a:pt x="4416537" y="1907615"/>
                  </a:cubicBezTo>
                  <a:cubicBezTo>
                    <a:pt x="4403713" y="1910234"/>
                    <a:pt x="4395437" y="1922745"/>
                    <a:pt x="4398059" y="1935565"/>
                  </a:cubicBezTo>
                  <a:cubicBezTo>
                    <a:pt x="4399954" y="1944867"/>
                    <a:pt x="4407219" y="1952138"/>
                    <a:pt x="4416537" y="1954037"/>
                  </a:cubicBezTo>
                  <a:lnTo>
                    <a:pt x="4416537" y="2011364"/>
                  </a:lnTo>
                  <a:close/>
                  <a:moveTo>
                    <a:pt x="4207283" y="1859912"/>
                  </a:moveTo>
                  <a:cubicBezTo>
                    <a:pt x="4204661" y="1867315"/>
                    <a:pt x="4196544" y="1871197"/>
                    <a:pt x="4189152" y="1868582"/>
                  </a:cubicBezTo>
                  <a:cubicBezTo>
                    <a:pt x="4181730" y="1865967"/>
                    <a:pt x="4177845" y="1857840"/>
                    <a:pt x="4180466" y="1850436"/>
                  </a:cubicBezTo>
                  <a:cubicBezTo>
                    <a:pt x="4183088" y="1843032"/>
                    <a:pt x="4191205" y="1839150"/>
                    <a:pt x="4198628" y="1841766"/>
                  </a:cubicBezTo>
                  <a:cubicBezTo>
                    <a:pt x="4206019" y="1844381"/>
                    <a:pt x="4209904" y="1852508"/>
                    <a:pt x="4207283" y="1859912"/>
                  </a:cubicBezTo>
                  <a:close/>
                  <a:moveTo>
                    <a:pt x="4407061" y="1931011"/>
                  </a:moveTo>
                  <a:cubicBezTo>
                    <a:pt x="4407061" y="1923162"/>
                    <a:pt x="4413410" y="1916797"/>
                    <a:pt x="4421274" y="1916797"/>
                  </a:cubicBezTo>
                  <a:cubicBezTo>
                    <a:pt x="4429139" y="1916797"/>
                    <a:pt x="4435488" y="1923162"/>
                    <a:pt x="4435488" y="1931011"/>
                  </a:cubicBezTo>
                  <a:cubicBezTo>
                    <a:pt x="4435488" y="1938860"/>
                    <a:pt x="4429139" y="1945224"/>
                    <a:pt x="4421274" y="1945224"/>
                  </a:cubicBezTo>
                  <a:cubicBezTo>
                    <a:pt x="4413410" y="1945224"/>
                    <a:pt x="4407061" y="1938863"/>
                    <a:pt x="4407061" y="1931011"/>
                  </a:cubicBezTo>
                  <a:cubicBezTo>
                    <a:pt x="4407061" y="1930948"/>
                    <a:pt x="4407061" y="1930884"/>
                    <a:pt x="4407061" y="1930821"/>
                  </a:cubicBezTo>
                  <a:close/>
                  <a:moveTo>
                    <a:pt x="4113316" y="2257447"/>
                  </a:moveTo>
                  <a:cubicBezTo>
                    <a:pt x="4126139" y="2260065"/>
                    <a:pt x="4138647" y="2251796"/>
                    <a:pt x="4141269" y="2238979"/>
                  </a:cubicBezTo>
                  <a:cubicBezTo>
                    <a:pt x="4141269" y="2238976"/>
                    <a:pt x="4141269" y="2238972"/>
                    <a:pt x="4141269" y="2238969"/>
                  </a:cubicBezTo>
                  <a:lnTo>
                    <a:pt x="4274402" y="2238969"/>
                  </a:lnTo>
                  <a:lnTo>
                    <a:pt x="4274402" y="2029842"/>
                  </a:lnTo>
                  <a:cubicBezTo>
                    <a:pt x="4287225" y="2027226"/>
                    <a:pt x="4295501" y="2014712"/>
                    <a:pt x="4292879" y="2001895"/>
                  </a:cubicBezTo>
                  <a:cubicBezTo>
                    <a:pt x="4290258" y="1989074"/>
                    <a:pt x="4277750" y="1980805"/>
                    <a:pt x="4264926" y="1983420"/>
                  </a:cubicBezTo>
                  <a:cubicBezTo>
                    <a:pt x="4252102" y="1986039"/>
                    <a:pt x="4243827" y="1998550"/>
                    <a:pt x="4246449" y="2011370"/>
                  </a:cubicBezTo>
                  <a:cubicBezTo>
                    <a:pt x="4248344" y="2020672"/>
                    <a:pt x="4255608" y="2027943"/>
                    <a:pt x="4264926" y="2029842"/>
                  </a:cubicBezTo>
                  <a:lnTo>
                    <a:pt x="4264926" y="2229304"/>
                  </a:lnTo>
                  <a:lnTo>
                    <a:pt x="4141269" y="2229304"/>
                  </a:lnTo>
                  <a:cubicBezTo>
                    <a:pt x="4138647" y="2216487"/>
                    <a:pt x="4126139" y="2208218"/>
                    <a:pt x="4113316" y="2210839"/>
                  </a:cubicBezTo>
                  <a:cubicBezTo>
                    <a:pt x="4100492" y="2213458"/>
                    <a:pt x="4092216" y="2225975"/>
                    <a:pt x="4094838" y="2238792"/>
                  </a:cubicBezTo>
                  <a:cubicBezTo>
                    <a:pt x="4096765" y="2248091"/>
                    <a:pt x="4104029" y="2255356"/>
                    <a:pt x="4113316" y="2257257"/>
                  </a:cubicBezTo>
                  <a:close/>
                  <a:moveTo>
                    <a:pt x="4255451" y="2006816"/>
                  </a:moveTo>
                  <a:cubicBezTo>
                    <a:pt x="4255451" y="1998967"/>
                    <a:pt x="4261799" y="1992602"/>
                    <a:pt x="4269664" y="1992602"/>
                  </a:cubicBezTo>
                  <a:cubicBezTo>
                    <a:pt x="4277529" y="1992602"/>
                    <a:pt x="4283877" y="1998967"/>
                    <a:pt x="4283877" y="2006816"/>
                  </a:cubicBezTo>
                  <a:cubicBezTo>
                    <a:pt x="4283877" y="2014665"/>
                    <a:pt x="4277529" y="2021029"/>
                    <a:pt x="4269664" y="2021029"/>
                  </a:cubicBezTo>
                  <a:cubicBezTo>
                    <a:pt x="4261799" y="2021029"/>
                    <a:pt x="4255451" y="2014668"/>
                    <a:pt x="4255451" y="2006816"/>
                  </a:cubicBezTo>
                  <a:cubicBezTo>
                    <a:pt x="4255451" y="2006753"/>
                    <a:pt x="4255451" y="2006689"/>
                    <a:pt x="4255451" y="2006626"/>
                  </a:cubicBezTo>
                  <a:close/>
                  <a:moveTo>
                    <a:pt x="4118054" y="2220018"/>
                  </a:moveTo>
                  <a:cubicBezTo>
                    <a:pt x="4125918" y="2220018"/>
                    <a:pt x="4132267" y="2226382"/>
                    <a:pt x="4132267" y="2234231"/>
                  </a:cubicBezTo>
                  <a:cubicBezTo>
                    <a:pt x="4132267" y="2242080"/>
                    <a:pt x="4125918" y="2248445"/>
                    <a:pt x="4118054" y="2248445"/>
                  </a:cubicBezTo>
                  <a:cubicBezTo>
                    <a:pt x="4110189" y="2248445"/>
                    <a:pt x="4103840" y="2242080"/>
                    <a:pt x="4103840" y="2234231"/>
                  </a:cubicBezTo>
                  <a:cubicBezTo>
                    <a:pt x="4103714" y="2226401"/>
                    <a:pt x="4109967" y="2219952"/>
                    <a:pt x="4117801" y="2219832"/>
                  </a:cubicBezTo>
                  <a:cubicBezTo>
                    <a:pt x="4117895" y="2219828"/>
                    <a:pt x="4117959" y="2219828"/>
                    <a:pt x="4118054" y="2219828"/>
                  </a:cubicBezTo>
                  <a:close/>
                  <a:moveTo>
                    <a:pt x="4037511" y="2153688"/>
                  </a:moveTo>
                  <a:lnTo>
                    <a:pt x="4037511" y="2456909"/>
                  </a:lnTo>
                  <a:lnTo>
                    <a:pt x="3989658" y="2456909"/>
                  </a:lnTo>
                  <a:cubicBezTo>
                    <a:pt x="3987037" y="2444092"/>
                    <a:pt x="3974529" y="2435819"/>
                    <a:pt x="3961705" y="2438438"/>
                  </a:cubicBezTo>
                  <a:cubicBezTo>
                    <a:pt x="3948881" y="2441053"/>
                    <a:pt x="3940606" y="2453567"/>
                    <a:pt x="3943228" y="2466385"/>
                  </a:cubicBezTo>
                  <a:cubicBezTo>
                    <a:pt x="3945849" y="2479202"/>
                    <a:pt x="3958357" y="2487474"/>
                    <a:pt x="3971181" y="2484856"/>
                  </a:cubicBezTo>
                  <a:cubicBezTo>
                    <a:pt x="3980499" y="2482958"/>
                    <a:pt x="3987763" y="2475687"/>
                    <a:pt x="3989658" y="2466385"/>
                  </a:cubicBezTo>
                  <a:lnTo>
                    <a:pt x="4046986" y="2466385"/>
                  </a:lnTo>
                  <a:lnTo>
                    <a:pt x="4046986" y="2163164"/>
                  </a:lnTo>
                  <a:lnTo>
                    <a:pt x="4198597" y="2163164"/>
                  </a:lnTo>
                  <a:lnTo>
                    <a:pt x="4198597" y="2029842"/>
                  </a:lnTo>
                  <a:cubicBezTo>
                    <a:pt x="4211420" y="2027226"/>
                    <a:pt x="4219696" y="2014712"/>
                    <a:pt x="4217074" y="2001895"/>
                  </a:cubicBezTo>
                  <a:cubicBezTo>
                    <a:pt x="4214453" y="1989074"/>
                    <a:pt x="4201945" y="1980805"/>
                    <a:pt x="4189121" y="1983420"/>
                  </a:cubicBezTo>
                  <a:cubicBezTo>
                    <a:pt x="4176297" y="1986039"/>
                    <a:pt x="4168022" y="1998550"/>
                    <a:pt x="4170643" y="2011370"/>
                  </a:cubicBezTo>
                  <a:cubicBezTo>
                    <a:pt x="4172538" y="2020672"/>
                    <a:pt x="4179803" y="2027943"/>
                    <a:pt x="4189121" y="2029842"/>
                  </a:cubicBezTo>
                  <a:lnTo>
                    <a:pt x="4189121" y="2153499"/>
                  </a:lnTo>
                  <a:close/>
                  <a:moveTo>
                    <a:pt x="3966443" y="2475860"/>
                  </a:moveTo>
                  <a:cubicBezTo>
                    <a:pt x="3958578" y="2475860"/>
                    <a:pt x="3952230" y="2469496"/>
                    <a:pt x="3952230" y="2461647"/>
                  </a:cubicBezTo>
                  <a:cubicBezTo>
                    <a:pt x="3952230" y="2453798"/>
                    <a:pt x="3958578" y="2447433"/>
                    <a:pt x="3966443" y="2447433"/>
                  </a:cubicBezTo>
                  <a:cubicBezTo>
                    <a:pt x="3974308" y="2447433"/>
                    <a:pt x="3980657" y="2453798"/>
                    <a:pt x="3980657" y="2461647"/>
                  </a:cubicBezTo>
                  <a:cubicBezTo>
                    <a:pt x="3980530" y="2469417"/>
                    <a:pt x="3974213" y="2475655"/>
                    <a:pt x="3966443" y="2475671"/>
                  </a:cubicBezTo>
                  <a:close/>
                  <a:moveTo>
                    <a:pt x="4179645" y="2006816"/>
                  </a:moveTo>
                  <a:cubicBezTo>
                    <a:pt x="4179645" y="1998967"/>
                    <a:pt x="4185994" y="1992602"/>
                    <a:pt x="4193859" y="1992602"/>
                  </a:cubicBezTo>
                  <a:cubicBezTo>
                    <a:pt x="4201724" y="1992602"/>
                    <a:pt x="4208072" y="1998967"/>
                    <a:pt x="4208072" y="2006816"/>
                  </a:cubicBezTo>
                  <a:cubicBezTo>
                    <a:pt x="4208072" y="2014665"/>
                    <a:pt x="4201724" y="2021029"/>
                    <a:pt x="4193859" y="2021029"/>
                  </a:cubicBezTo>
                  <a:cubicBezTo>
                    <a:pt x="4185994" y="2021029"/>
                    <a:pt x="4179645" y="2014668"/>
                    <a:pt x="4179645" y="2006816"/>
                  </a:cubicBezTo>
                  <a:cubicBezTo>
                    <a:pt x="4179645" y="2006753"/>
                    <a:pt x="4179645" y="2006689"/>
                    <a:pt x="4179645" y="2006626"/>
                  </a:cubicBezTo>
                  <a:close/>
                  <a:moveTo>
                    <a:pt x="4037511" y="2636473"/>
                  </a:moveTo>
                  <a:cubicBezTo>
                    <a:pt x="4050334" y="2639091"/>
                    <a:pt x="4062842" y="2630822"/>
                    <a:pt x="4065464" y="2618005"/>
                  </a:cubicBezTo>
                  <a:cubicBezTo>
                    <a:pt x="4065464" y="2618001"/>
                    <a:pt x="4065464" y="2617998"/>
                    <a:pt x="4065464" y="2617995"/>
                  </a:cubicBezTo>
                  <a:lnTo>
                    <a:pt x="4198597" y="2617995"/>
                  </a:lnTo>
                  <a:lnTo>
                    <a:pt x="4198597" y="2390580"/>
                  </a:lnTo>
                  <a:lnTo>
                    <a:pt x="4246449" y="2390580"/>
                  </a:lnTo>
                  <a:cubicBezTo>
                    <a:pt x="4249070" y="2403397"/>
                    <a:pt x="4261578" y="2411669"/>
                    <a:pt x="4274402" y="2409051"/>
                  </a:cubicBezTo>
                  <a:cubicBezTo>
                    <a:pt x="4287225" y="2406436"/>
                    <a:pt x="4295501" y="2393921"/>
                    <a:pt x="4292879" y="2381104"/>
                  </a:cubicBezTo>
                  <a:cubicBezTo>
                    <a:pt x="4290258" y="2368287"/>
                    <a:pt x="4277750" y="2360014"/>
                    <a:pt x="4264926" y="2362633"/>
                  </a:cubicBezTo>
                  <a:cubicBezTo>
                    <a:pt x="4255608" y="2364531"/>
                    <a:pt x="4248344" y="2371802"/>
                    <a:pt x="4246449" y="2381104"/>
                  </a:cubicBezTo>
                  <a:lnTo>
                    <a:pt x="4189121" y="2381104"/>
                  </a:lnTo>
                  <a:lnTo>
                    <a:pt x="4189121" y="2608519"/>
                  </a:lnTo>
                  <a:lnTo>
                    <a:pt x="4065464" y="2608519"/>
                  </a:lnTo>
                  <a:cubicBezTo>
                    <a:pt x="4062842" y="2595702"/>
                    <a:pt x="4050334" y="2587433"/>
                    <a:pt x="4037511" y="2590055"/>
                  </a:cubicBezTo>
                  <a:cubicBezTo>
                    <a:pt x="4024687" y="2592673"/>
                    <a:pt x="4016411" y="2605190"/>
                    <a:pt x="4019033" y="2618008"/>
                  </a:cubicBezTo>
                  <a:cubicBezTo>
                    <a:pt x="4020960" y="2627306"/>
                    <a:pt x="4028224" y="2634571"/>
                    <a:pt x="4037511" y="2636473"/>
                  </a:cubicBezTo>
                  <a:close/>
                  <a:moveTo>
                    <a:pt x="4269664" y="2371628"/>
                  </a:moveTo>
                  <a:cubicBezTo>
                    <a:pt x="4277529" y="2371628"/>
                    <a:pt x="4283877" y="2377993"/>
                    <a:pt x="4283877" y="2385842"/>
                  </a:cubicBezTo>
                  <a:cubicBezTo>
                    <a:pt x="4283877" y="2393691"/>
                    <a:pt x="4277529" y="2400055"/>
                    <a:pt x="4269664" y="2400055"/>
                  </a:cubicBezTo>
                  <a:cubicBezTo>
                    <a:pt x="4261799" y="2400055"/>
                    <a:pt x="4255451" y="2393691"/>
                    <a:pt x="4255451" y="2385842"/>
                  </a:cubicBezTo>
                  <a:cubicBezTo>
                    <a:pt x="4255324" y="2378012"/>
                    <a:pt x="4261578" y="2371562"/>
                    <a:pt x="4269411" y="2371442"/>
                  </a:cubicBezTo>
                  <a:cubicBezTo>
                    <a:pt x="4269506" y="2371439"/>
                    <a:pt x="4269569" y="2371439"/>
                    <a:pt x="4269664" y="2371439"/>
                  </a:cubicBezTo>
                  <a:close/>
                  <a:moveTo>
                    <a:pt x="4042248" y="2599044"/>
                  </a:moveTo>
                  <a:cubicBezTo>
                    <a:pt x="4050113" y="2599044"/>
                    <a:pt x="4056462" y="2605408"/>
                    <a:pt x="4056462" y="2613257"/>
                  </a:cubicBezTo>
                  <a:cubicBezTo>
                    <a:pt x="4056462" y="2621106"/>
                    <a:pt x="4050113" y="2627471"/>
                    <a:pt x="4042248" y="2627471"/>
                  </a:cubicBezTo>
                  <a:cubicBezTo>
                    <a:pt x="4034384" y="2627471"/>
                    <a:pt x="4028035" y="2621106"/>
                    <a:pt x="4028035" y="2613257"/>
                  </a:cubicBezTo>
                  <a:cubicBezTo>
                    <a:pt x="4027908" y="2605427"/>
                    <a:pt x="4034162" y="2598977"/>
                    <a:pt x="4041995" y="2598858"/>
                  </a:cubicBezTo>
                  <a:cubicBezTo>
                    <a:pt x="4042090" y="2598854"/>
                    <a:pt x="4042153" y="2598854"/>
                    <a:pt x="4042248" y="2598854"/>
                  </a:cubicBezTo>
                  <a:close/>
                  <a:moveTo>
                    <a:pt x="4189121" y="2333252"/>
                  </a:moveTo>
                  <a:cubicBezTo>
                    <a:pt x="4201945" y="2335870"/>
                    <a:pt x="4214453" y="2327601"/>
                    <a:pt x="4217074" y="2314784"/>
                  </a:cubicBezTo>
                  <a:cubicBezTo>
                    <a:pt x="4217074" y="2314781"/>
                    <a:pt x="4217074" y="2314778"/>
                    <a:pt x="4217074" y="2314774"/>
                  </a:cubicBezTo>
                  <a:lnTo>
                    <a:pt x="4311420" y="2314774"/>
                  </a:lnTo>
                  <a:lnTo>
                    <a:pt x="4463030" y="2163164"/>
                  </a:lnTo>
                  <a:lnTo>
                    <a:pt x="4653333" y="2163164"/>
                  </a:lnTo>
                  <a:lnTo>
                    <a:pt x="4653333" y="1954037"/>
                  </a:lnTo>
                  <a:cubicBezTo>
                    <a:pt x="4666157" y="1951421"/>
                    <a:pt x="4674432" y="1938907"/>
                    <a:pt x="4671810" y="1926090"/>
                  </a:cubicBezTo>
                  <a:cubicBezTo>
                    <a:pt x="4669189" y="1913269"/>
                    <a:pt x="4656681" y="1905000"/>
                    <a:pt x="4643857" y="1907615"/>
                  </a:cubicBezTo>
                  <a:cubicBezTo>
                    <a:pt x="4631033" y="1910234"/>
                    <a:pt x="4622758" y="1922745"/>
                    <a:pt x="4625380" y="1935565"/>
                  </a:cubicBezTo>
                  <a:cubicBezTo>
                    <a:pt x="4627275" y="1944867"/>
                    <a:pt x="4634540" y="1952138"/>
                    <a:pt x="4643857" y="1954037"/>
                  </a:cubicBezTo>
                  <a:lnTo>
                    <a:pt x="4643857" y="2153499"/>
                  </a:lnTo>
                  <a:lnTo>
                    <a:pt x="4459082" y="2153499"/>
                  </a:lnTo>
                  <a:lnTo>
                    <a:pt x="4307472" y="2305109"/>
                  </a:lnTo>
                  <a:lnTo>
                    <a:pt x="4216979" y="2305109"/>
                  </a:lnTo>
                  <a:cubicBezTo>
                    <a:pt x="4214358" y="2292292"/>
                    <a:pt x="4201850" y="2284023"/>
                    <a:pt x="4189026" y="2286644"/>
                  </a:cubicBezTo>
                  <a:cubicBezTo>
                    <a:pt x="4176202" y="2289263"/>
                    <a:pt x="4167927" y="2301780"/>
                    <a:pt x="4170549" y="2314598"/>
                  </a:cubicBezTo>
                  <a:cubicBezTo>
                    <a:pt x="4172475" y="2323896"/>
                    <a:pt x="4179740" y="2331161"/>
                    <a:pt x="4189026" y="2333062"/>
                  </a:cubicBezTo>
                  <a:close/>
                  <a:moveTo>
                    <a:pt x="4634476" y="1931011"/>
                  </a:moveTo>
                  <a:cubicBezTo>
                    <a:pt x="4634476" y="1923162"/>
                    <a:pt x="4640825" y="1916797"/>
                    <a:pt x="4648690" y="1916797"/>
                  </a:cubicBezTo>
                  <a:cubicBezTo>
                    <a:pt x="4656555" y="1916797"/>
                    <a:pt x="4662903" y="1923162"/>
                    <a:pt x="4662903" y="1931011"/>
                  </a:cubicBezTo>
                  <a:cubicBezTo>
                    <a:pt x="4662903" y="1938860"/>
                    <a:pt x="4656555" y="1945224"/>
                    <a:pt x="4648690" y="1945224"/>
                  </a:cubicBezTo>
                  <a:cubicBezTo>
                    <a:pt x="4640825" y="1945224"/>
                    <a:pt x="4634476" y="1938863"/>
                    <a:pt x="4634476" y="1931011"/>
                  </a:cubicBezTo>
                  <a:cubicBezTo>
                    <a:pt x="4634476" y="1930948"/>
                    <a:pt x="4634476" y="1930884"/>
                    <a:pt x="4634476" y="1930821"/>
                  </a:cubicBezTo>
                  <a:close/>
                  <a:moveTo>
                    <a:pt x="4193859" y="2295823"/>
                  </a:moveTo>
                  <a:cubicBezTo>
                    <a:pt x="4201724" y="2295823"/>
                    <a:pt x="4208072" y="2302188"/>
                    <a:pt x="4208072" y="2310037"/>
                  </a:cubicBezTo>
                  <a:cubicBezTo>
                    <a:pt x="4208072" y="2317885"/>
                    <a:pt x="4201724" y="2324250"/>
                    <a:pt x="4193859" y="2324250"/>
                  </a:cubicBezTo>
                  <a:cubicBezTo>
                    <a:pt x="4185994" y="2324250"/>
                    <a:pt x="4179645" y="2317885"/>
                    <a:pt x="4179645" y="2310037"/>
                  </a:cubicBezTo>
                  <a:cubicBezTo>
                    <a:pt x="4179519" y="2302206"/>
                    <a:pt x="4185773" y="2295757"/>
                    <a:pt x="4193606" y="2295637"/>
                  </a:cubicBezTo>
                  <a:cubicBezTo>
                    <a:pt x="4193701" y="2295634"/>
                    <a:pt x="4193764" y="2295634"/>
                    <a:pt x="4193859" y="2295634"/>
                  </a:cubicBezTo>
                  <a:close/>
                  <a:moveTo>
                    <a:pt x="3885900" y="2560668"/>
                  </a:moveTo>
                  <a:cubicBezTo>
                    <a:pt x="3898724" y="2563286"/>
                    <a:pt x="3911232" y="2555017"/>
                    <a:pt x="3913853" y="2542199"/>
                  </a:cubicBezTo>
                  <a:cubicBezTo>
                    <a:pt x="3913853" y="2542196"/>
                    <a:pt x="3913853" y="2542193"/>
                    <a:pt x="3913853" y="2542190"/>
                  </a:cubicBezTo>
                  <a:lnTo>
                    <a:pt x="4122791" y="2542190"/>
                  </a:lnTo>
                  <a:lnTo>
                    <a:pt x="4122791" y="2333062"/>
                  </a:lnTo>
                  <a:cubicBezTo>
                    <a:pt x="4135615" y="2330447"/>
                    <a:pt x="4143890" y="2317933"/>
                    <a:pt x="4141269" y="2305116"/>
                  </a:cubicBezTo>
                  <a:cubicBezTo>
                    <a:pt x="4138647" y="2292295"/>
                    <a:pt x="4126139" y="2284026"/>
                    <a:pt x="4113316" y="2286641"/>
                  </a:cubicBezTo>
                  <a:cubicBezTo>
                    <a:pt x="4100492" y="2289260"/>
                    <a:pt x="4092216" y="2301771"/>
                    <a:pt x="4094838" y="2314591"/>
                  </a:cubicBezTo>
                  <a:cubicBezTo>
                    <a:pt x="4096733" y="2323893"/>
                    <a:pt x="4103998" y="2331164"/>
                    <a:pt x="4113316" y="2333062"/>
                  </a:cubicBezTo>
                  <a:lnTo>
                    <a:pt x="4113316" y="2532525"/>
                  </a:lnTo>
                  <a:lnTo>
                    <a:pt x="3913853" y="2532525"/>
                  </a:lnTo>
                  <a:cubicBezTo>
                    <a:pt x="3911232" y="2519707"/>
                    <a:pt x="3898724" y="2511438"/>
                    <a:pt x="3885900" y="2514060"/>
                  </a:cubicBezTo>
                  <a:cubicBezTo>
                    <a:pt x="3873076" y="2516678"/>
                    <a:pt x="3864801" y="2529196"/>
                    <a:pt x="3867423" y="2542013"/>
                  </a:cubicBezTo>
                  <a:cubicBezTo>
                    <a:pt x="3869349" y="2551312"/>
                    <a:pt x="3876614" y="2558576"/>
                    <a:pt x="3885900" y="2560478"/>
                  </a:cubicBezTo>
                  <a:close/>
                  <a:moveTo>
                    <a:pt x="4103840" y="2310037"/>
                  </a:moveTo>
                  <a:cubicBezTo>
                    <a:pt x="4103840" y="2302188"/>
                    <a:pt x="4110189" y="2295823"/>
                    <a:pt x="4118054" y="2295823"/>
                  </a:cubicBezTo>
                  <a:cubicBezTo>
                    <a:pt x="4125918" y="2295823"/>
                    <a:pt x="4132267" y="2302188"/>
                    <a:pt x="4132267" y="2310037"/>
                  </a:cubicBezTo>
                  <a:cubicBezTo>
                    <a:pt x="4132267" y="2317885"/>
                    <a:pt x="4125918" y="2324250"/>
                    <a:pt x="4118054" y="2324250"/>
                  </a:cubicBezTo>
                  <a:cubicBezTo>
                    <a:pt x="4110189" y="2324250"/>
                    <a:pt x="4103840" y="2317889"/>
                    <a:pt x="4103840" y="2310037"/>
                  </a:cubicBezTo>
                  <a:cubicBezTo>
                    <a:pt x="4103840" y="2309973"/>
                    <a:pt x="4103840" y="2309910"/>
                    <a:pt x="4103840" y="2309847"/>
                  </a:cubicBezTo>
                  <a:close/>
                  <a:moveTo>
                    <a:pt x="3890638" y="2523239"/>
                  </a:moveTo>
                  <a:cubicBezTo>
                    <a:pt x="3898503" y="2523239"/>
                    <a:pt x="3904851" y="2529603"/>
                    <a:pt x="3904851" y="2537452"/>
                  </a:cubicBezTo>
                  <a:cubicBezTo>
                    <a:pt x="3904851" y="2545301"/>
                    <a:pt x="3898503" y="2551666"/>
                    <a:pt x="3890638" y="2551666"/>
                  </a:cubicBezTo>
                  <a:cubicBezTo>
                    <a:pt x="3882773" y="2551666"/>
                    <a:pt x="3876425" y="2545301"/>
                    <a:pt x="3876425" y="2537452"/>
                  </a:cubicBezTo>
                  <a:cubicBezTo>
                    <a:pt x="3876298" y="2529622"/>
                    <a:pt x="3882552" y="2523172"/>
                    <a:pt x="3890385" y="2523052"/>
                  </a:cubicBezTo>
                  <a:cubicBezTo>
                    <a:pt x="3890480" y="2523049"/>
                    <a:pt x="3890543" y="2523049"/>
                    <a:pt x="3890638" y="2523049"/>
                  </a:cubicBezTo>
                  <a:close/>
                  <a:moveTo>
                    <a:pt x="4113316" y="2712278"/>
                  </a:moveTo>
                  <a:cubicBezTo>
                    <a:pt x="4126139" y="2714896"/>
                    <a:pt x="4138647" y="2706627"/>
                    <a:pt x="4141269" y="2693810"/>
                  </a:cubicBezTo>
                  <a:cubicBezTo>
                    <a:pt x="4141269" y="2693807"/>
                    <a:pt x="4141269" y="2693804"/>
                    <a:pt x="4141269" y="2693800"/>
                  </a:cubicBezTo>
                  <a:lnTo>
                    <a:pt x="4189121" y="2693800"/>
                  </a:lnTo>
                  <a:lnTo>
                    <a:pt x="4189121" y="2921216"/>
                  </a:lnTo>
                  <a:lnTo>
                    <a:pt x="4246449" y="2921216"/>
                  </a:lnTo>
                  <a:cubicBezTo>
                    <a:pt x="4249070" y="2934033"/>
                    <a:pt x="4261578" y="2942305"/>
                    <a:pt x="4274402" y="2939687"/>
                  </a:cubicBezTo>
                  <a:cubicBezTo>
                    <a:pt x="4287225" y="2937072"/>
                    <a:pt x="4295501" y="2924558"/>
                    <a:pt x="4292879" y="2911740"/>
                  </a:cubicBezTo>
                  <a:cubicBezTo>
                    <a:pt x="4290258" y="2898923"/>
                    <a:pt x="4277750" y="2890650"/>
                    <a:pt x="4264926" y="2893269"/>
                  </a:cubicBezTo>
                  <a:cubicBezTo>
                    <a:pt x="4255608" y="2895167"/>
                    <a:pt x="4248344" y="2902438"/>
                    <a:pt x="4246449" y="2911740"/>
                  </a:cubicBezTo>
                  <a:lnTo>
                    <a:pt x="4198597" y="2911740"/>
                  </a:lnTo>
                  <a:lnTo>
                    <a:pt x="4198597" y="2684325"/>
                  </a:lnTo>
                  <a:lnTo>
                    <a:pt x="4141269" y="2684325"/>
                  </a:lnTo>
                  <a:cubicBezTo>
                    <a:pt x="4138647" y="2671507"/>
                    <a:pt x="4126139" y="2663238"/>
                    <a:pt x="4113316" y="2665860"/>
                  </a:cubicBezTo>
                  <a:cubicBezTo>
                    <a:pt x="4100492" y="2668478"/>
                    <a:pt x="4092216" y="2680996"/>
                    <a:pt x="4094838" y="2693813"/>
                  </a:cubicBezTo>
                  <a:cubicBezTo>
                    <a:pt x="4096765" y="2703112"/>
                    <a:pt x="4104029" y="2710376"/>
                    <a:pt x="4113316" y="2712278"/>
                  </a:cubicBezTo>
                  <a:close/>
                  <a:moveTo>
                    <a:pt x="4269664" y="2902264"/>
                  </a:moveTo>
                  <a:cubicBezTo>
                    <a:pt x="4277529" y="2902264"/>
                    <a:pt x="4283877" y="2908629"/>
                    <a:pt x="4283877" y="2916478"/>
                  </a:cubicBezTo>
                  <a:cubicBezTo>
                    <a:pt x="4283877" y="2924327"/>
                    <a:pt x="4277529" y="2930691"/>
                    <a:pt x="4269664" y="2930691"/>
                  </a:cubicBezTo>
                  <a:cubicBezTo>
                    <a:pt x="4261799" y="2930691"/>
                    <a:pt x="4255451" y="2924327"/>
                    <a:pt x="4255451" y="2916478"/>
                  </a:cubicBezTo>
                  <a:cubicBezTo>
                    <a:pt x="4255324" y="2908648"/>
                    <a:pt x="4261578" y="2902198"/>
                    <a:pt x="4269411" y="2902078"/>
                  </a:cubicBezTo>
                  <a:cubicBezTo>
                    <a:pt x="4269506" y="2902075"/>
                    <a:pt x="4269569" y="2902075"/>
                    <a:pt x="4269664" y="2902075"/>
                  </a:cubicBezTo>
                  <a:close/>
                  <a:moveTo>
                    <a:pt x="4118054" y="2674849"/>
                  </a:moveTo>
                  <a:cubicBezTo>
                    <a:pt x="4125918" y="2674849"/>
                    <a:pt x="4132267" y="2681213"/>
                    <a:pt x="4132267" y="2689062"/>
                  </a:cubicBezTo>
                  <a:cubicBezTo>
                    <a:pt x="4132267" y="2696911"/>
                    <a:pt x="4125918" y="2703276"/>
                    <a:pt x="4118054" y="2703276"/>
                  </a:cubicBezTo>
                  <a:cubicBezTo>
                    <a:pt x="4110189" y="2703276"/>
                    <a:pt x="4103840" y="2696911"/>
                    <a:pt x="4103840" y="2689062"/>
                  </a:cubicBezTo>
                  <a:cubicBezTo>
                    <a:pt x="4103714" y="2681232"/>
                    <a:pt x="4109967" y="2674783"/>
                    <a:pt x="4117801" y="2674663"/>
                  </a:cubicBezTo>
                  <a:cubicBezTo>
                    <a:pt x="4117895" y="2674659"/>
                    <a:pt x="4117959" y="2674659"/>
                    <a:pt x="4118054" y="2674659"/>
                  </a:cubicBezTo>
                  <a:close/>
                  <a:moveTo>
                    <a:pt x="4113316" y="1271979"/>
                  </a:moveTo>
                  <a:cubicBezTo>
                    <a:pt x="4126139" y="1274598"/>
                    <a:pt x="4138647" y="1266329"/>
                    <a:pt x="4141269" y="1253511"/>
                  </a:cubicBezTo>
                  <a:cubicBezTo>
                    <a:pt x="4141269" y="1253508"/>
                    <a:pt x="4141269" y="1253505"/>
                    <a:pt x="4141269" y="1253502"/>
                  </a:cubicBezTo>
                  <a:lnTo>
                    <a:pt x="4189121" y="1253502"/>
                  </a:lnTo>
                  <a:lnTo>
                    <a:pt x="4189121" y="1480917"/>
                  </a:lnTo>
                  <a:lnTo>
                    <a:pt x="4246449" y="1480917"/>
                  </a:lnTo>
                  <a:cubicBezTo>
                    <a:pt x="4249070" y="1493735"/>
                    <a:pt x="4261578" y="1502007"/>
                    <a:pt x="4274402" y="1499389"/>
                  </a:cubicBezTo>
                  <a:cubicBezTo>
                    <a:pt x="4287225" y="1496773"/>
                    <a:pt x="4295501" y="1484259"/>
                    <a:pt x="4292879" y="1471442"/>
                  </a:cubicBezTo>
                  <a:cubicBezTo>
                    <a:pt x="4290258" y="1458624"/>
                    <a:pt x="4277750" y="1450352"/>
                    <a:pt x="4264926" y="1452971"/>
                  </a:cubicBezTo>
                  <a:cubicBezTo>
                    <a:pt x="4255608" y="1454869"/>
                    <a:pt x="4248344" y="1462140"/>
                    <a:pt x="4246449" y="1471442"/>
                  </a:cubicBezTo>
                  <a:lnTo>
                    <a:pt x="4198597" y="1471442"/>
                  </a:lnTo>
                  <a:lnTo>
                    <a:pt x="4198597" y="1244026"/>
                  </a:lnTo>
                  <a:lnTo>
                    <a:pt x="4141269" y="1244026"/>
                  </a:lnTo>
                  <a:cubicBezTo>
                    <a:pt x="4138647" y="1231209"/>
                    <a:pt x="4126139" y="1222940"/>
                    <a:pt x="4113316" y="1225561"/>
                  </a:cubicBezTo>
                  <a:cubicBezTo>
                    <a:pt x="4100492" y="1228180"/>
                    <a:pt x="4092216" y="1240697"/>
                    <a:pt x="4094838" y="1253515"/>
                  </a:cubicBezTo>
                  <a:cubicBezTo>
                    <a:pt x="4096765" y="1262813"/>
                    <a:pt x="4104029" y="1270078"/>
                    <a:pt x="4113316" y="1271979"/>
                  </a:cubicBezTo>
                  <a:close/>
                  <a:moveTo>
                    <a:pt x="4269664" y="1461966"/>
                  </a:moveTo>
                  <a:cubicBezTo>
                    <a:pt x="4277529" y="1461966"/>
                    <a:pt x="4283877" y="1468331"/>
                    <a:pt x="4283877" y="1476180"/>
                  </a:cubicBezTo>
                  <a:cubicBezTo>
                    <a:pt x="4283877" y="1484029"/>
                    <a:pt x="4277529" y="1490393"/>
                    <a:pt x="4269664" y="1490393"/>
                  </a:cubicBezTo>
                  <a:cubicBezTo>
                    <a:pt x="4261799" y="1490393"/>
                    <a:pt x="4255451" y="1484029"/>
                    <a:pt x="4255451" y="1476180"/>
                  </a:cubicBezTo>
                  <a:cubicBezTo>
                    <a:pt x="4255324" y="1468350"/>
                    <a:pt x="4261578" y="1461900"/>
                    <a:pt x="4269411" y="1461780"/>
                  </a:cubicBezTo>
                  <a:cubicBezTo>
                    <a:pt x="4269506" y="1461777"/>
                    <a:pt x="4269569" y="1461777"/>
                    <a:pt x="4269664" y="1461777"/>
                  </a:cubicBezTo>
                  <a:close/>
                  <a:moveTo>
                    <a:pt x="4118054" y="1234551"/>
                  </a:moveTo>
                  <a:cubicBezTo>
                    <a:pt x="4125918" y="1234551"/>
                    <a:pt x="4132267" y="1240915"/>
                    <a:pt x="4132267" y="1248764"/>
                  </a:cubicBezTo>
                  <a:cubicBezTo>
                    <a:pt x="4132267" y="1256613"/>
                    <a:pt x="4125918" y="1262977"/>
                    <a:pt x="4118054" y="1262977"/>
                  </a:cubicBezTo>
                  <a:cubicBezTo>
                    <a:pt x="4110189" y="1262977"/>
                    <a:pt x="4103840" y="1256613"/>
                    <a:pt x="4103840" y="1248764"/>
                  </a:cubicBezTo>
                  <a:cubicBezTo>
                    <a:pt x="4103714" y="1240934"/>
                    <a:pt x="4109967" y="1234484"/>
                    <a:pt x="4117801" y="1234364"/>
                  </a:cubicBezTo>
                  <a:cubicBezTo>
                    <a:pt x="4117895" y="1234361"/>
                    <a:pt x="4117959" y="1234361"/>
                    <a:pt x="4118054" y="1234361"/>
                  </a:cubicBezTo>
                  <a:close/>
                  <a:moveTo>
                    <a:pt x="4494300" y="2238969"/>
                  </a:moveTo>
                  <a:lnTo>
                    <a:pt x="4729233" y="2238969"/>
                  </a:lnTo>
                  <a:lnTo>
                    <a:pt x="4729233" y="1954037"/>
                  </a:lnTo>
                  <a:cubicBezTo>
                    <a:pt x="4742056" y="1951421"/>
                    <a:pt x="4750332" y="1938907"/>
                    <a:pt x="4747710" y="1926090"/>
                  </a:cubicBezTo>
                  <a:cubicBezTo>
                    <a:pt x="4745089" y="1913269"/>
                    <a:pt x="4732581" y="1905000"/>
                    <a:pt x="4719757" y="1907615"/>
                  </a:cubicBezTo>
                  <a:cubicBezTo>
                    <a:pt x="4706933" y="1910234"/>
                    <a:pt x="4698658" y="1922745"/>
                    <a:pt x="4701280" y="1935565"/>
                  </a:cubicBezTo>
                  <a:cubicBezTo>
                    <a:pt x="4703175" y="1944867"/>
                    <a:pt x="4710439" y="1952138"/>
                    <a:pt x="4719757" y="1954037"/>
                  </a:cubicBezTo>
                  <a:lnTo>
                    <a:pt x="4719757" y="2229304"/>
                  </a:lnTo>
                  <a:lnTo>
                    <a:pt x="4490415" y="2229304"/>
                  </a:lnTo>
                  <a:lnTo>
                    <a:pt x="4340731" y="2378956"/>
                  </a:lnTo>
                  <a:lnTo>
                    <a:pt x="4340731" y="2741621"/>
                  </a:lnTo>
                  <a:cubicBezTo>
                    <a:pt x="4327907" y="2744236"/>
                    <a:pt x="4319632" y="2756750"/>
                    <a:pt x="4322254" y="2769568"/>
                  </a:cubicBezTo>
                  <a:cubicBezTo>
                    <a:pt x="4324875" y="2782388"/>
                    <a:pt x="4337383" y="2790657"/>
                    <a:pt x="4350207" y="2788042"/>
                  </a:cubicBezTo>
                  <a:cubicBezTo>
                    <a:pt x="4363031" y="2785423"/>
                    <a:pt x="4371306" y="2772912"/>
                    <a:pt x="4368684" y="2760092"/>
                  </a:cubicBezTo>
                  <a:cubicBezTo>
                    <a:pt x="4366789" y="2750790"/>
                    <a:pt x="4359525" y="2743519"/>
                    <a:pt x="4350207" y="2741621"/>
                  </a:cubicBezTo>
                  <a:lnTo>
                    <a:pt x="4350207" y="2382841"/>
                  </a:lnTo>
                  <a:close/>
                  <a:moveTo>
                    <a:pt x="4710282" y="1931011"/>
                  </a:moveTo>
                  <a:cubicBezTo>
                    <a:pt x="4710282" y="1923162"/>
                    <a:pt x="4716630" y="1916797"/>
                    <a:pt x="4724495" y="1916797"/>
                  </a:cubicBezTo>
                  <a:cubicBezTo>
                    <a:pt x="4732360" y="1916797"/>
                    <a:pt x="4738709" y="1923162"/>
                    <a:pt x="4738709" y="1931011"/>
                  </a:cubicBezTo>
                  <a:cubicBezTo>
                    <a:pt x="4738709" y="1938860"/>
                    <a:pt x="4732360" y="1945224"/>
                    <a:pt x="4724495" y="1945224"/>
                  </a:cubicBezTo>
                  <a:cubicBezTo>
                    <a:pt x="4716630" y="1945224"/>
                    <a:pt x="4710282" y="1938863"/>
                    <a:pt x="4710282" y="1931011"/>
                  </a:cubicBezTo>
                  <a:cubicBezTo>
                    <a:pt x="4710282" y="1930948"/>
                    <a:pt x="4710282" y="1930884"/>
                    <a:pt x="4710282" y="1930821"/>
                  </a:cubicBezTo>
                  <a:close/>
                  <a:moveTo>
                    <a:pt x="4359683" y="2764868"/>
                  </a:moveTo>
                  <a:cubicBezTo>
                    <a:pt x="4359683" y="2772717"/>
                    <a:pt x="4353334" y="2779081"/>
                    <a:pt x="4345469" y="2779081"/>
                  </a:cubicBezTo>
                  <a:cubicBezTo>
                    <a:pt x="4337604" y="2779081"/>
                    <a:pt x="4331256" y="2772717"/>
                    <a:pt x="4331256" y="2764868"/>
                  </a:cubicBezTo>
                  <a:cubicBezTo>
                    <a:pt x="4331256" y="2757019"/>
                    <a:pt x="4337604" y="2750654"/>
                    <a:pt x="4345469" y="2750654"/>
                  </a:cubicBezTo>
                  <a:cubicBezTo>
                    <a:pt x="4353239" y="2750654"/>
                    <a:pt x="4359588" y="2756902"/>
                    <a:pt x="4359683" y="2764678"/>
                  </a:cubicBezTo>
                  <a:close/>
                  <a:moveTo>
                    <a:pt x="4189121" y="1575200"/>
                  </a:moveTo>
                  <a:cubicBezTo>
                    <a:pt x="4201945" y="1577819"/>
                    <a:pt x="4214453" y="1569549"/>
                    <a:pt x="4217074" y="1556732"/>
                  </a:cubicBezTo>
                  <a:cubicBezTo>
                    <a:pt x="4217074" y="1556729"/>
                    <a:pt x="4217074" y="1556726"/>
                    <a:pt x="4217074" y="1556723"/>
                  </a:cubicBezTo>
                  <a:lnTo>
                    <a:pt x="4501817" y="1556723"/>
                  </a:lnTo>
                  <a:lnTo>
                    <a:pt x="4501817" y="1195985"/>
                  </a:lnTo>
                  <a:cubicBezTo>
                    <a:pt x="4514641" y="1193369"/>
                    <a:pt x="4522916" y="1180855"/>
                    <a:pt x="4520295" y="1168038"/>
                  </a:cubicBezTo>
                  <a:cubicBezTo>
                    <a:pt x="4517673" y="1155217"/>
                    <a:pt x="4505165" y="1146948"/>
                    <a:pt x="4492342" y="1149563"/>
                  </a:cubicBezTo>
                  <a:cubicBezTo>
                    <a:pt x="4479518" y="1152179"/>
                    <a:pt x="4471242" y="1164693"/>
                    <a:pt x="4473864" y="1177513"/>
                  </a:cubicBezTo>
                  <a:cubicBezTo>
                    <a:pt x="4475759" y="1186815"/>
                    <a:pt x="4483024" y="1194086"/>
                    <a:pt x="4492342" y="1195985"/>
                  </a:cubicBezTo>
                  <a:lnTo>
                    <a:pt x="4492342" y="1547057"/>
                  </a:lnTo>
                  <a:lnTo>
                    <a:pt x="4217074" y="1547057"/>
                  </a:lnTo>
                  <a:cubicBezTo>
                    <a:pt x="4214453" y="1534240"/>
                    <a:pt x="4201945" y="1525971"/>
                    <a:pt x="4189121" y="1528593"/>
                  </a:cubicBezTo>
                  <a:cubicBezTo>
                    <a:pt x="4176297" y="1531211"/>
                    <a:pt x="4168022" y="1543728"/>
                    <a:pt x="4170643" y="1556546"/>
                  </a:cubicBezTo>
                  <a:cubicBezTo>
                    <a:pt x="4172570" y="1565844"/>
                    <a:pt x="4179835" y="1573109"/>
                    <a:pt x="4189121" y="1575011"/>
                  </a:cubicBezTo>
                  <a:close/>
                  <a:moveTo>
                    <a:pt x="4482866" y="1172959"/>
                  </a:moveTo>
                  <a:cubicBezTo>
                    <a:pt x="4482866" y="1165110"/>
                    <a:pt x="4489215" y="1158745"/>
                    <a:pt x="4497080" y="1158745"/>
                  </a:cubicBezTo>
                  <a:cubicBezTo>
                    <a:pt x="4504944" y="1158745"/>
                    <a:pt x="4511293" y="1165110"/>
                    <a:pt x="4511293" y="1172959"/>
                  </a:cubicBezTo>
                  <a:cubicBezTo>
                    <a:pt x="4511293" y="1180808"/>
                    <a:pt x="4504944" y="1187172"/>
                    <a:pt x="4497080" y="1187172"/>
                  </a:cubicBezTo>
                  <a:cubicBezTo>
                    <a:pt x="4489215" y="1187172"/>
                    <a:pt x="4482866" y="1180811"/>
                    <a:pt x="4482866" y="1172959"/>
                  </a:cubicBezTo>
                  <a:cubicBezTo>
                    <a:pt x="4482866" y="1172896"/>
                    <a:pt x="4482866" y="1172833"/>
                    <a:pt x="4482866" y="1172769"/>
                  </a:cubicBezTo>
                  <a:close/>
                  <a:moveTo>
                    <a:pt x="4193859" y="1537771"/>
                  </a:moveTo>
                  <a:cubicBezTo>
                    <a:pt x="4201724" y="1537771"/>
                    <a:pt x="4208072" y="1544136"/>
                    <a:pt x="4208072" y="1551985"/>
                  </a:cubicBezTo>
                  <a:cubicBezTo>
                    <a:pt x="4208072" y="1559834"/>
                    <a:pt x="4201724" y="1566198"/>
                    <a:pt x="4193859" y="1566198"/>
                  </a:cubicBezTo>
                  <a:cubicBezTo>
                    <a:pt x="4185994" y="1566198"/>
                    <a:pt x="4179645" y="1559834"/>
                    <a:pt x="4179645" y="1551985"/>
                  </a:cubicBezTo>
                  <a:cubicBezTo>
                    <a:pt x="4179519" y="1544155"/>
                    <a:pt x="4185773" y="1537705"/>
                    <a:pt x="4193606" y="1537585"/>
                  </a:cubicBezTo>
                  <a:cubicBezTo>
                    <a:pt x="4193701" y="1537582"/>
                    <a:pt x="4193764" y="1537582"/>
                    <a:pt x="4193859" y="1537582"/>
                  </a:cubicBezTo>
                  <a:close/>
                  <a:moveTo>
                    <a:pt x="4046986" y="1149712"/>
                  </a:moveTo>
                  <a:cubicBezTo>
                    <a:pt x="4034162" y="1147100"/>
                    <a:pt x="4021655" y="1155372"/>
                    <a:pt x="4019033" y="1168193"/>
                  </a:cubicBezTo>
                  <a:cubicBezTo>
                    <a:pt x="4016443" y="1181010"/>
                    <a:pt x="4024687" y="1193521"/>
                    <a:pt x="4037511" y="1196136"/>
                  </a:cubicBezTo>
                  <a:cubicBezTo>
                    <a:pt x="4050334" y="1198748"/>
                    <a:pt x="4062842" y="1190479"/>
                    <a:pt x="4065464" y="1177665"/>
                  </a:cubicBezTo>
                  <a:lnTo>
                    <a:pt x="4198597" y="1177665"/>
                  </a:lnTo>
                  <a:lnTo>
                    <a:pt x="4198597" y="950250"/>
                  </a:lnTo>
                  <a:lnTo>
                    <a:pt x="4246449" y="950250"/>
                  </a:lnTo>
                  <a:cubicBezTo>
                    <a:pt x="4249070" y="963067"/>
                    <a:pt x="4261578" y="971339"/>
                    <a:pt x="4274402" y="968721"/>
                  </a:cubicBezTo>
                  <a:cubicBezTo>
                    <a:pt x="4287225" y="966105"/>
                    <a:pt x="4295501" y="953591"/>
                    <a:pt x="4292879" y="940774"/>
                  </a:cubicBezTo>
                  <a:cubicBezTo>
                    <a:pt x="4290258" y="927956"/>
                    <a:pt x="4277750" y="919684"/>
                    <a:pt x="4264926" y="922303"/>
                  </a:cubicBezTo>
                  <a:cubicBezTo>
                    <a:pt x="4255608" y="924201"/>
                    <a:pt x="4248344" y="931472"/>
                    <a:pt x="4246449" y="940774"/>
                  </a:cubicBezTo>
                  <a:lnTo>
                    <a:pt x="4189121" y="940774"/>
                  </a:lnTo>
                  <a:lnTo>
                    <a:pt x="4189121" y="1168189"/>
                  </a:lnTo>
                  <a:lnTo>
                    <a:pt x="4065464" y="1168189"/>
                  </a:lnTo>
                  <a:cubicBezTo>
                    <a:pt x="4063569" y="1158878"/>
                    <a:pt x="4056304" y="1151601"/>
                    <a:pt x="4046986" y="1149712"/>
                  </a:cubicBezTo>
                  <a:close/>
                  <a:moveTo>
                    <a:pt x="4042248" y="1187141"/>
                  </a:moveTo>
                  <a:cubicBezTo>
                    <a:pt x="4034384" y="1187141"/>
                    <a:pt x="4028035" y="1180776"/>
                    <a:pt x="4028035" y="1172927"/>
                  </a:cubicBezTo>
                  <a:cubicBezTo>
                    <a:pt x="4028035" y="1165078"/>
                    <a:pt x="4034384" y="1158714"/>
                    <a:pt x="4042248" y="1158714"/>
                  </a:cubicBezTo>
                  <a:cubicBezTo>
                    <a:pt x="4050113" y="1158714"/>
                    <a:pt x="4056462" y="1165078"/>
                    <a:pt x="4056462" y="1172927"/>
                  </a:cubicBezTo>
                  <a:cubicBezTo>
                    <a:pt x="4056367" y="1180707"/>
                    <a:pt x="4050018" y="1186967"/>
                    <a:pt x="4042248" y="1186983"/>
                  </a:cubicBezTo>
                  <a:close/>
                  <a:moveTo>
                    <a:pt x="4269664" y="931298"/>
                  </a:moveTo>
                  <a:cubicBezTo>
                    <a:pt x="4277529" y="931298"/>
                    <a:pt x="4283877" y="937663"/>
                    <a:pt x="4283877" y="945512"/>
                  </a:cubicBezTo>
                  <a:cubicBezTo>
                    <a:pt x="4283877" y="953361"/>
                    <a:pt x="4277529" y="959725"/>
                    <a:pt x="4269664" y="959725"/>
                  </a:cubicBezTo>
                  <a:cubicBezTo>
                    <a:pt x="4261799" y="959725"/>
                    <a:pt x="4255451" y="953361"/>
                    <a:pt x="4255451" y="945512"/>
                  </a:cubicBezTo>
                  <a:cubicBezTo>
                    <a:pt x="4255356" y="937678"/>
                    <a:pt x="4261610" y="931248"/>
                    <a:pt x="4269443" y="931140"/>
                  </a:cubicBezTo>
                  <a:cubicBezTo>
                    <a:pt x="4269506" y="931140"/>
                    <a:pt x="4269601" y="931140"/>
                    <a:pt x="4269664" y="931140"/>
                  </a:cubicBezTo>
                  <a:close/>
                  <a:moveTo>
                    <a:pt x="4852890" y="1926241"/>
                  </a:moveTo>
                  <a:cubicBezTo>
                    <a:pt x="4850268" y="1939062"/>
                    <a:pt x="4858544" y="1951573"/>
                    <a:pt x="4871368" y="1954185"/>
                  </a:cubicBezTo>
                  <a:cubicBezTo>
                    <a:pt x="4884191" y="1956797"/>
                    <a:pt x="4896699" y="1948525"/>
                    <a:pt x="4899321" y="1935704"/>
                  </a:cubicBezTo>
                  <a:cubicBezTo>
                    <a:pt x="4901911" y="1922890"/>
                    <a:pt x="4893667" y="1910382"/>
                    <a:pt x="4880843" y="1907764"/>
                  </a:cubicBezTo>
                  <a:lnTo>
                    <a:pt x="4880843" y="1774473"/>
                  </a:lnTo>
                  <a:lnTo>
                    <a:pt x="4795562" y="1774473"/>
                  </a:lnTo>
                  <a:lnTo>
                    <a:pt x="4795562" y="1850278"/>
                  </a:lnTo>
                  <a:lnTo>
                    <a:pt x="4568147" y="1850278"/>
                  </a:lnTo>
                  <a:lnTo>
                    <a:pt x="4568147" y="2077694"/>
                  </a:lnTo>
                  <a:lnTo>
                    <a:pt x="4444490" y="2077694"/>
                  </a:lnTo>
                  <a:cubicBezTo>
                    <a:pt x="4441868" y="2064876"/>
                    <a:pt x="4429360" y="2056604"/>
                    <a:pt x="4416537" y="2059223"/>
                  </a:cubicBezTo>
                  <a:cubicBezTo>
                    <a:pt x="4403713" y="2061838"/>
                    <a:pt x="4395437" y="2074352"/>
                    <a:pt x="4398059" y="2087169"/>
                  </a:cubicBezTo>
                  <a:cubicBezTo>
                    <a:pt x="4400681" y="2099987"/>
                    <a:pt x="4413188" y="2108259"/>
                    <a:pt x="4426012" y="2105641"/>
                  </a:cubicBezTo>
                  <a:cubicBezTo>
                    <a:pt x="4435330" y="2103742"/>
                    <a:pt x="4442595" y="2096471"/>
                    <a:pt x="4444490" y="2087169"/>
                  </a:cubicBezTo>
                  <a:lnTo>
                    <a:pt x="4577623" y="2087169"/>
                  </a:lnTo>
                  <a:lnTo>
                    <a:pt x="4577623" y="1859754"/>
                  </a:lnTo>
                  <a:lnTo>
                    <a:pt x="4805038" y="1859754"/>
                  </a:lnTo>
                  <a:lnTo>
                    <a:pt x="4805038" y="1783949"/>
                  </a:lnTo>
                  <a:lnTo>
                    <a:pt x="4871368" y="1783949"/>
                  </a:lnTo>
                  <a:lnTo>
                    <a:pt x="4871368" y="1907764"/>
                  </a:lnTo>
                  <a:cubicBezTo>
                    <a:pt x="4862113" y="1909640"/>
                    <a:pt x="4854848" y="1916838"/>
                    <a:pt x="4852890" y="1926083"/>
                  </a:cubicBezTo>
                  <a:close/>
                  <a:moveTo>
                    <a:pt x="4421274" y="2096803"/>
                  </a:moveTo>
                  <a:cubicBezTo>
                    <a:pt x="4413410" y="2096803"/>
                    <a:pt x="4407061" y="2090438"/>
                    <a:pt x="4407061" y="2082589"/>
                  </a:cubicBezTo>
                  <a:cubicBezTo>
                    <a:pt x="4407061" y="2074740"/>
                    <a:pt x="4413410" y="2068376"/>
                    <a:pt x="4421274" y="2068376"/>
                  </a:cubicBezTo>
                  <a:cubicBezTo>
                    <a:pt x="4429139" y="2068376"/>
                    <a:pt x="4435488" y="2074740"/>
                    <a:pt x="4435488" y="2082589"/>
                  </a:cubicBezTo>
                  <a:cubicBezTo>
                    <a:pt x="4435393" y="2090369"/>
                    <a:pt x="4429044" y="2096629"/>
                    <a:pt x="4421274" y="2096645"/>
                  </a:cubicBezTo>
                  <a:close/>
                  <a:moveTo>
                    <a:pt x="4876105" y="1916765"/>
                  </a:moveTo>
                  <a:cubicBezTo>
                    <a:pt x="4883970" y="1916765"/>
                    <a:pt x="4890319" y="1923130"/>
                    <a:pt x="4890319" y="1930979"/>
                  </a:cubicBezTo>
                  <a:cubicBezTo>
                    <a:pt x="4890319" y="1938828"/>
                    <a:pt x="4883970" y="1945192"/>
                    <a:pt x="4876105" y="1945192"/>
                  </a:cubicBezTo>
                  <a:cubicBezTo>
                    <a:pt x="4868241" y="1945192"/>
                    <a:pt x="4861892" y="1938828"/>
                    <a:pt x="4861892" y="1930979"/>
                  </a:cubicBezTo>
                  <a:cubicBezTo>
                    <a:pt x="4861797" y="1923146"/>
                    <a:pt x="4868051" y="1916712"/>
                    <a:pt x="4875884" y="1916608"/>
                  </a:cubicBezTo>
                  <a:cubicBezTo>
                    <a:pt x="4875947" y="1916608"/>
                    <a:pt x="4876042" y="1916608"/>
                    <a:pt x="4876105" y="1916608"/>
                  </a:cubicBezTo>
                  <a:close/>
                  <a:moveTo>
                    <a:pt x="4777085" y="1253470"/>
                  </a:moveTo>
                  <a:cubicBezTo>
                    <a:pt x="4779706" y="1266288"/>
                    <a:pt x="4792214" y="1274560"/>
                    <a:pt x="4805038" y="1271941"/>
                  </a:cubicBezTo>
                  <a:cubicBezTo>
                    <a:pt x="4817862" y="1269326"/>
                    <a:pt x="4826137" y="1256812"/>
                    <a:pt x="4823516" y="1243995"/>
                  </a:cubicBezTo>
                  <a:cubicBezTo>
                    <a:pt x="4820894" y="1231177"/>
                    <a:pt x="4808386" y="1222905"/>
                    <a:pt x="4795562" y="1225523"/>
                  </a:cubicBezTo>
                  <a:cubicBezTo>
                    <a:pt x="4786245" y="1227422"/>
                    <a:pt x="4778980" y="1234693"/>
                    <a:pt x="4777085" y="1243995"/>
                  </a:cubicBezTo>
                  <a:lnTo>
                    <a:pt x="4719757" y="1243995"/>
                  </a:lnTo>
                  <a:lnTo>
                    <a:pt x="4719757" y="1708301"/>
                  </a:lnTo>
                  <a:lnTo>
                    <a:pt x="4947173" y="1708301"/>
                  </a:lnTo>
                  <a:lnTo>
                    <a:pt x="4947173" y="2011522"/>
                  </a:lnTo>
                  <a:lnTo>
                    <a:pt x="5004501" y="2011522"/>
                  </a:lnTo>
                  <a:cubicBezTo>
                    <a:pt x="5007122" y="2024339"/>
                    <a:pt x="5019630" y="2032612"/>
                    <a:pt x="5032454" y="2029993"/>
                  </a:cubicBezTo>
                  <a:cubicBezTo>
                    <a:pt x="5045277" y="2027378"/>
                    <a:pt x="5053553" y="2014864"/>
                    <a:pt x="5050931" y="2002046"/>
                  </a:cubicBezTo>
                  <a:cubicBezTo>
                    <a:pt x="5048310" y="1989229"/>
                    <a:pt x="5035802" y="1980957"/>
                    <a:pt x="5022978" y="1983575"/>
                  </a:cubicBezTo>
                  <a:cubicBezTo>
                    <a:pt x="5013660" y="1985474"/>
                    <a:pt x="5006396" y="1992745"/>
                    <a:pt x="5004501" y="2002046"/>
                  </a:cubicBezTo>
                  <a:lnTo>
                    <a:pt x="4956648" y="2002046"/>
                  </a:lnTo>
                  <a:lnTo>
                    <a:pt x="4956648" y="1698826"/>
                  </a:lnTo>
                  <a:lnTo>
                    <a:pt x="4729233" y="1698826"/>
                  </a:lnTo>
                  <a:lnTo>
                    <a:pt x="4729233" y="1253470"/>
                  </a:lnTo>
                  <a:close/>
                  <a:moveTo>
                    <a:pt x="4800300" y="1234519"/>
                  </a:moveTo>
                  <a:cubicBezTo>
                    <a:pt x="4808165" y="1234519"/>
                    <a:pt x="4814514" y="1240883"/>
                    <a:pt x="4814514" y="1248732"/>
                  </a:cubicBezTo>
                  <a:cubicBezTo>
                    <a:pt x="4814514" y="1256581"/>
                    <a:pt x="4808165" y="1262946"/>
                    <a:pt x="4800300" y="1262946"/>
                  </a:cubicBezTo>
                  <a:cubicBezTo>
                    <a:pt x="4792436" y="1262946"/>
                    <a:pt x="4786087" y="1256581"/>
                    <a:pt x="4786087" y="1248732"/>
                  </a:cubicBezTo>
                  <a:cubicBezTo>
                    <a:pt x="4785992" y="1240899"/>
                    <a:pt x="4792246" y="1234468"/>
                    <a:pt x="4800079" y="1234361"/>
                  </a:cubicBezTo>
                  <a:cubicBezTo>
                    <a:pt x="4800142" y="1234361"/>
                    <a:pt x="4800237" y="1234361"/>
                    <a:pt x="4800300" y="1234361"/>
                  </a:cubicBezTo>
                  <a:close/>
                  <a:moveTo>
                    <a:pt x="5027716" y="1992571"/>
                  </a:moveTo>
                  <a:cubicBezTo>
                    <a:pt x="5035581" y="1992571"/>
                    <a:pt x="5041929" y="1998935"/>
                    <a:pt x="5041929" y="2006784"/>
                  </a:cubicBezTo>
                  <a:cubicBezTo>
                    <a:pt x="5041929" y="2014633"/>
                    <a:pt x="5035581" y="2020998"/>
                    <a:pt x="5027716" y="2020998"/>
                  </a:cubicBezTo>
                  <a:cubicBezTo>
                    <a:pt x="5019851" y="2020998"/>
                    <a:pt x="5013502" y="2014633"/>
                    <a:pt x="5013502" y="2006784"/>
                  </a:cubicBezTo>
                  <a:cubicBezTo>
                    <a:pt x="5013408" y="1998951"/>
                    <a:pt x="5019661" y="1992517"/>
                    <a:pt x="5027495" y="1992413"/>
                  </a:cubicBezTo>
                  <a:cubicBezTo>
                    <a:pt x="5027558" y="1992413"/>
                    <a:pt x="5027653" y="1992413"/>
                    <a:pt x="5027716" y="1992413"/>
                  </a:cubicBezTo>
                  <a:close/>
                  <a:moveTo>
                    <a:pt x="5063692" y="2077851"/>
                  </a:moveTo>
                  <a:lnTo>
                    <a:pt x="4975252" y="2077851"/>
                  </a:lnTo>
                  <a:cubicBezTo>
                    <a:pt x="4972631" y="2065034"/>
                    <a:pt x="4960123" y="2056762"/>
                    <a:pt x="4947299" y="2059380"/>
                  </a:cubicBezTo>
                  <a:cubicBezTo>
                    <a:pt x="4934475" y="2061996"/>
                    <a:pt x="4926200" y="2074510"/>
                    <a:pt x="4928821" y="2087327"/>
                  </a:cubicBezTo>
                  <a:cubicBezTo>
                    <a:pt x="4931443" y="2100145"/>
                    <a:pt x="4943951" y="2108417"/>
                    <a:pt x="4956775" y="2105798"/>
                  </a:cubicBezTo>
                  <a:cubicBezTo>
                    <a:pt x="4966092" y="2103900"/>
                    <a:pt x="4973357" y="2096629"/>
                    <a:pt x="4975252" y="2087327"/>
                  </a:cubicBezTo>
                  <a:lnTo>
                    <a:pt x="5067703" y="2087327"/>
                  </a:lnTo>
                  <a:lnTo>
                    <a:pt x="5143508" y="2011522"/>
                  </a:lnTo>
                  <a:lnTo>
                    <a:pt x="5156142" y="2011522"/>
                  </a:lnTo>
                  <a:cubicBezTo>
                    <a:pt x="5158764" y="2024339"/>
                    <a:pt x="5171272" y="2032612"/>
                    <a:pt x="5184096" y="2029993"/>
                  </a:cubicBezTo>
                  <a:cubicBezTo>
                    <a:pt x="5196919" y="2027378"/>
                    <a:pt x="5205195" y="2014864"/>
                    <a:pt x="5202573" y="2002046"/>
                  </a:cubicBezTo>
                  <a:cubicBezTo>
                    <a:pt x="5199952" y="1989229"/>
                    <a:pt x="5187443" y="1980957"/>
                    <a:pt x="5174620" y="1983575"/>
                  </a:cubicBezTo>
                  <a:cubicBezTo>
                    <a:pt x="5165302" y="1985474"/>
                    <a:pt x="5158038" y="1992745"/>
                    <a:pt x="5156142" y="2002046"/>
                  </a:cubicBezTo>
                  <a:lnTo>
                    <a:pt x="5139529" y="2002046"/>
                  </a:lnTo>
                  <a:lnTo>
                    <a:pt x="5098815" y="2042792"/>
                  </a:lnTo>
                  <a:lnTo>
                    <a:pt x="5098815" y="2042792"/>
                  </a:lnTo>
                  <a:close/>
                  <a:moveTo>
                    <a:pt x="4951911" y="2096803"/>
                  </a:moveTo>
                  <a:cubicBezTo>
                    <a:pt x="4944046" y="2096803"/>
                    <a:pt x="4937697" y="2090438"/>
                    <a:pt x="4937697" y="2082589"/>
                  </a:cubicBezTo>
                  <a:cubicBezTo>
                    <a:pt x="4937697" y="2074740"/>
                    <a:pt x="4944046" y="2068376"/>
                    <a:pt x="4951911" y="2068376"/>
                  </a:cubicBezTo>
                  <a:cubicBezTo>
                    <a:pt x="4959775" y="2068376"/>
                    <a:pt x="4966124" y="2074740"/>
                    <a:pt x="4966124" y="2082589"/>
                  </a:cubicBezTo>
                  <a:cubicBezTo>
                    <a:pt x="4966029" y="2090369"/>
                    <a:pt x="4959681" y="2096629"/>
                    <a:pt x="4951911" y="2096645"/>
                  </a:cubicBezTo>
                  <a:close/>
                  <a:moveTo>
                    <a:pt x="5179326" y="1992571"/>
                  </a:moveTo>
                  <a:cubicBezTo>
                    <a:pt x="5187191" y="1992571"/>
                    <a:pt x="5193540" y="1998935"/>
                    <a:pt x="5193540" y="2006784"/>
                  </a:cubicBezTo>
                  <a:cubicBezTo>
                    <a:pt x="5193540" y="2014633"/>
                    <a:pt x="5187191" y="2020998"/>
                    <a:pt x="5179326" y="2020998"/>
                  </a:cubicBezTo>
                  <a:cubicBezTo>
                    <a:pt x="5171461" y="2020998"/>
                    <a:pt x="5165113" y="2014633"/>
                    <a:pt x="5165113" y="2006784"/>
                  </a:cubicBezTo>
                  <a:cubicBezTo>
                    <a:pt x="5165018" y="1998951"/>
                    <a:pt x="5171272" y="1992517"/>
                    <a:pt x="5179105" y="1992413"/>
                  </a:cubicBezTo>
                  <a:cubicBezTo>
                    <a:pt x="5179168" y="1992413"/>
                    <a:pt x="5179263" y="1992413"/>
                    <a:pt x="5179326" y="1992413"/>
                  </a:cubicBezTo>
                  <a:close/>
                  <a:moveTo>
                    <a:pt x="3734290" y="1347753"/>
                  </a:moveTo>
                  <a:cubicBezTo>
                    <a:pt x="3747113" y="1350371"/>
                    <a:pt x="3759621" y="1342102"/>
                    <a:pt x="3762243" y="1329285"/>
                  </a:cubicBezTo>
                  <a:cubicBezTo>
                    <a:pt x="3762243" y="1329282"/>
                    <a:pt x="3762243" y="1329279"/>
                    <a:pt x="3762243" y="1329275"/>
                  </a:cubicBezTo>
                  <a:lnTo>
                    <a:pt x="3850682" y="1329275"/>
                  </a:lnTo>
                  <a:lnTo>
                    <a:pt x="3961579" y="1440172"/>
                  </a:lnTo>
                  <a:lnTo>
                    <a:pt x="3961579" y="1547057"/>
                  </a:lnTo>
                  <a:lnTo>
                    <a:pt x="3913727" y="1547057"/>
                  </a:lnTo>
                  <a:cubicBezTo>
                    <a:pt x="3911105" y="1534240"/>
                    <a:pt x="3898598" y="1525968"/>
                    <a:pt x="3885774" y="1528586"/>
                  </a:cubicBezTo>
                  <a:cubicBezTo>
                    <a:pt x="3872950" y="1531201"/>
                    <a:pt x="3864675" y="1543716"/>
                    <a:pt x="3867296" y="1556533"/>
                  </a:cubicBezTo>
                  <a:cubicBezTo>
                    <a:pt x="3869918" y="1569350"/>
                    <a:pt x="3882426" y="1577623"/>
                    <a:pt x="3895249" y="1575004"/>
                  </a:cubicBezTo>
                  <a:cubicBezTo>
                    <a:pt x="3904567" y="1573106"/>
                    <a:pt x="3911832" y="1565835"/>
                    <a:pt x="3913727" y="1556533"/>
                  </a:cubicBezTo>
                  <a:lnTo>
                    <a:pt x="3971055" y="1556533"/>
                  </a:lnTo>
                  <a:lnTo>
                    <a:pt x="3971055" y="1436129"/>
                  </a:lnTo>
                  <a:lnTo>
                    <a:pt x="3854694" y="1319642"/>
                  </a:lnTo>
                  <a:lnTo>
                    <a:pt x="3762243" y="1319642"/>
                  </a:lnTo>
                  <a:cubicBezTo>
                    <a:pt x="3759621" y="1306824"/>
                    <a:pt x="3747113" y="1298555"/>
                    <a:pt x="3734290" y="1301177"/>
                  </a:cubicBezTo>
                  <a:cubicBezTo>
                    <a:pt x="3721466" y="1303795"/>
                    <a:pt x="3713191" y="1316313"/>
                    <a:pt x="3715812" y="1329130"/>
                  </a:cubicBezTo>
                  <a:cubicBezTo>
                    <a:pt x="3717739" y="1338429"/>
                    <a:pt x="3725003" y="1345694"/>
                    <a:pt x="3734290" y="1347595"/>
                  </a:cubicBezTo>
                  <a:close/>
                  <a:moveTo>
                    <a:pt x="3890638" y="1566167"/>
                  </a:moveTo>
                  <a:cubicBezTo>
                    <a:pt x="3882773" y="1566167"/>
                    <a:pt x="3876425" y="1559802"/>
                    <a:pt x="3876425" y="1551953"/>
                  </a:cubicBezTo>
                  <a:cubicBezTo>
                    <a:pt x="3876425" y="1544104"/>
                    <a:pt x="3882773" y="1537740"/>
                    <a:pt x="3890638" y="1537740"/>
                  </a:cubicBezTo>
                  <a:cubicBezTo>
                    <a:pt x="3898503" y="1537740"/>
                    <a:pt x="3904851" y="1544104"/>
                    <a:pt x="3904851" y="1551953"/>
                  </a:cubicBezTo>
                  <a:cubicBezTo>
                    <a:pt x="3904757" y="1559733"/>
                    <a:pt x="3898408" y="1565993"/>
                    <a:pt x="3890638" y="1566009"/>
                  </a:cubicBezTo>
                  <a:close/>
                  <a:moveTo>
                    <a:pt x="3739028" y="1310324"/>
                  </a:moveTo>
                  <a:cubicBezTo>
                    <a:pt x="3746892" y="1310324"/>
                    <a:pt x="3753241" y="1316689"/>
                    <a:pt x="3753241" y="1324538"/>
                  </a:cubicBezTo>
                  <a:cubicBezTo>
                    <a:pt x="3753241" y="1332387"/>
                    <a:pt x="3746892" y="1338751"/>
                    <a:pt x="3739028" y="1338751"/>
                  </a:cubicBezTo>
                  <a:cubicBezTo>
                    <a:pt x="3731163" y="1338751"/>
                    <a:pt x="3724814" y="1332387"/>
                    <a:pt x="3724814" y="1324538"/>
                  </a:cubicBezTo>
                  <a:cubicBezTo>
                    <a:pt x="3724719" y="1316704"/>
                    <a:pt x="3730973" y="1310274"/>
                    <a:pt x="3738806" y="1310166"/>
                  </a:cubicBezTo>
                  <a:cubicBezTo>
                    <a:pt x="3738870" y="1310166"/>
                    <a:pt x="3738964" y="1310166"/>
                    <a:pt x="3739028" y="1310166"/>
                  </a:cubicBezTo>
                  <a:close/>
                  <a:moveTo>
                    <a:pt x="2758266" y="391471"/>
                  </a:moveTo>
                  <a:cubicBezTo>
                    <a:pt x="2745430" y="388855"/>
                    <a:pt x="2732903" y="397143"/>
                    <a:pt x="2730291" y="409983"/>
                  </a:cubicBezTo>
                  <a:cubicBezTo>
                    <a:pt x="2727676" y="422819"/>
                    <a:pt x="2735964" y="435343"/>
                    <a:pt x="2748800" y="437958"/>
                  </a:cubicBezTo>
                  <a:cubicBezTo>
                    <a:pt x="2761633" y="440570"/>
                    <a:pt x="2774157" y="432289"/>
                    <a:pt x="2776776" y="419455"/>
                  </a:cubicBezTo>
                  <a:lnTo>
                    <a:pt x="3052043" y="419455"/>
                  </a:lnTo>
                  <a:lnTo>
                    <a:pt x="3052043" y="561590"/>
                  </a:lnTo>
                  <a:lnTo>
                    <a:pt x="2985714" y="561590"/>
                  </a:lnTo>
                  <a:lnTo>
                    <a:pt x="2985714" y="513738"/>
                  </a:lnTo>
                  <a:cubicBezTo>
                    <a:pt x="2998534" y="511123"/>
                    <a:pt x="3006803" y="498609"/>
                    <a:pt x="3004185" y="485791"/>
                  </a:cubicBezTo>
                  <a:cubicBezTo>
                    <a:pt x="3001569" y="472971"/>
                    <a:pt x="2989055" y="464702"/>
                    <a:pt x="2976238" y="467317"/>
                  </a:cubicBezTo>
                  <a:cubicBezTo>
                    <a:pt x="2963420" y="469932"/>
                    <a:pt x="2955148" y="482446"/>
                    <a:pt x="2957767" y="495267"/>
                  </a:cubicBezTo>
                  <a:cubicBezTo>
                    <a:pt x="2959665" y="504569"/>
                    <a:pt x="2966936" y="511840"/>
                    <a:pt x="2976238" y="513738"/>
                  </a:cubicBezTo>
                  <a:lnTo>
                    <a:pt x="2976238" y="571066"/>
                  </a:lnTo>
                  <a:lnTo>
                    <a:pt x="3061519" y="571066"/>
                  </a:lnTo>
                  <a:lnTo>
                    <a:pt x="3061519" y="409980"/>
                  </a:lnTo>
                  <a:lnTo>
                    <a:pt x="2776776" y="409980"/>
                  </a:lnTo>
                  <a:cubicBezTo>
                    <a:pt x="2774884" y="400652"/>
                    <a:pt x="2767594" y="393363"/>
                    <a:pt x="2758266" y="391471"/>
                  </a:cubicBezTo>
                  <a:close/>
                  <a:moveTo>
                    <a:pt x="2766984" y="419424"/>
                  </a:moveTo>
                  <a:cubicBezTo>
                    <a:pt x="2764369" y="426827"/>
                    <a:pt x="2756242" y="430709"/>
                    <a:pt x="2748838" y="428094"/>
                  </a:cubicBezTo>
                  <a:cubicBezTo>
                    <a:pt x="2741434" y="425479"/>
                    <a:pt x="2737553" y="417352"/>
                    <a:pt x="2740168" y="409948"/>
                  </a:cubicBezTo>
                  <a:cubicBezTo>
                    <a:pt x="2742783" y="402544"/>
                    <a:pt x="2750910" y="398663"/>
                    <a:pt x="2758314" y="401278"/>
                  </a:cubicBezTo>
                  <a:cubicBezTo>
                    <a:pt x="2765718" y="403893"/>
                    <a:pt x="2769599" y="412020"/>
                    <a:pt x="2766984" y="419424"/>
                  </a:cubicBezTo>
                  <a:close/>
                  <a:moveTo>
                    <a:pt x="2966762" y="490523"/>
                  </a:moveTo>
                  <a:cubicBezTo>
                    <a:pt x="2966762" y="482674"/>
                    <a:pt x="2973127" y="476309"/>
                    <a:pt x="2980976" y="476309"/>
                  </a:cubicBezTo>
                  <a:cubicBezTo>
                    <a:pt x="2988825" y="476309"/>
                    <a:pt x="2995189" y="482674"/>
                    <a:pt x="2995189" y="490523"/>
                  </a:cubicBezTo>
                  <a:cubicBezTo>
                    <a:pt x="2995189" y="498372"/>
                    <a:pt x="2988825" y="504736"/>
                    <a:pt x="2980976" y="504736"/>
                  </a:cubicBezTo>
                  <a:cubicBezTo>
                    <a:pt x="2973127" y="504736"/>
                    <a:pt x="2966762" y="498372"/>
                    <a:pt x="2966762" y="490523"/>
                  </a:cubicBezTo>
                  <a:close/>
                  <a:moveTo>
                    <a:pt x="2293991" y="1347595"/>
                  </a:moveTo>
                  <a:cubicBezTo>
                    <a:pt x="2306809" y="1350213"/>
                    <a:pt x="2319323" y="1341944"/>
                    <a:pt x="2321941" y="1329127"/>
                  </a:cubicBezTo>
                  <a:cubicBezTo>
                    <a:pt x="2321944" y="1329124"/>
                    <a:pt x="2321944" y="1329121"/>
                    <a:pt x="2321944" y="1329117"/>
                  </a:cubicBezTo>
                  <a:lnTo>
                    <a:pt x="2410384" y="1329117"/>
                  </a:lnTo>
                  <a:lnTo>
                    <a:pt x="2521280" y="1440014"/>
                  </a:lnTo>
                  <a:lnTo>
                    <a:pt x="2521280" y="1547057"/>
                  </a:lnTo>
                  <a:lnTo>
                    <a:pt x="2473555" y="1547057"/>
                  </a:lnTo>
                  <a:cubicBezTo>
                    <a:pt x="2470940" y="1534240"/>
                    <a:pt x="2458425" y="1525968"/>
                    <a:pt x="2445608" y="1528586"/>
                  </a:cubicBezTo>
                  <a:cubicBezTo>
                    <a:pt x="2432787" y="1531201"/>
                    <a:pt x="2424518" y="1543716"/>
                    <a:pt x="2427134" y="1556533"/>
                  </a:cubicBezTo>
                  <a:cubicBezTo>
                    <a:pt x="2429752" y="1569350"/>
                    <a:pt x="2442263" y="1577623"/>
                    <a:pt x="2455084" y="1575004"/>
                  </a:cubicBezTo>
                  <a:cubicBezTo>
                    <a:pt x="2464385" y="1573106"/>
                    <a:pt x="2471656" y="1565835"/>
                    <a:pt x="2473555" y="1556533"/>
                  </a:cubicBezTo>
                  <a:lnTo>
                    <a:pt x="2530883" y="1556533"/>
                  </a:lnTo>
                  <a:lnTo>
                    <a:pt x="2530883" y="1436129"/>
                  </a:lnTo>
                  <a:lnTo>
                    <a:pt x="2414395" y="1319642"/>
                  </a:lnTo>
                  <a:lnTo>
                    <a:pt x="2321944" y="1319642"/>
                  </a:lnTo>
                  <a:cubicBezTo>
                    <a:pt x="2319326" y="1306824"/>
                    <a:pt x="2306809" y="1298555"/>
                    <a:pt x="2293991" y="1301177"/>
                  </a:cubicBezTo>
                  <a:cubicBezTo>
                    <a:pt x="2281174" y="1303795"/>
                    <a:pt x="2272905" y="1316313"/>
                    <a:pt x="2275526" y="1329130"/>
                  </a:cubicBezTo>
                  <a:cubicBezTo>
                    <a:pt x="2277428" y="1338429"/>
                    <a:pt x="2284692" y="1345694"/>
                    <a:pt x="2293991" y="1347595"/>
                  </a:cubicBezTo>
                  <a:close/>
                  <a:moveTo>
                    <a:pt x="2450340" y="1566009"/>
                  </a:moveTo>
                  <a:cubicBezTo>
                    <a:pt x="2442490" y="1566009"/>
                    <a:pt x="2436126" y="1559644"/>
                    <a:pt x="2436126" y="1551795"/>
                  </a:cubicBezTo>
                  <a:cubicBezTo>
                    <a:pt x="2436126" y="1543946"/>
                    <a:pt x="2442490" y="1537582"/>
                    <a:pt x="2450340" y="1537582"/>
                  </a:cubicBezTo>
                  <a:cubicBezTo>
                    <a:pt x="2458188" y="1537582"/>
                    <a:pt x="2464553" y="1543946"/>
                    <a:pt x="2464553" y="1551795"/>
                  </a:cubicBezTo>
                  <a:cubicBezTo>
                    <a:pt x="2464537" y="1559638"/>
                    <a:pt x="2458182" y="1565990"/>
                    <a:pt x="2450340" y="1566009"/>
                  </a:cubicBezTo>
                  <a:close/>
                  <a:moveTo>
                    <a:pt x="2298729" y="1310166"/>
                  </a:moveTo>
                  <a:cubicBezTo>
                    <a:pt x="2306578" y="1310166"/>
                    <a:pt x="2312943" y="1316531"/>
                    <a:pt x="2312943" y="1324380"/>
                  </a:cubicBezTo>
                  <a:cubicBezTo>
                    <a:pt x="2312943" y="1332229"/>
                    <a:pt x="2306578" y="1338593"/>
                    <a:pt x="2298729" y="1338593"/>
                  </a:cubicBezTo>
                  <a:cubicBezTo>
                    <a:pt x="2290880" y="1338593"/>
                    <a:pt x="2284516" y="1332229"/>
                    <a:pt x="2284516" y="1324380"/>
                  </a:cubicBezTo>
                  <a:cubicBezTo>
                    <a:pt x="2284497" y="1316547"/>
                    <a:pt x="2290833" y="1310185"/>
                    <a:pt x="2298666" y="1310166"/>
                  </a:cubicBezTo>
                  <a:cubicBezTo>
                    <a:pt x="2298688" y="1310166"/>
                    <a:pt x="2298707" y="1310166"/>
                    <a:pt x="2298729" y="1310166"/>
                  </a:cubicBezTo>
                  <a:close/>
                  <a:moveTo>
                    <a:pt x="2597212" y="713200"/>
                  </a:moveTo>
                  <a:lnTo>
                    <a:pt x="2597212" y="1016421"/>
                  </a:lnTo>
                  <a:lnTo>
                    <a:pt x="2549360" y="1016421"/>
                  </a:lnTo>
                  <a:cubicBezTo>
                    <a:pt x="2546745" y="1003604"/>
                    <a:pt x="2534231" y="995331"/>
                    <a:pt x="2521413" y="997950"/>
                  </a:cubicBezTo>
                  <a:cubicBezTo>
                    <a:pt x="2508593" y="1000565"/>
                    <a:pt x="2500323" y="1013079"/>
                    <a:pt x="2502939" y="1025897"/>
                  </a:cubicBezTo>
                  <a:cubicBezTo>
                    <a:pt x="2505557" y="1038714"/>
                    <a:pt x="2518068" y="1046986"/>
                    <a:pt x="2530889" y="1044368"/>
                  </a:cubicBezTo>
                  <a:cubicBezTo>
                    <a:pt x="2540191" y="1042470"/>
                    <a:pt x="2547462" y="1035199"/>
                    <a:pt x="2549360" y="1025897"/>
                  </a:cubicBezTo>
                  <a:lnTo>
                    <a:pt x="2606688" y="1025897"/>
                  </a:lnTo>
                  <a:lnTo>
                    <a:pt x="2606688" y="722676"/>
                  </a:lnTo>
                  <a:lnTo>
                    <a:pt x="2758298" y="722676"/>
                  </a:lnTo>
                  <a:lnTo>
                    <a:pt x="2758298" y="589543"/>
                  </a:lnTo>
                  <a:cubicBezTo>
                    <a:pt x="2771119" y="586928"/>
                    <a:pt x="2779388" y="574414"/>
                    <a:pt x="2776769" y="561596"/>
                  </a:cubicBezTo>
                  <a:cubicBezTo>
                    <a:pt x="2774154" y="548776"/>
                    <a:pt x="2761640" y="540507"/>
                    <a:pt x="2748822" y="543122"/>
                  </a:cubicBezTo>
                  <a:cubicBezTo>
                    <a:pt x="2736005" y="545737"/>
                    <a:pt x="2727733" y="558251"/>
                    <a:pt x="2730351" y="571072"/>
                  </a:cubicBezTo>
                  <a:cubicBezTo>
                    <a:pt x="2732249" y="580374"/>
                    <a:pt x="2739520" y="587645"/>
                    <a:pt x="2748822" y="589543"/>
                  </a:cubicBezTo>
                  <a:lnTo>
                    <a:pt x="2748822" y="713200"/>
                  </a:lnTo>
                  <a:close/>
                  <a:moveTo>
                    <a:pt x="2526145" y="1035372"/>
                  </a:moveTo>
                  <a:cubicBezTo>
                    <a:pt x="2518296" y="1035372"/>
                    <a:pt x="2511931" y="1029008"/>
                    <a:pt x="2511931" y="1021159"/>
                  </a:cubicBezTo>
                  <a:cubicBezTo>
                    <a:pt x="2511931" y="1013310"/>
                    <a:pt x="2518296" y="1006945"/>
                    <a:pt x="2526145" y="1006945"/>
                  </a:cubicBezTo>
                  <a:cubicBezTo>
                    <a:pt x="2533994" y="1006945"/>
                    <a:pt x="2540358" y="1013310"/>
                    <a:pt x="2540358" y="1021159"/>
                  </a:cubicBezTo>
                  <a:cubicBezTo>
                    <a:pt x="2540342" y="1029002"/>
                    <a:pt x="2533987" y="1035353"/>
                    <a:pt x="2526145" y="1035372"/>
                  </a:cubicBezTo>
                  <a:close/>
                  <a:moveTo>
                    <a:pt x="2739347" y="566328"/>
                  </a:moveTo>
                  <a:cubicBezTo>
                    <a:pt x="2739347" y="558479"/>
                    <a:pt x="2745711" y="552114"/>
                    <a:pt x="2753560" y="552114"/>
                  </a:cubicBezTo>
                  <a:cubicBezTo>
                    <a:pt x="2761409" y="552114"/>
                    <a:pt x="2767774" y="558479"/>
                    <a:pt x="2767774" y="566328"/>
                  </a:cubicBezTo>
                  <a:cubicBezTo>
                    <a:pt x="2767774" y="574177"/>
                    <a:pt x="2761409" y="580541"/>
                    <a:pt x="2753560" y="580541"/>
                  </a:cubicBezTo>
                  <a:cubicBezTo>
                    <a:pt x="2745711" y="580541"/>
                    <a:pt x="2739347" y="574177"/>
                    <a:pt x="2739347" y="566328"/>
                  </a:cubicBezTo>
                  <a:close/>
                  <a:moveTo>
                    <a:pt x="4189121" y="3015309"/>
                  </a:moveTo>
                  <a:cubicBezTo>
                    <a:pt x="4201945" y="3017927"/>
                    <a:pt x="4214453" y="3009658"/>
                    <a:pt x="4217074" y="2996841"/>
                  </a:cubicBezTo>
                  <a:cubicBezTo>
                    <a:pt x="4217074" y="2996838"/>
                    <a:pt x="4217074" y="2996835"/>
                    <a:pt x="4217074" y="2996831"/>
                  </a:cubicBezTo>
                  <a:lnTo>
                    <a:pt x="4501817" y="2996831"/>
                  </a:lnTo>
                  <a:lnTo>
                    <a:pt x="4501817" y="2636283"/>
                  </a:lnTo>
                  <a:cubicBezTo>
                    <a:pt x="4514641" y="2633668"/>
                    <a:pt x="4522916" y="2621154"/>
                    <a:pt x="4520295" y="2608336"/>
                  </a:cubicBezTo>
                  <a:cubicBezTo>
                    <a:pt x="4517673" y="2595516"/>
                    <a:pt x="4505165" y="2587247"/>
                    <a:pt x="4492342" y="2589862"/>
                  </a:cubicBezTo>
                  <a:cubicBezTo>
                    <a:pt x="4479518" y="2592480"/>
                    <a:pt x="4471242" y="2604991"/>
                    <a:pt x="4473864" y="2617812"/>
                  </a:cubicBezTo>
                  <a:cubicBezTo>
                    <a:pt x="4475759" y="2627114"/>
                    <a:pt x="4483024" y="2634385"/>
                    <a:pt x="4492342" y="2636283"/>
                  </a:cubicBezTo>
                  <a:lnTo>
                    <a:pt x="4492342" y="2987356"/>
                  </a:lnTo>
                  <a:lnTo>
                    <a:pt x="4217074" y="2987356"/>
                  </a:lnTo>
                  <a:cubicBezTo>
                    <a:pt x="4214453" y="2974538"/>
                    <a:pt x="4201945" y="2966269"/>
                    <a:pt x="4189121" y="2968891"/>
                  </a:cubicBezTo>
                  <a:cubicBezTo>
                    <a:pt x="4176297" y="2971509"/>
                    <a:pt x="4168022" y="2984027"/>
                    <a:pt x="4170643" y="2996844"/>
                  </a:cubicBezTo>
                  <a:cubicBezTo>
                    <a:pt x="4172570" y="3006143"/>
                    <a:pt x="4179835" y="3013407"/>
                    <a:pt x="4189121" y="3015309"/>
                  </a:cubicBezTo>
                  <a:close/>
                  <a:moveTo>
                    <a:pt x="4482866" y="2613068"/>
                  </a:moveTo>
                  <a:cubicBezTo>
                    <a:pt x="4482866" y="2605219"/>
                    <a:pt x="4489215" y="2598854"/>
                    <a:pt x="4497080" y="2598854"/>
                  </a:cubicBezTo>
                  <a:cubicBezTo>
                    <a:pt x="4504944" y="2598854"/>
                    <a:pt x="4511293" y="2605219"/>
                    <a:pt x="4511293" y="2613068"/>
                  </a:cubicBezTo>
                  <a:cubicBezTo>
                    <a:pt x="4511293" y="2620917"/>
                    <a:pt x="4504944" y="2627281"/>
                    <a:pt x="4497080" y="2627281"/>
                  </a:cubicBezTo>
                  <a:cubicBezTo>
                    <a:pt x="4489215" y="2627281"/>
                    <a:pt x="4482866" y="2620917"/>
                    <a:pt x="4482866" y="2613068"/>
                  </a:cubicBezTo>
                  <a:close/>
                  <a:moveTo>
                    <a:pt x="4193859" y="2977880"/>
                  </a:moveTo>
                  <a:cubicBezTo>
                    <a:pt x="4201724" y="2977880"/>
                    <a:pt x="4208072" y="2984245"/>
                    <a:pt x="4208072" y="2992094"/>
                  </a:cubicBezTo>
                  <a:cubicBezTo>
                    <a:pt x="4208072" y="2999943"/>
                    <a:pt x="4201724" y="3006307"/>
                    <a:pt x="4193859" y="3006307"/>
                  </a:cubicBezTo>
                  <a:cubicBezTo>
                    <a:pt x="4185994" y="3006307"/>
                    <a:pt x="4179645" y="2999943"/>
                    <a:pt x="4179645" y="2992094"/>
                  </a:cubicBezTo>
                  <a:cubicBezTo>
                    <a:pt x="4179614" y="2984260"/>
                    <a:pt x="4185962" y="2977899"/>
                    <a:pt x="4193795" y="2977880"/>
                  </a:cubicBezTo>
                  <a:cubicBezTo>
                    <a:pt x="4193827" y="2977880"/>
                    <a:pt x="4193827" y="2977880"/>
                    <a:pt x="4193859" y="2977880"/>
                  </a:cubicBezTo>
                  <a:close/>
                  <a:moveTo>
                    <a:pt x="3743765" y="1225517"/>
                  </a:moveTo>
                  <a:cubicBezTo>
                    <a:pt x="3730942" y="1222905"/>
                    <a:pt x="3718434" y="1231177"/>
                    <a:pt x="3715812" y="1243998"/>
                  </a:cubicBezTo>
                  <a:cubicBezTo>
                    <a:pt x="3713222" y="1256815"/>
                    <a:pt x="3721466" y="1269326"/>
                    <a:pt x="3734290" y="1271941"/>
                  </a:cubicBezTo>
                  <a:cubicBezTo>
                    <a:pt x="3747113" y="1274554"/>
                    <a:pt x="3759621" y="1266285"/>
                    <a:pt x="3762243" y="1253470"/>
                  </a:cubicBezTo>
                  <a:lnTo>
                    <a:pt x="3888585" y="1253470"/>
                  </a:lnTo>
                  <a:lnTo>
                    <a:pt x="4037384" y="1402269"/>
                  </a:lnTo>
                  <a:lnTo>
                    <a:pt x="4037384" y="1622863"/>
                  </a:lnTo>
                  <a:lnTo>
                    <a:pt x="3913727" y="1622863"/>
                  </a:lnTo>
                  <a:cubicBezTo>
                    <a:pt x="3911105" y="1610045"/>
                    <a:pt x="3898598" y="1601773"/>
                    <a:pt x="3885774" y="1604391"/>
                  </a:cubicBezTo>
                  <a:cubicBezTo>
                    <a:pt x="3872950" y="1607007"/>
                    <a:pt x="3864675" y="1619521"/>
                    <a:pt x="3867296" y="1632338"/>
                  </a:cubicBezTo>
                  <a:cubicBezTo>
                    <a:pt x="3869918" y="1645156"/>
                    <a:pt x="3882426" y="1653428"/>
                    <a:pt x="3895249" y="1650809"/>
                  </a:cubicBezTo>
                  <a:cubicBezTo>
                    <a:pt x="3904567" y="1648911"/>
                    <a:pt x="3911832" y="1641640"/>
                    <a:pt x="3913727" y="1632338"/>
                  </a:cubicBezTo>
                  <a:lnTo>
                    <a:pt x="4046860" y="1632338"/>
                  </a:lnTo>
                  <a:lnTo>
                    <a:pt x="4046860" y="1398227"/>
                  </a:lnTo>
                  <a:lnTo>
                    <a:pt x="3892596" y="1243837"/>
                  </a:lnTo>
                  <a:lnTo>
                    <a:pt x="3762243" y="1243837"/>
                  </a:lnTo>
                  <a:cubicBezTo>
                    <a:pt x="3760285" y="1234588"/>
                    <a:pt x="3753020" y="1227384"/>
                    <a:pt x="3743765" y="1225517"/>
                  </a:cubicBezTo>
                  <a:close/>
                  <a:moveTo>
                    <a:pt x="3739028" y="1262946"/>
                  </a:moveTo>
                  <a:cubicBezTo>
                    <a:pt x="3731163" y="1262946"/>
                    <a:pt x="3724814" y="1256581"/>
                    <a:pt x="3724814" y="1248732"/>
                  </a:cubicBezTo>
                  <a:cubicBezTo>
                    <a:pt x="3724814" y="1240883"/>
                    <a:pt x="3731163" y="1234519"/>
                    <a:pt x="3739028" y="1234519"/>
                  </a:cubicBezTo>
                  <a:cubicBezTo>
                    <a:pt x="3746892" y="1234519"/>
                    <a:pt x="3753241" y="1240883"/>
                    <a:pt x="3753241" y="1248732"/>
                  </a:cubicBezTo>
                  <a:cubicBezTo>
                    <a:pt x="3753146" y="1256512"/>
                    <a:pt x="3746798" y="1262772"/>
                    <a:pt x="3739028" y="1262788"/>
                  </a:cubicBezTo>
                  <a:close/>
                  <a:moveTo>
                    <a:pt x="3890638" y="1641972"/>
                  </a:moveTo>
                  <a:cubicBezTo>
                    <a:pt x="3882773" y="1641972"/>
                    <a:pt x="3876425" y="1635607"/>
                    <a:pt x="3876425" y="1627758"/>
                  </a:cubicBezTo>
                  <a:cubicBezTo>
                    <a:pt x="3876425" y="1619909"/>
                    <a:pt x="3882773" y="1613545"/>
                    <a:pt x="3890638" y="1613545"/>
                  </a:cubicBezTo>
                  <a:cubicBezTo>
                    <a:pt x="3898503" y="1613545"/>
                    <a:pt x="3904851" y="1619909"/>
                    <a:pt x="3904851" y="1627758"/>
                  </a:cubicBezTo>
                  <a:cubicBezTo>
                    <a:pt x="3904757" y="1635538"/>
                    <a:pt x="3898408" y="1641798"/>
                    <a:pt x="3890638" y="1641814"/>
                  </a:cubicBezTo>
                  <a:close/>
                  <a:moveTo>
                    <a:pt x="2455077" y="1073907"/>
                  </a:moveTo>
                  <a:cubicBezTo>
                    <a:pt x="2442257" y="1071295"/>
                    <a:pt x="2429746" y="1079567"/>
                    <a:pt x="2427134" y="1092387"/>
                  </a:cubicBezTo>
                  <a:cubicBezTo>
                    <a:pt x="2424522" y="1105205"/>
                    <a:pt x="2432794" y="1117716"/>
                    <a:pt x="2445614" y="1120331"/>
                  </a:cubicBezTo>
                  <a:cubicBezTo>
                    <a:pt x="2458428" y="1122943"/>
                    <a:pt x="2470936" y="1114674"/>
                    <a:pt x="2473555" y="1101860"/>
                  </a:cubicBezTo>
                  <a:lnTo>
                    <a:pt x="2682493" y="1101860"/>
                  </a:lnTo>
                  <a:lnTo>
                    <a:pt x="2682493" y="892764"/>
                  </a:lnTo>
                  <a:cubicBezTo>
                    <a:pt x="2695313" y="890149"/>
                    <a:pt x="2703582" y="877634"/>
                    <a:pt x="2700964" y="864817"/>
                  </a:cubicBezTo>
                  <a:cubicBezTo>
                    <a:pt x="2698349" y="851997"/>
                    <a:pt x="2685835" y="843727"/>
                    <a:pt x="2673017" y="846343"/>
                  </a:cubicBezTo>
                  <a:cubicBezTo>
                    <a:pt x="2660200" y="848958"/>
                    <a:pt x="2651928" y="861472"/>
                    <a:pt x="2654546" y="874293"/>
                  </a:cubicBezTo>
                  <a:cubicBezTo>
                    <a:pt x="2656444" y="883595"/>
                    <a:pt x="2663715" y="890866"/>
                    <a:pt x="2673017" y="892764"/>
                  </a:cubicBezTo>
                  <a:lnTo>
                    <a:pt x="2673017" y="1092226"/>
                  </a:lnTo>
                  <a:lnTo>
                    <a:pt x="2473555" y="1092226"/>
                  </a:lnTo>
                  <a:cubicBezTo>
                    <a:pt x="2471609" y="1082978"/>
                    <a:pt x="2464344" y="1075773"/>
                    <a:pt x="2455077" y="1073907"/>
                  </a:cubicBezTo>
                  <a:close/>
                  <a:moveTo>
                    <a:pt x="2450340" y="1111336"/>
                  </a:moveTo>
                  <a:cubicBezTo>
                    <a:pt x="2442490" y="1111336"/>
                    <a:pt x="2436126" y="1104971"/>
                    <a:pt x="2436126" y="1097122"/>
                  </a:cubicBezTo>
                  <a:cubicBezTo>
                    <a:pt x="2436126" y="1089273"/>
                    <a:pt x="2442490" y="1082909"/>
                    <a:pt x="2450340" y="1082909"/>
                  </a:cubicBezTo>
                  <a:cubicBezTo>
                    <a:pt x="2458188" y="1082909"/>
                    <a:pt x="2464553" y="1089273"/>
                    <a:pt x="2464553" y="1097122"/>
                  </a:cubicBezTo>
                  <a:cubicBezTo>
                    <a:pt x="2464449" y="1104902"/>
                    <a:pt x="2458122" y="1111162"/>
                    <a:pt x="2450340" y="1111178"/>
                  </a:cubicBezTo>
                  <a:close/>
                  <a:moveTo>
                    <a:pt x="2663542" y="869707"/>
                  </a:moveTo>
                  <a:cubicBezTo>
                    <a:pt x="2663542" y="861857"/>
                    <a:pt x="2669906" y="855493"/>
                    <a:pt x="2677755" y="855493"/>
                  </a:cubicBezTo>
                  <a:cubicBezTo>
                    <a:pt x="2685604" y="855493"/>
                    <a:pt x="2691969" y="861857"/>
                    <a:pt x="2691969" y="869707"/>
                  </a:cubicBezTo>
                  <a:cubicBezTo>
                    <a:pt x="2691969" y="877555"/>
                    <a:pt x="2685604" y="883920"/>
                    <a:pt x="2677755" y="883920"/>
                  </a:cubicBezTo>
                  <a:cubicBezTo>
                    <a:pt x="2669906" y="883920"/>
                    <a:pt x="2663542" y="877559"/>
                    <a:pt x="2663542" y="869707"/>
                  </a:cubicBezTo>
                  <a:cubicBezTo>
                    <a:pt x="2663542" y="869656"/>
                    <a:pt x="2663542" y="869602"/>
                    <a:pt x="2663542" y="869549"/>
                  </a:cubicBezTo>
                  <a:close/>
                  <a:moveTo>
                    <a:pt x="2379272" y="1149712"/>
                  </a:moveTo>
                  <a:cubicBezTo>
                    <a:pt x="2366452" y="1147100"/>
                    <a:pt x="2353941" y="1155372"/>
                    <a:pt x="2351328" y="1168193"/>
                  </a:cubicBezTo>
                  <a:cubicBezTo>
                    <a:pt x="2348716" y="1181010"/>
                    <a:pt x="2356988" y="1193521"/>
                    <a:pt x="2369809" y="1196136"/>
                  </a:cubicBezTo>
                  <a:cubicBezTo>
                    <a:pt x="2382623" y="1198748"/>
                    <a:pt x="2395131" y="1190479"/>
                    <a:pt x="2397750" y="1177665"/>
                  </a:cubicBezTo>
                  <a:lnTo>
                    <a:pt x="2486189" y="1177665"/>
                  </a:lnTo>
                  <a:lnTo>
                    <a:pt x="2672859" y="1364335"/>
                  </a:lnTo>
                  <a:lnTo>
                    <a:pt x="2672859" y="1632496"/>
                  </a:lnTo>
                  <a:lnTo>
                    <a:pt x="3185018" y="1632496"/>
                  </a:lnTo>
                  <a:cubicBezTo>
                    <a:pt x="3187640" y="1645314"/>
                    <a:pt x="3200147" y="1653586"/>
                    <a:pt x="3212971" y="1650967"/>
                  </a:cubicBezTo>
                  <a:cubicBezTo>
                    <a:pt x="3225795" y="1648352"/>
                    <a:pt x="3234070" y="1635838"/>
                    <a:pt x="3231449" y="1623020"/>
                  </a:cubicBezTo>
                  <a:cubicBezTo>
                    <a:pt x="3228827" y="1610203"/>
                    <a:pt x="3216319" y="1601931"/>
                    <a:pt x="3203495" y="1604546"/>
                  </a:cubicBezTo>
                  <a:cubicBezTo>
                    <a:pt x="3194178" y="1606448"/>
                    <a:pt x="3186913" y="1613719"/>
                    <a:pt x="3185018" y="1623020"/>
                  </a:cubicBezTo>
                  <a:lnTo>
                    <a:pt x="2682493" y="1623020"/>
                  </a:lnTo>
                  <a:lnTo>
                    <a:pt x="2682493" y="1360387"/>
                  </a:lnTo>
                  <a:lnTo>
                    <a:pt x="2490137" y="1168031"/>
                  </a:lnTo>
                  <a:lnTo>
                    <a:pt x="2397750" y="1168031"/>
                  </a:lnTo>
                  <a:cubicBezTo>
                    <a:pt x="2395804" y="1158783"/>
                    <a:pt x="2388539" y="1151579"/>
                    <a:pt x="2379272" y="1149712"/>
                  </a:cubicBezTo>
                  <a:close/>
                  <a:moveTo>
                    <a:pt x="2374534" y="1187141"/>
                  </a:moveTo>
                  <a:cubicBezTo>
                    <a:pt x="2366685" y="1187141"/>
                    <a:pt x="2360321" y="1180776"/>
                    <a:pt x="2360321" y="1172927"/>
                  </a:cubicBezTo>
                  <a:cubicBezTo>
                    <a:pt x="2360321" y="1165078"/>
                    <a:pt x="2366685" y="1158714"/>
                    <a:pt x="2374534" y="1158714"/>
                  </a:cubicBezTo>
                  <a:cubicBezTo>
                    <a:pt x="2382383" y="1158714"/>
                    <a:pt x="2388748" y="1165078"/>
                    <a:pt x="2388748" y="1172927"/>
                  </a:cubicBezTo>
                  <a:cubicBezTo>
                    <a:pt x="2388644" y="1180707"/>
                    <a:pt x="2382317" y="1186967"/>
                    <a:pt x="2374534" y="1186983"/>
                  </a:cubicBezTo>
                  <a:close/>
                  <a:moveTo>
                    <a:pt x="3208391" y="1613545"/>
                  </a:moveTo>
                  <a:cubicBezTo>
                    <a:pt x="3216256" y="1613545"/>
                    <a:pt x="3222605" y="1619909"/>
                    <a:pt x="3222605" y="1627758"/>
                  </a:cubicBezTo>
                  <a:cubicBezTo>
                    <a:pt x="3222605" y="1635607"/>
                    <a:pt x="3216256" y="1641972"/>
                    <a:pt x="3208391" y="1641972"/>
                  </a:cubicBezTo>
                  <a:cubicBezTo>
                    <a:pt x="3200526" y="1641972"/>
                    <a:pt x="3194178" y="1635607"/>
                    <a:pt x="3194178" y="1627758"/>
                  </a:cubicBezTo>
                  <a:cubicBezTo>
                    <a:pt x="3194083" y="1619925"/>
                    <a:pt x="3200337" y="1613491"/>
                    <a:pt x="3208170" y="1613387"/>
                  </a:cubicBezTo>
                  <a:cubicBezTo>
                    <a:pt x="3208233" y="1613387"/>
                    <a:pt x="3208328" y="1613387"/>
                    <a:pt x="3208391" y="1613387"/>
                  </a:cubicBezTo>
                  <a:close/>
                  <a:moveTo>
                    <a:pt x="2303467" y="1225517"/>
                  </a:moveTo>
                  <a:cubicBezTo>
                    <a:pt x="2290646" y="1222905"/>
                    <a:pt x="2278135" y="1231177"/>
                    <a:pt x="2275523" y="1243998"/>
                  </a:cubicBezTo>
                  <a:cubicBezTo>
                    <a:pt x="2272911" y="1256815"/>
                    <a:pt x="2281183" y="1269326"/>
                    <a:pt x="2294004" y="1271941"/>
                  </a:cubicBezTo>
                  <a:cubicBezTo>
                    <a:pt x="2306818" y="1274554"/>
                    <a:pt x="2319326" y="1266285"/>
                    <a:pt x="2321944" y="1253470"/>
                  </a:cubicBezTo>
                  <a:lnTo>
                    <a:pt x="2448286" y="1253470"/>
                  </a:lnTo>
                  <a:lnTo>
                    <a:pt x="2597086" y="1402269"/>
                  </a:lnTo>
                  <a:lnTo>
                    <a:pt x="2597086" y="1622863"/>
                  </a:lnTo>
                  <a:lnTo>
                    <a:pt x="2473555" y="1622863"/>
                  </a:lnTo>
                  <a:cubicBezTo>
                    <a:pt x="2470940" y="1610045"/>
                    <a:pt x="2458425" y="1601773"/>
                    <a:pt x="2445608" y="1604391"/>
                  </a:cubicBezTo>
                  <a:cubicBezTo>
                    <a:pt x="2432787" y="1607007"/>
                    <a:pt x="2424518" y="1619521"/>
                    <a:pt x="2427134" y="1632338"/>
                  </a:cubicBezTo>
                  <a:cubicBezTo>
                    <a:pt x="2429752" y="1645156"/>
                    <a:pt x="2442263" y="1653428"/>
                    <a:pt x="2455084" y="1650809"/>
                  </a:cubicBezTo>
                  <a:cubicBezTo>
                    <a:pt x="2464385" y="1648911"/>
                    <a:pt x="2471656" y="1641640"/>
                    <a:pt x="2473555" y="1632338"/>
                  </a:cubicBezTo>
                  <a:lnTo>
                    <a:pt x="2606688" y="1632338"/>
                  </a:lnTo>
                  <a:lnTo>
                    <a:pt x="2606688" y="1398227"/>
                  </a:lnTo>
                  <a:lnTo>
                    <a:pt x="2452298" y="1243837"/>
                  </a:lnTo>
                  <a:lnTo>
                    <a:pt x="2321944" y="1243837"/>
                  </a:lnTo>
                  <a:cubicBezTo>
                    <a:pt x="2319999" y="1234588"/>
                    <a:pt x="2312734" y="1227384"/>
                    <a:pt x="2303467" y="1225517"/>
                  </a:cubicBezTo>
                  <a:close/>
                  <a:moveTo>
                    <a:pt x="2298729" y="1262946"/>
                  </a:moveTo>
                  <a:cubicBezTo>
                    <a:pt x="2290880" y="1262946"/>
                    <a:pt x="2284516" y="1256581"/>
                    <a:pt x="2284516" y="1248732"/>
                  </a:cubicBezTo>
                  <a:cubicBezTo>
                    <a:pt x="2284516" y="1240883"/>
                    <a:pt x="2290880" y="1234519"/>
                    <a:pt x="2298729" y="1234519"/>
                  </a:cubicBezTo>
                  <a:cubicBezTo>
                    <a:pt x="2306578" y="1234519"/>
                    <a:pt x="2312943" y="1240883"/>
                    <a:pt x="2312943" y="1248732"/>
                  </a:cubicBezTo>
                  <a:cubicBezTo>
                    <a:pt x="2312838" y="1256512"/>
                    <a:pt x="2306512" y="1262772"/>
                    <a:pt x="2298729" y="1262788"/>
                  </a:cubicBezTo>
                  <a:close/>
                  <a:moveTo>
                    <a:pt x="2450340" y="1641972"/>
                  </a:moveTo>
                  <a:cubicBezTo>
                    <a:pt x="2442490" y="1641972"/>
                    <a:pt x="2436126" y="1635607"/>
                    <a:pt x="2436126" y="1627758"/>
                  </a:cubicBezTo>
                  <a:cubicBezTo>
                    <a:pt x="2436126" y="1619909"/>
                    <a:pt x="2442490" y="1613545"/>
                    <a:pt x="2450340" y="1613545"/>
                  </a:cubicBezTo>
                  <a:cubicBezTo>
                    <a:pt x="2458188" y="1613545"/>
                    <a:pt x="2464553" y="1619909"/>
                    <a:pt x="2464553" y="1627758"/>
                  </a:cubicBezTo>
                  <a:cubicBezTo>
                    <a:pt x="2464449" y="1635538"/>
                    <a:pt x="2458122" y="1641798"/>
                    <a:pt x="2450340" y="1641814"/>
                  </a:cubicBezTo>
                  <a:close/>
                  <a:moveTo>
                    <a:pt x="5259869" y="1547215"/>
                  </a:moveTo>
                  <a:lnTo>
                    <a:pt x="4899321" y="1547215"/>
                  </a:lnTo>
                  <a:cubicBezTo>
                    <a:pt x="4896699" y="1534398"/>
                    <a:pt x="4884191" y="1526126"/>
                    <a:pt x="4871368" y="1528744"/>
                  </a:cubicBezTo>
                  <a:cubicBezTo>
                    <a:pt x="4858544" y="1531359"/>
                    <a:pt x="4850268" y="1543874"/>
                    <a:pt x="4852890" y="1556691"/>
                  </a:cubicBezTo>
                  <a:cubicBezTo>
                    <a:pt x="4855512" y="1569508"/>
                    <a:pt x="4868019" y="1577781"/>
                    <a:pt x="4880843" y="1575162"/>
                  </a:cubicBezTo>
                  <a:cubicBezTo>
                    <a:pt x="4890161" y="1573264"/>
                    <a:pt x="4897426" y="1565993"/>
                    <a:pt x="4899321" y="1556691"/>
                  </a:cubicBezTo>
                  <a:lnTo>
                    <a:pt x="5250394" y="1556691"/>
                  </a:lnTo>
                  <a:lnTo>
                    <a:pt x="5250394" y="2042571"/>
                  </a:lnTo>
                  <a:lnTo>
                    <a:pt x="5139497" y="2153499"/>
                  </a:lnTo>
                  <a:lnTo>
                    <a:pt x="4880843" y="2153499"/>
                  </a:lnTo>
                  <a:lnTo>
                    <a:pt x="4880843" y="2029842"/>
                  </a:lnTo>
                  <a:cubicBezTo>
                    <a:pt x="4893667" y="2027226"/>
                    <a:pt x="4901942" y="2014712"/>
                    <a:pt x="4899321" y="2001895"/>
                  </a:cubicBezTo>
                  <a:cubicBezTo>
                    <a:pt x="4896699" y="1989074"/>
                    <a:pt x="4884191" y="1980805"/>
                    <a:pt x="4871368" y="1983420"/>
                  </a:cubicBezTo>
                  <a:cubicBezTo>
                    <a:pt x="4858544" y="1986039"/>
                    <a:pt x="4850268" y="1998550"/>
                    <a:pt x="4852890" y="2011370"/>
                  </a:cubicBezTo>
                  <a:cubicBezTo>
                    <a:pt x="4854785" y="2020672"/>
                    <a:pt x="4862050" y="2027943"/>
                    <a:pt x="4871368" y="2029842"/>
                  </a:cubicBezTo>
                  <a:lnTo>
                    <a:pt x="4871368" y="2162974"/>
                  </a:lnTo>
                  <a:lnTo>
                    <a:pt x="5143382" y="2162974"/>
                  </a:lnTo>
                  <a:lnTo>
                    <a:pt x="5259869" y="2046456"/>
                  </a:lnTo>
                  <a:close/>
                  <a:moveTo>
                    <a:pt x="4876105" y="1566167"/>
                  </a:moveTo>
                  <a:cubicBezTo>
                    <a:pt x="4868241" y="1566167"/>
                    <a:pt x="4861892" y="1559802"/>
                    <a:pt x="4861892" y="1551953"/>
                  </a:cubicBezTo>
                  <a:cubicBezTo>
                    <a:pt x="4861892" y="1544104"/>
                    <a:pt x="4868241" y="1537740"/>
                    <a:pt x="4876105" y="1537740"/>
                  </a:cubicBezTo>
                  <a:cubicBezTo>
                    <a:pt x="4883970" y="1537740"/>
                    <a:pt x="4890319" y="1544104"/>
                    <a:pt x="4890319" y="1551953"/>
                  </a:cubicBezTo>
                  <a:cubicBezTo>
                    <a:pt x="4890224" y="1559733"/>
                    <a:pt x="4883875" y="1565993"/>
                    <a:pt x="4876105" y="1566009"/>
                  </a:cubicBezTo>
                  <a:close/>
                  <a:moveTo>
                    <a:pt x="4861892" y="2006784"/>
                  </a:moveTo>
                  <a:cubicBezTo>
                    <a:pt x="4861892" y="1998935"/>
                    <a:pt x="4868241" y="1992571"/>
                    <a:pt x="4876105" y="1992571"/>
                  </a:cubicBezTo>
                  <a:cubicBezTo>
                    <a:pt x="4883970" y="1992571"/>
                    <a:pt x="4890319" y="1998935"/>
                    <a:pt x="4890319" y="2006784"/>
                  </a:cubicBezTo>
                  <a:cubicBezTo>
                    <a:pt x="4890319" y="2014633"/>
                    <a:pt x="4883970" y="2020998"/>
                    <a:pt x="4876105" y="2020998"/>
                  </a:cubicBezTo>
                  <a:cubicBezTo>
                    <a:pt x="4868241" y="2020998"/>
                    <a:pt x="4861892" y="2014636"/>
                    <a:pt x="4861892" y="2006784"/>
                  </a:cubicBezTo>
                  <a:cubicBezTo>
                    <a:pt x="4861892" y="2006731"/>
                    <a:pt x="4861892" y="2006680"/>
                    <a:pt x="4861892" y="2006626"/>
                  </a:cubicBezTo>
                  <a:close/>
                  <a:moveTo>
                    <a:pt x="4880843" y="1329275"/>
                  </a:moveTo>
                  <a:lnTo>
                    <a:pt x="4880843" y="1168189"/>
                  </a:lnTo>
                  <a:lnTo>
                    <a:pt x="4805038" y="1168189"/>
                  </a:lnTo>
                  <a:lnTo>
                    <a:pt x="4805038" y="1120179"/>
                  </a:lnTo>
                  <a:cubicBezTo>
                    <a:pt x="4817862" y="1117564"/>
                    <a:pt x="4826137" y="1105050"/>
                    <a:pt x="4823516" y="1092233"/>
                  </a:cubicBezTo>
                  <a:cubicBezTo>
                    <a:pt x="4820894" y="1079412"/>
                    <a:pt x="4808386" y="1071143"/>
                    <a:pt x="4795562" y="1073758"/>
                  </a:cubicBezTo>
                  <a:cubicBezTo>
                    <a:pt x="4782739" y="1076374"/>
                    <a:pt x="4774463" y="1088888"/>
                    <a:pt x="4777085" y="1101708"/>
                  </a:cubicBezTo>
                  <a:cubicBezTo>
                    <a:pt x="4778980" y="1111010"/>
                    <a:pt x="4786245" y="1118281"/>
                    <a:pt x="4795562" y="1120179"/>
                  </a:cubicBezTo>
                  <a:lnTo>
                    <a:pt x="4795562" y="1177507"/>
                  </a:lnTo>
                  <a:lnTo>
                    <a:pt x="4871368" y="1177507"/>
                  </a:lnTo>
                  <a:lnTo>
                    <a:pt x="4871368" y="1319642"/>
                  </a:lnTo>
                  <a:lnTo>
                    <a:pt x="4795562" y="1319642"/>
                  </a:lnTo>
                  <a:lnTo>
                    <a:pt x="4795562" y="1632338"/>
                  </a:lnTo>
                  <a:lnTo>
                    <a:pt x="5022978" y="1632338"/>
                  </a:lnTo>
                  <a:lnTo>
                    <a:pt x="5022978" y="1935559"/>
                  </a:lnTo>
                  <a:lnTo>
                    <a:pt x="5184064" y="1935559"/>
                  </a:lnTo>
                  <a:lnTo>
                    <a:pt x="5184064" y="1622863"/>
                  </a:lnTo>
                  <a:lnTo>
                    <a:pt x="5098783" y="1622863"/>
                  </a:lnTo>
                  <a:lnTo>
                    <a:pt x="5098783" y="1831959"/>
                  </a:lnTo>
                  <a:cubicBezTo>
                    <a:pt x="5089465" y="1833857"/>
                    <a:pt x="5082201" y="1841131"/>
                    <a:pt x="5080306" y="1850436"/>
                  </a:cubicBezTo>
                  <a:lnTo>
                    <a:pt x="5080306" y="1850436"/>
                  </a:lnTo>
                  <a:cubicBezTo>
                    <a:pt x="5077684" y="1863253"/>
                    <a:pt x="5085959" y="1875768"/>
                    <a:pt x="5098783" y="1878386"/>
                  </a:cubicBezTo>
                  <a:cubicBezTo>
                    <a:pt x="5098783" y="1878389"/>
                    <a:pt x="5098783" y="1878389"/>
                    <a:pt x="5098783" y="1878389"/>
                  </a:cubicBezTo>
                  <a:cubicBezTo>
                    <a:pt x="5111670" y="1880941"/>
                    <a:pt x="5124178" y="1872568"/>
                    <a:pt x="5126736" y="1859681"/>
                  </a:cubicBezTo>
                  <a:cubicBezTo>
                    <a:pt x="5127336" y="1856630"/>
                    <a:pt x="5127336" y="1853487"/>
                    <a:pt x="5126736" y="1850436"/>
                  </a:cubicBezTo>
                  <a:cubicBezTo>
                    <a:pt x="5124841" y="1841125"/>
                    <a:pt x="5117576" y="1833847"/>
                    <a:pt x="5108259" y="1831959"/>
                  </a:cubicBezTo>
                  <a:lnTo>
                    <a:pt x="5108259" y="1632338"/>
                  </a:lnTo>
                  <a:lnTo>
                    <a:pt x="5174588" y="1632338"/>
                  </a:lnTo>
                  <a:lnTo>
                    <a:pt x="5174588" y="1926083"/>
                  </a:lnTo>
                  <a:lnTo>
                    <a:pt x="5032454" y="1926083"/>
                  </a:lnTo>
                  <a:lnTo>
                    <a:pt x="5032454" y="1622863"/>
                  </a:lnTo>
                  <a:lnTo>
                    <a:pt x="4805038" y="1622863"/>
                  </a:lnTo>
                  <a:lnTo>
                    <a:pt x="4805038" y="1329117"/>
                  </a:lnTo>
                  <a:close/>
                  <a:moveTo>
                    <a:pt x="4786087" y="1097122"/>
                  </a:moveTo>
                  <a:cubicBezTo>
                    <a:pt x="4786087" y="1089273"/>
                    <a:pt x="4792436" y="1082909"/>
                    <a:pt x="4800300" y="1082909"/>
                  </a:cubicBezTo>
                  <a:cubicBezTo>
                    <a:pt x="4808165" y="1082909"/>
                    <a:pt x="4814514" y="1089273"/>
                    <a:pt x="4814514" y="1097122"/>
                  </a:cubicBezTo>
                  <a:cubicBezTo>
                    <a:pt x="4814514" y="1104971"/>
                    <a:pt x="4808165" y="1111336"/>
                    <a:pt x="4800300" y="1111336"/>
                  </a:cubicBezTo>
                  <a:cubicBezTo>
                    <a:pt x="4792436" y="1111336"/>
                    <a:pt x="4786087" y="1104974"/>
                    <a:pt x="4786087" y="1097122"/>
                  </a:cubicBezTo>
                  <a:cubicBezTo>
                    <a:pt x="4786087" y="1097072"/>
                    <a:pt x="4786087" y="1097018"/>
                    <a:pt x="4786087" y="1096964"/>
                  </a:cubicBezTo>
                  <a:close/>
                  <a:moveTo>
                    <a:pt x="5116850" y="1850278"/>
                  </a:moveTo>
                  <a:cubicBezTo>
                    <a:pt x="5117924" y="1853345"/>
                    <a:pt x="5117924" y="1856684"/>
                    <a:pt x="5116850" y="1859754"/>
                  </a:cubicBezTo>
                  <a:cubicBezTo>
                    <a:pt x="5114229" y="1867148"/>
                    <a:pt x="5106079" y="1871011"/>
                    <a:pt x="5098688" y="1868380"/>
                  </a:cubicBezTo>
                  <a:cubicBezTo>
                    <a:pt x="5098688" y="1868377"/>
                    <a:pt x="5098688" y="1868377"/>
                    <a:pt x="5098688" y="1868377"/>
                  </a:cubicBezTo>
                  <a:lnTo>
                    <a:pt x="5098688" y="1868377"/>
                  </a:lnTo>
                  <a:cubicBezTo>
                    <a:pt x="5091297" y="1865720"/>
                    <a:pt x="5087444" y="1857562"/>
                    <a:pt x="5090097" y="1850158"/>
                  </a:cubicBezTo>
                  <a:cubicBezTo>
                    <a:pt x="5091518" y="1846153"/>
                    <a:pt x="5094677" y="1842998"/>
                    <a:pt x="5098688" y="1841560"/>
                  </a:cubicBezTo>
                  <a:lnTo>
                    <a:pt x="5098688" y="1841560"/>
                  </a:lnTo>
                  <a:cubicBezTo>
                    <a:pt x="5106111" y="1838952"/>
                    <a:pt x="5114229" y="1842856"/>
                    <a:pt x="5116850" y="1850278"/>
                  </a:cubicBezTo>
                  <a:close/>
                  <a:moveTo>
                    <a:pt x="5174494" y="2257257"/>
                  </a:moveTo>
                  <a:cubicBezTo>
                    <a:pt x="5187317" y="2259869"/>
                    <a:pt x="5199825" y="2251597"/>
                    <a:pt x="5202447" y="2238777"/>
                  </a:cubicBezTo>
                  <a:cubicBezTo>
                    <a:pt x="5205037" y="2225959"/>
                    <a:pt x="5196793" y="2213448"/>
                    <a:pt x="5183969" y="2210833"/>
                  </a:cubicBezTo>
                  <a:cubicBezTo>
                    <a:pt x="5171145" y="2208221"/>
                    <a:pt x="5158638" y="2216490"/>
                    <a:pt x="5156016" y="2229304"/>
                  </a:cubicBezTo>
                  <a:lnTo>
                    <a:pt x="4805038" y="2229304"/>
                  </a:lnTo>
                  <a:lnTo>
                    <a:pt x="4805038" y="1954037"/>
                  </a:lnTo>
                  <a:cubicBezTo>
                    <a:pt x="4817862" y="1951421"/>
                    <a:pt x="4826137" y="1938907"/>
                    <a:pt x="4823516" y="1926090"/>
                  </a:cubicBezTo>
                  <a:cubicBezTo>
                    <a:pt x="4820894" y="1913269"/>
                    <a:pt x="4808386" y="1905000"/>
                    <a:pt x="4795562" y="1907615"/>
                  </a:cubicBezTo>
                  <a:cubicBezTo>
                    <a:pt x="4782739" y="1910234"/>
                    <a:pt x="4774463" y="1922745"/>
                    <a:pt x="4777085" y="1935565"/>
                  </a:cubicBezTo>
                  <a:cubicBezTo>
                    <a:pt x="4778980" y="1944867"/>
                    <a:pt x="4786245" y="1952138"/>
                    <a:pt x="4795562" y="1954037"/>
                  </a:cubicBezTo>
                  <a:lnTo>
                    <a:pt x="4795562" y="2238780"/>
                  </a:lnTo>
                  <a:lnTo>
                    <a:pt x="5156111" y="2238780"/>
                  </a:lnTo>
                  <a:cubicBezTo>
                    <a:pt x="5158006" y="2248082"/>
                    <a:pt x="5165270" y="2255353"/>
                    <a:pt x="5174588" y="2257257"/>
                  </a:cubicBezTo>
                  <a:close/>
                  <a:moveTo>
                    <a:pt x="5179231" y="2219828"/>
                  </a:moveTo>
                  <a:cubicBezTo>
                    <a:pt x="5187096" y="2219828"/>
                    <a:pt x="5193445" y="2226193"/>
                    <a:pt x="5193445" y="2234042"/>
                  </a:cubicBezTo>
                  <a:cubicBezTo>
                    <a:pt x="5193445" y="2241891"/>
                    <a:pt x="5187096" y="2248255"/>
                    <a:pt x="5179231" y="2248255"/>
                  </a:cubicBezTo>
                  <a:cubicBezTo>
                    <a:pt x="5171367" y="2248255"/>
                    <a:pt x="5165018" y="2241891"/>
                    <a:pt x="5165018" y="2234042"/>
                  </a:cubicBezTo>
                  <a:cubicBezTo>
                    <a:pt x="5164986" y="2226209"/>
                    <a:pt x="5171335" y="2219844"/>
                    <a:pt x="5179168" y="2219828"/>
                  </a:cubicBezTo>
                  <a:cubicBezTo>
                    <a:pt x="5179231" y="2219828"/>
                    <a:pt x="5179263" y="2219828"/>
                    <a:pt x="5179326" y="2219828"/>
                  </a:cubicBezTo>
                  <a:close/>
                  <a:moveTo>
                    <a:pt x="4785992" y="1930821"/>
                  </a:moveTo>
                  <a:cubicBezTo>
                    <a:pt x="4785992" y="1922972"/>
                    <a:pt x="4792341" y="1916608"/>
                    <a:pt x="4800205" y="1916608"/>
                  </a:cubicBezTo>
                  <a:cubicBezTo>
                    <a:pt x="4808070" y="1916608"/>
                    <a:pt x="4814419" y="1922972"/>
                    <a:pt x="4814419" y="1930821"/>
                  </a:cubicBezTo>
                  <a:cubicBezTo>
                    <a:pt x="4814419" y="1938670"/>
                    <a:pt x="4808070" y="1945035"/>
                    <a:pt x="4800205" y="1945035"/>
                  </a:cubicBezTo>
                  <a:cubicBezTo>
                    <a:pt x="4792404" y="1944984"/>
                    <a:pt x="4786087" y="1938635"/>
                    <a:pt x="4786087" y="1930821"/>
                  </a:cubicBezTo>
                  <a:close/>
                  <a:moveTo>
                    <a:pt x="4198502" y="391471"/>
                  </a:moveTo>
                  <a:cubicBezTo>
                    <a:pt x="4185678" y="388890"/>
                    <a:pt x="4173202" y="397169"/>
                    <a:pt x="4170580" y="409980"/>
                  </a:cubicBezTo>
                  <a:lnTo>
                    <a:pt x="4170580" y="409980"/>
                  </a:lnTo>
                  <a:cubicBezTo>
                    <a:pt x="4167958" y="422800"/>
                    <a:pt x="4176234" y="435318"/>
                    <a:pt x="4189058" y="437933"/>
                  </a:cubicBezTo>
                  <a:cubicBezTo>
                    <a:pt x="4201881" y="440548"/>
                    <a:pt x="4214389" y="432276"/>
                    <a:pt x="4217011" y="419455"/>
                  </a:cubicBezTo>
                  <a:lnTo>
                    <a:pt x="4492278" y="419455"/>
                  </a:lnTo>
                  <a:lnTo>
                    <a:pt x="4492278" y="561590"/>
                  </a:lnTo>
                  <a:lnTo>
                    <a:pt x="4425949" y="561590"/>
                  </a:lnTo>
                  <a:lnTo>
                    <a:pt x="4425949" y="513738"/>
                  </a:lnTo>
                  <a:cubicBezTo>
                    <a:pt x="4438772" y="511123"/>
                    <a:pt x="4447048" y="498609"/>
                    <a:pt x="4444426" y="485791"/>
                  </a:cubicBezTo>
                  <a:cubicBezTo>
                    <a:pt x="4441805" y="472971"/>
                    <a:pt x="4429297" y="464702"/>
                    <a:pt x="4416473" y="467317"/>
                  </a:cubicBezTo>
                  <a:cubicBezTo>
                    <a:pt x="4403649" y="469932"/>
                    <a:pt x="4395374" y="482446"/>
                    <a:pt x="4397996" y="495267"/>
                  </a:cubicBezTo>
                  <a:cubicBezTo>
                    <a:pt x="4399891" y="504569"/>
                    <a:pt x="4407156" y="511840"/>
                    <a:pt x="4416473" y="513738"/>
                  </a:cubicBezTo>
                  <a:lnTo>
                    <a:pt x="4416473" y="571066"/>
                  </a:lnTo>
                  <a:lnTo>
                    <a:pt x="4501754" y="571066"/>
                  </a:lnTo>
                  <a:lnTo>
                    <a:pt x="4501754" y="409980"/>
                  </a:lnTo>
                  <a:lnTo>
                    <a:pt x="4217011" y="409980"/>
                  </a:lnTo>
                  <a:cubicBezTo>
                    <a:pt x="4215116" y="400671"/>
                    <a:pt x="4207883" y="393385"/>
                    <a:pt x="4198565" y="391471"/>
                  </a:cubicBezTo>
                  <a:close/>
                  <a:moveTo>
                    <a:pt x="4207219" y="419424"/>
                  </a:moveTo>
                  <a:cubicBezTo>
                    <a:pt x="4204598" y="426827"/>
                    <a:pt x="4196480" y="430709"/>
                    <a:pt x="4189089" y="428094"/>
                  </a:cubicBezTo>
                  <a:cubicBezTo>
                    <a:pt x="4181667" y="425479"/>
                    <a:pt x="4177781" y="417352"/>
                    <a:pt x="4180403" y="409948"/>
                  </a:cubicBezTo>
                  <a:cubicBezTo>
                    <a:pt x="4183025" y="402544"/>
                    <a:pt x="4191142" y="398663"/>
                    <a:pt x="4198565" y="401278"/>
                  </a:cubicBezTo>
                  <a:cubicBezTo>
                    <a:pt x="4205956" y="403893"/>
                    <a:pt x="4209841" y="412020"/>
                    <a:pt x="4207219" y="419424"/>
                  </a:cubicBezTo>
                  <a:close/>
                  <a:moveTo>
                    <a:pt x="4406998" y="490523"/>
                  </a:moveTo>
                  <a:cubicBezTo>
                    <a:pt x="4406998" y="482674"/>
                    <a:pt x="4413346" y="476309"/>
                    <a:pt x="4421211" y="476309"/>
                  </a:cubicBezTo>
                  <a:cubicBezTo>
                    <a:pt x="4429076" y="476309"/>
                    <a:pt x="4435425" y="482674"/>
                    <a:pt x="4435425" y="490523"/>
                  </a:cubicBezTo>
                  <a:cubicBezTo>
                    <a:pt x="4435425" y="498372"/>
                    <a:pt x="4429076" y="504736"/>
                    <a:pt x="4421211" y="504736"/>
                  </a:cubicBezTo>
                  <a:cubicBezTo>
                    <a:pt x="4413378" y="504701"/>
                    <a:pt x="4407061" y="498346"/>
                    <a:pt x="4407061" y="490523"/>
                  </a:cubicBezTo>
                  <a:close/>
                  <a:moveTo>
                    <a:pt x="3895376" y="1073907"/>
                  </a:moveTo>
                  <a:cubicBezTo>
                    <a:pt x="3882552" y="1071295"/>
                    <a:pt x="3870044" y="1079567"/>
                    <a:pt x="3867423" y="1092387"/>
                  </a:cubicBezTo>
                  <a:cubicBezTo>
                    <a:pt x="3864832" y="1105205"/>
                    <a:pt x="3873076" y="1117716"/>
                    <a:pt x="3885900" y="1120331"/>
                  </a:cubicBezTo>
                  <a:cubicBezTo>
                    <a:pt x="3898724" y="1122943"/>
                    <a:pt x="3911232" y="1114674"/>
                    <a:pt x="3913853" y="1101860"/>
                  </a:cubicBezTo>
                  <a:lnTo>
                    <a:pt x="4122791" y="1101860"/>
                  </a:lnTo>
                  <a:lnTo>
                    <a:pt x="4122791" y="892764"/>
                  </a:lnTo>
                  <a:cubicBezTo>
                    <a:pt x="4135615" y="890149"/>
                    <a:pt x="4143890" y="877634"/>
                    <a:pt x="4141269" y="864817"/>
                  </a:cubicBezTo>
                  <a:cubicBezTo>
                    <a:pt x="4138647" y="851997"/>
                    <a:pt x="4126139" y="843727"/>
                    <a:pt x="4113316" y="846343"/>
                  </a:cubicBezTo>
                  <a:cubicBezTo>
                    <a:pt x="4100492" y="848958"/>
                    <a:pt x="4092216" y="861472"/>
                    <a:pt x="4094838" y="874293"/>
                  </a:cubicBezTo>
                  <a:cubicBezTo>
                    <a:pt x="4096733" y="883595"/>
                    <a:pt x="4103998" y="890866"/>
                    <a:pt x="4113316" y="892764"/>
                  </a:cubicBezTo>
                  <a:lnTo>
                    <a:pt x="4113316" y="1092226"/>
                  </a:lnTo>
                  <a:lnTo>
                    <a:pt x="3913853" y="1092226"/>
                  </a:lnTo>
                  <a:cubicBezTo>
                    <a:pt x="3911895" y="1082978"/>
                    <a:pt x="3904630" y="1075773"/>
                    <a:pt x="3895376" y="1073907"/>
                  </a:cubicBezTo>
                  <a:close/>
                  <a:moveTo>
                    <a:pt x="3890638" y="1111336"/>
                  </a:moveTo>
                  <a:cubicBezTo>
                    <a:pt x="3882773" y="1111336"/>
                    <a:pt x="3876425" y="1104971"/>
                    <a:pt x="3876425" y="1097122"/>
                  </a:cubicBezTo>
                  <a:cubicBezTo>
                    <a:pt x="3876425" y="1089273"/>
                    <a:pt x="3882773" y="1082909"/>
                    <a:pt x="3890638" y="1082909"/>
                  </a:cubicBezTo>
                  <a:cubicBezTo>
                    <a:pt x="3898503" y="1082909"/>
                    <a:pt x="3904851" y="1089273"/>
                    <a:pt x="3904851" y="1097122"/>
                  </a:cubicBezTo>
                  <a:cubicBezTo>
                    <a:pt x="3904757" y="1104902"/>
                    <a:pt x="3898408" y="1111162"/>
                    <a:pt x="3890638" y="1111178"/>
                  </a:cubicBezTo>
                  <a:close/>
                  <a:moveTo>
                    <a:pt x="4103840" y="869707"/>
                  </a:moveTo>
                  <a:cubicBezTo>
                    <a:pt x="4103840" y="861857"/>
                    <a:pt x="4110189" y="855493"/>
                    <a:pt x="4118054" y="855493"/>
                  </a:cubicBezTo>
                  <a:cubicBezTo>
                    <a:pt x="4125918" y="855493"/>
                    <a:pt x="4132267" y="861857"/>
                    <a:pt x="4132267" y="869707"/>
                  </a:cubicBezTo>
                  <a:cubicBezTo>
                    <a:pt x="4132267" y="877555"/>
                    <a:pt x="4125918" y="883920"/>
                    <a:pt x="4118054" y="883920"/>
                  </a:cubicBezTo>
                  <a:cubicBezTo>
                    <a:pt x="4110189" y="883920"/>
                    <a:pt x="4103840" y="877559"/>
                    <a:pt x="4103840" y="869707"/>
                  </a:cubicBezTo>
                  <a:cubicBezTo>
                    <a:pt x="4103840" y="869656"/>
                    <a:pt x="4103840" y="869602"/>
                    <a:pt x="4103840" y="869549"/>
                  </a:cubicBezTo>
                  <a:close/>
                  <a:moveTo>
                    <a:pt x="3819571" y="1149712"/>
                  </a:moveTo>
                  <a:cubicBezTo>
                    <a:pt x="3806747" y="1147100"/>
                    <a:pt x="3794239" y="1155372"/>
                    <a:pt x="3791618" y="1168193"/>
                  </a:cubicBezTo>
                  <a:cubicBezTo>
                    <a:pt x="3789027" y="1181010"/>
                    <a:pt x="3797271" y="1193521"/>
                    <a:pt x="3810095" y="1196136"/>
                  </a:cubicBezTo>
                  <a:cubicBezTo>
                    <a:pt x="3822918" y="1198748"/>
                    <a:pt x="3835427" y="1190479"/>
                    <a:pt x="3838048" y="1177665"/>
                  </a:cubicBezTo>
                  <a:lnTo>
                    <a:pt x="3926487" y="1177665"/>
                  </a:lnTo>
                  <a:lnTo>
                    <a:pt x="4113158" y="1364335"/>
                  </a:lnTo>
                  <a:lnTo>
                    <a:pt x="4113158" y="1632496"/>
                  </a:lnTo>
                  <a:lnTo>
                    <a:pt x="4625317" y="1632496"/>
                  </a:lnTo>
                  <a:cubicBezTo>
                    <a:pt x="4627938" y="1645314"/>
                    <a:pt x="4640446" y="1653586"/>
                    <a:pt x="4653270" y="1650967"/>
                  </a:cubicBezTo>
                  <a:cubicBezTo>
                    <a:pt x="4666094" y="1648352"/>
                    <a:pt x="4674369" y="1635838"/>
                    <a:pt x="4671747" y="1623020"/>
                  </a:cubicBezTo>
                  <a:cubicBezTo>
                    <a:pt x="4669126" y="1610203"/>
                    <a:pt x="4656618" y="1601931"/>
                    <a:pt x="4643794" y="1604546"/>
                  </a:cubicBezTo>
                  <a:cubicBezTo>
                    <a:pt x="4634476" y="1606448"/>
                    <a:pt x="4627212" y="1613719"/>
                    <a:pt x="4625317" y="1623020"/>
                  </a:cubicBezTo>
                  <a:lnTo>
                    <a:pt x="4122791" y="1623020"/>
                  </a:lnTo>
                  <a:lnTo>
                    <a:pt x="4122791" y="1360387"/>
                  </a:lnTo>
                  <a:lnTo>
                    <a:pt x="3930436" y="1168031"/>
                  </a:lnTo>
                  <a:lnTo>
                    <a:pt x="3838048" y="1168031"/>
                  </a:lnTo>
                  <a:cubicBezTo>
                    <a:pt x="3836090" y="1158783"/>
                    <a:pt x="3828825" y="1151579"/>
                    <a:pt x="3819571" y="1149712"/>
                  </a:cubicBezTo>
                  <a:close/>
                  <a:moveTo>
                    <a:pt x="3814833" y="1187141"/>
                  </a:moveTo>
                  <a:cubicBezTo>
                    <a:pt x="3806968" y="1187141"/>
                    <a:pt x="3800619" y="1180776"/>
                    <a:pt x="3800619" y="1172927"/>
                  </a:cubicBezTo>
                  <a:cubicBezTo>
                    <a:pt x="3800619" y="1165078"/>
                    <a:pt x="3806968" y="1158714"/>
                    <a:pt x="3814833" y="1158714"/>
                  </a:cubicBezTo>
                  <a:cubicBezTo>
                    <a:pt x="3822698" y="1158714"/>
                    <a:pt x="3829046" y="1165078"/>
                    <a:pt x="3829046" y="1172927"/>
                  </a:cubicBezTo>
                  <a:cubicBezTo>
                    <a:pt x="3828951" y="1180707"/>
                    <a:pt x="3822603" y="1186967"/>
                    <a:pt x="3814833" y="1186983"/>
                  </a:cubicBezTo>
                  <a:close/>
                  <a:moveTo>
                    <a:pt x="4648690" y="1613545"/>
                  </a:moveTo>
                  <a:cubicBezTo>
                    <a:pt x="4656555" y="1613545"/>
                    <a:pt x="4662903" y="1619909"/>
                    <a:pt x="4662903" y="1627758"/>
                  </a:cubicBezTo>
                  <a:cubicBezTo>
                    <a:pt x="4662903" y="1635607"/>
                    <a:pt x="4656555" y="1641972"/>
                    <a:pt x="4648690" y="1641972"/>
                  </a:cubicBezTo>
                  <a:cubicBezTo>
                    <a:pt x="4640825" y="1641972"/>
                    <a:pt x="4634476" y="1635607"/>
                    <a:pt x="4634476" y="1627758"/>
                  </a:cubicBezTo>
                  <a:cubicBezTo>
                    <a:pt x="4634382" y="1619925"/>
                    <a:pt x="4640635" y="1613491"/>
                    <a:pt x="4648469" y="1613387"/>
                  </a:cubicBezTo>
                  <a:cubicBezTo>
                    <a:pt x="4648532" y="1613387"/>
                    <a:pt x="4648627" y="1613387"/>
                    <a:pt x="4648690" y="1613387"/>
                  </a:cubicBezTo>
                  <a:close/>
                  <a:moveTo>
                    <a:pt x="4037511" y="713358"/>
                  </a:moveTo>
                  <a:lnTo>
                    <a:pt x="4037511" y="1016579"/>
                  </a:lnTo>
                  <a:lnTo>
                    <a:pt x="3989658" y="1016579"/>
                  </a:lnTo>
                  <a:cubicBezTo>
                    <a:pt x="3987037" y="1003762"/>
                    <a:pt x="3974529" y="995489"/>
                    <a:pt x="3961705" y="998108"/>
                  </a:cubicBezTo>
                  <a:cubicBezTo>
                    <a:pt x="3948881" y="1000723"/>
                    <a:pt x="3940606" y="1013237"/>
                    <a:pt x="3943228" y="1026055"/>
                  </a:cubicBezTo>
                  <a:cubicBezTo>
                    <a:pt x="3945849" y="1038872"/>
                    <a:pt x="3958357" y="1047144"/>
                    <a:pt x="3971181" y="1044526"/>
                  </a:cubicBezTo>
                  <a:cubicBezTo>
                    <a:pt x="3980499" y="1042628"/>
                    <a:pt x="3987763" y="1035357"/>
                    <a:pt x="3989658" y="1026055"/>
                  </a:cubicBezTo>
                  <a:lnTo>
                    <a:pt x="4046986" y="1026055"/>
                  </a:lnTo>
                  <a:lnTo>
                    <a:pt x="4046986" y="722834"/>
                  </a:lnTo>
                  <a:lnTo>
                    <a:pt x="4198597" y="722834"/>
                  </a:lnTo>
                  <a:lnTo>
                    <a:pt x="4198597" y="589543"/>
                  </a:lnTo>
                  <a:cubicBezTo>
                    <a:pt x="4211420" y="586928"/>
                    <a:pt x="4219696" y="574414"/>
                    <a:pt x="4217074" y="561596"/>
                  </a:cubicBezTo>
                  <a:cubicBezTo>
                    <a:pt x="4214453" y="548776"/>
                    <a:pt x="4201945" y="540507"/>
                    <a:pt x="4189121" y="543122"/>
                  </a:cubicBezTo>
                  <a:cubicBezTo>
                    <a:pt x="4176297" y="545737"/>
                    <a:pt x="4168022" y="558251"/>
                    <a:pt x="4170643" y="571072"/>
                  </a:cubicBezTo>
                  <a:cubicBezTo>
                    <a:pt x="4172538" y="580374"/>
                    <a:pt x="4179803" y="587645"/>
                    <a:pt x="4189121" y="589543"/>
                  </a:cubicBezTo>
                  <a:lnTo>
                    <a:pt x="4189121" y="713200"/>
                  </a:lnTo>
                  <a:close/>
                  <a:moveTo>
                    <a:pt x="3966443" y="1035530"/>
                  </a:moveTo>
                  <a:cubicBezTo>
                    <a:pt x="3958578" y="1035530"/>
                    <a:pt x="3952230" y="1029166"/>
                    <a:pt x="3952230" y="1021317"/>
                  </a:cubicBezTo>
                  <a:cubicBezTo>
                    <a:pt x="3952230" y="1013468"/>
                    <a:pt x="3958578" y="1007103"/>
                    <a:pt x="3966443" y="1007103"/>
                  </a:cubicBezTo>
                  <a:cubicBezTo>
                    <a:pt x="3974308" y="1007103"/>
                    <a:pt x="3980657" y="1013468"/>
                    <a:pt x="3980657" y="1021317"/>
                  </a:cubicBezTo>
                  <a:cubicBezTo>
                    <a:pt x="3980562" y="1029096"/>
                    <a:pt x="3974213" y="1035357"/>
                    <a:pt x="3966443" y="1035372"/>
                  </a:cubicBezTo>
                  <a:close/>
                  <a:moveTo>
                    <a:pt x="4179645" y="566486"/>
                  </a:moveTo>
                  <a:cubicBezTo>
                    <a:pt x="4179645" y="558637"/>
                    <a:pt x="4185994" y="552272"/>
                    <a:pt x="4193859" y="552272"/>
                  </a:cubicBezTo>
                  <a:cubicBezTo>
                    <a:pt x="4201724" y="552272"/>
                    <a:pt x="4208072" y="558637"/>
                    <a:pt x="4208072" y="566486"/>
                  </a:cubicBezTo>
                  <a:cubicBezTo>
                    <a:pt x="4208072" y="574335"/>
                    <a:pt x="4201724" y="580699"/>
                    <a:pt x="4193859" y="580699"/>
                  </a:cubicBezTo>
                  <a:cubicBezTo>
                    <a:pt x="4185994" y="580699"/>
                    <a:pt x="4179645" y="574338"/>
                    <a:pt x="4179645" y="566486"/>
                  </a:cubicBezTo>
                  <a:cubicBezTo>
                    <a:pt x="4179645" y="566435"/>
                    <a:pt x="4179645" y="566382"/>
                    <a:pt x="4179645" y="566328"/>
                  </a:cubicBezTo>
                  <a:close/>
                  <a:moveTo>
                    <a:pt x="1669072" y="1471252"/>
                  </a:moveTo>
                  <a:cubicBezTo>
                    <a:pt x="1666460" y="1484073"/>
                    <a:pt x="1674732" y="1496584"/>
                    <a:pt x="1687553" y="1499196"/>
                  </a:cubicBezTo>
                  <a:cubicBezTo>
                    <a:pt x="1700370" y="1501808"/>
                    <a:pt x="1712881" y="1493536"/>
                    <a:pt x="1715497" y="1480715"/>
                  </a:cubicBezTo>
                  <a:cubicBezTo>
                    <a:pt x="1718109" y="1467901"/>
                    <a:pt x="1709840" y="1455393"/>
                    <a:pt x="1697025" y="1452775"/>
                  </a:cubicBezTo>
                  <a:lnTo>
                    <a:pt x="1697025" y="1195985"/>
                  </a:lnTo>
                  <a:cubicBezTo>
                    <a:pt x="1709846" y="1193369"/>
                    <a:pt x="1718115" y="1180855"/>
                    <a:pt x="1715497" y="1168038"/>
                  </a:cubicBezTo>
                  <a:cubicBezTo>
                    <a:pt x="1712881" y="1155217"/>
                    <a:pt x="1700367" y="1146948"/>
                    <a:pt x="1687550" y="1149563"/>
                  </a:cubicBezTo>
                  <a:cubicBezTo>
                    <a:pt x="1674732" y="1152179"/>
                    <a:pt x="1666460" y="1164693"/>
                    <a:pt x="1669079" y="1177513"/>
                  </a:cubicBezTo>
                  <a:cubicBezTo>
                    <a:pt x="1670977" y="1186815"/>
                    <a:pt x="1678248" y="1194086"/>
                    <a:pt x="1687550" y="1195985"/>
                  </a:cubicBezTo>
                  <a:lnTo>
                    <a:pt x="1687550" y="1452933"/>
                  </a:lnTo>
                  <a:cubicBezTo>
                    <a:pt x="1678289" y="1454809"/>
                    <a:pt x="1671027" y="1462007"/>
                    <a:pt x="1669072" y="1471252"/>
                  </a:cubicBezTo>
                  <a:close/>
                  <a:moveTo>
                    <a:pt x="1678074" y="1172769"/>
                  </a:moveTo>
                  <a:cubicBezTo>
                    <a:pt x="1678074" y="1164920"/>
                    <a:pt x="1684439" y="1158556"/>
                    <a:pt x="1692288" y="1158556"/>
                  </a:cubicBezTo>
                  <a:cubicBezTo>
                    <a:pt x="1700137" y="1158556"/>
                    <a:pt x="1706501" y="1164920"/>
                    <a:pt x="1706501" y="1172769"/>
                  </a:cubicBezTo>
                  <a:cubicBezTo>
                    <a:pt x="1706501" y="1180618"/>
                    <a:pt x="1700137" y="1186983"/>
                    <a:pt x="1692288" y="1186983"/>
                  </a:cubicBezTo>
                  <a:cubicBezTo>
                    <a:pt x="1684439" y="1186983"/>
                    <a:pt x="1678074" y="1180618"/>
                    <a:pt x="1678074" y="1172769"/>
                  </a:cubicBezTo>
                  <a:close/>
                  <a:moveTo>
                    <a:pt x="1692288" y="1461777"/>
                  </a:moveTo>
                  <a:cubicBezTo>
                    <a:pt x="1700137" y="1461777"/>
                    <a:pt x="1706501" y="1468141"/>
                    <a:pt x="1706501" y="1475990"/>
                  </a:cubicBezTo>
                  <a:cubicBezTo>
                    <a:pt x="1706501" y="1483839"/>
                    <a:pt x="1700137" y="1490203"/>
                    <a:pt x="1692288" y="1490203"/>
                  </a:cubicBezTo>
                  <a:cubicBezTo>
                    <a:pt x="1684439" y="1490203"/>
                    <a:pt x="1678074" y="1483839"/>
                    <a:pt x="1678074" y="1475990"/>
                  </a:cubicBezTo>
                  <a:cubicBezTo>
                    <a:pt x="1678055" y="1468157"/>
                    <a:pt x="1684391" y="1461796"/>
                    <a:pt x="1692224" y="1461777"/>
                  </a:cubicBezTo>
                  <a:cubicBezTo>
                    <a:pt x="1692247" y="1461777"/>
                    <a:pt x="1692265" y="1461777"/>
                    <a:pt x="1692288" y="1461777"/>
                  </a:cubicBezTo>
                  <a:close/>
                  <a:moveTo>
                    <a:pt x="4340731" y="58907"/>
                  </a:moveTo>
                  <a:cubicBezTo>
                    <a:pt x="4353555" y="61523"/>
                    <a:pt x="4366063" y="53251"/>
                    <a:pt x="4368684" y="40429"/>
                  </a:cubicBezTo>
                  <a:cubicBezTo>
                    <a:pt x="4371306" y="27608"/>
                    <a:pt x="4363031" y="15093"/>
                    <a:pt x="4350207" y="12476"/>
                  </a:cubicBezTo>
                  <a:lnTo>
                    <a:pt x="4350207" y="0"/>
                  </a:lnTo>
                  <a:lnTo>
                    <a:pt x="4340731" y="0"/>
                  </a:lnTo>
                  <a:lnTo>
                    <a:pt x="4340731" y="12634"/>
                  </a:lnTo>
                  <a:cubicBezTo>
                    <a:pt x="4327907" y="15238"/>
                    <a:pt x="4319632" y="27742"/>
                    <a:pt x="4322222" y="40564"/>
                  </a:cubicBezTo>
                  <a:cubicBezTo>
                    <a:pt x="4324117" y="49886"/>
                    <a:pt x="4331413" y="57172"/>
                    <a:pt x="4340731" y="59065"/>
                  </a:cubicBezTo>
                  <a:close/>
                  <a:moveTo>
                    <a:pt x="4345469" y="21478"/>
                  </a:moveTo>
                  <a:cubicBezTo>
                    <a:pt x="4353334" y="21478"/>
                    <a:pt x="4359683" y="27842"/>
                    <a:pt x="4359683" y="35692"/>
                  </a:cubicBezTo>
                  <a:cubicBezTo>
                    <a:pt x="4359683" y="43542"/>
                    <a:pt x="4353334" y="49905"/>
                    <a:pt x="4345469" y="49905"/>
                  </a:cubicBezTo>
                  <a:cubicBezTo>
                    <a:pt x="4337604" y="49905"/>
                    <a:pt x="4331256" y="43542"/>
                    <a:pt x="4331256" y="35692"/>
                  </a:cubicBezTo>
                  <a:cubicBezTo>
                    <a:pt x="4331224" y="27859"/>
                    <a:pt x="4337573" y="21496"/>
                    <a:pt x="4345406" y="21478"/>
                  </a:cubicBezTo>
                  <a:cubicBezTo>
                    <a:pt x="4345438" y="21478"/>
                    <a:pt x="4345438" y="21478"/>
                    <a:pt x="4345469" y="21478"/>
                  </a:cubicBezTo>
                  <a:close/>
                  <a:moveTo>
                    <a:pt x="4264926" y="58907"/>
                  </a:moveTo>
                  <a:cubicBezTo>
                    <a:pt x="4277750" y="61520"/>
                    <a:pt x="4290258" y="53247"/>
                    <a:pt x="4292879" y="40428"/>
                  </a:cubicBezTo>
                  <a:cubicBezTo>
                    <a:pt x="4295469" y="27608"/>
                    <a:pt x="4287225" y="15097"/>
                    <a:pt x="4274402" y="12484"/>
                  </a:cubicBezTo>
                  <a:cubicBezTo>
                    <a:pt x="4261578" y="9871"/>
                    <a:pt x="4249070" y="18139"/>
                    <a:pt x="4246449" y="30954"/>
                  </a:cubicBezTo>
                  <a:lnTo>
                    <a:pt x="4198597" y="30954"/>
                  </a:lnTo>
                  <a:lnTo>
                    <a:pt x="4198597" y="0"/>
                  </a:lnTo>
                  <a:lnTo>
                    <a:pt x="4189121" y="0"/>
                  </a:lnTo>
                  <a:lnTo>
                    <a:pt x="4189121" y="40429"/>
                  </a:lnTo>
                  <a:lnTo>
                    <a:pt x="4246449" y="40429"/>
                  </a:lnTo>
                  <a:cubicBezTo>
                    <a:pt x="4248344" y="49736"/>
                    <a:pt x="4255608" y="57009"/>
                    <a:pt x="4264926" y="58907"/>
                  </a:cubicBezTo>
                  <a:close/>
                  <a:moveTo>
                    <a:pt x="4269664" y="21478"/>
                  </a:moveTo>
                  <a:cubicBezTo>
                    <a:pt x="4277529" y="21478"/>
                    <a:pt x="4283877" y="27842"/>
                    <a:pt x="4283877" y="35692"/>
                  </a:cubicBezTo>
                  <a:cubicBezTo>
                    <a:pt x="4283877" y="43542"/>
                    <a:pt x="4277529" y="49905"/>
                    <a:pt x="4269664" y="49905"/>
                  </a:cubicBezTo>
                  <a:cubicBezTo>
                    <a:pt x="4261799" y="49905"/>
                    <a:pt x="4255451" y="43542"/>
                    <a:pt x="4255451" y="35692"/>
                  </a:cubicBezTo>
                  <a:cubicBezTo>
                    <a:pt x="4255419" y="27859"/>
                    <a:pt x="4261768" y="21496"/>
                    <a:pt x="4269601" y="21478"/>
                  </a:cubicBezTo>
                  <a:cubicBezTo>
                    <a:pt x="4269632" y="21478"/>
                    <a:pt x="4269632" y="21478"/>
                    <a:pt x="4269664" y="21478"/>
                  </a:cubicBezTo>
                  <a:close/>
                  <a:moveTo>
                    <a:pt x="4416537" y="58907"/>
                  </a:moveTo>
                  <a:cubicBezTo>
                    <a:pt x="4429360" y="61523"/>
                    <a:pt x="4441868" y="53251"/>
                    <a:pt x="4444490" y="40429"/>
                  </a:cubicBezTo>
                  <a:cubicBezTo>
                    <a:pt x="4447111" y="27608"/>
                    <a:pt x="4438836" y="15093"/>
                    <a:pt x="4426012" y="12476"/>
                  </a:cubicBezTo>
                  <a:lnTo>
                    <a:pt x="4426012" y="0"/>
                  </a:lnTo>
                  <a:lnTo>
                    <a:pt x="4416537" y="0"/>
                  </a:lnTo>
                  <a:lnTo>
                    <a:pt x="4416537" y="12634"/>
                  </a:lnTo>
                  <a:cubicBezTo>
                    <a:pt x="4403713" y="15238"/>
                    <a:pt x="4395437" y="27742"/>
                    <a:pt x="4398027" y="40564"/>
                  </a:cubicBezTo>
                  <a:cubicBezTo>
                    <a:pt x="4399923" y="49886"/>
                    <a:pt x="4407219" y="57172"/>
                    <a:pt x="4416537" y="59065"/>
                  </a:cubicBezTo>
                  <a:close/>
                  <a:moveTo>
                    <a:pt x="4421274" y="21478"/>
                  </a:moveTo>
                  <a:cubicBezTo>
                    <a:pt x="4429139" y="21478"/>
                    <a:pt x="4435488" y="27842"/>
                    <a:pt x="4435488" y="35692"/>
                  </a:cubicBezTo>
                  <a:cubicBezTo>
                    <a:pt x="4435488" y="43542"/>
                    <a:pt x="4429139" y="49905"/>
                    <a:pt x="4421274" y="49905"/>
                  </a:cubicBezTo>
                  <a:cubicBezTo>
                    <a:pt x="4413410" y="49905"/>
                    <a:pt x="4407061" y="43542"/>
                    <a:pt x="4407061" y="35692"/>
                  </a:cubicBezTo>
                  <a:cubicBezTo>
                    <a:pt x="4407029" y="27859"/>
                    <a:pt x="4413378" y="21496"/>
                    <a:pt x="4421211" y="21478"/>
                  </a:cubicBezTo>
                  <a:cubicBezTo>
                    <a:pt x="4421243" y="21478"/>
                    <a:pt x="4421243" y="21478"/>
                    <a:pt x="4421274" y="21478"/>
                  </a:cubicBezTo>
                  <a:close/>
                  <a:moveTo>
                    <a:pt x="4189121" y="134712"/>
                  </a:moveTo>
                  <a:cubicBezTo>
                    <a:pt x="4201945" y="137331"/>
                    <a:pt x="4214453" y="129062"/>
                    <a:pt x="4217074" y="116244"/>
                  </a:cubicBezTo>
                  <a:cubicBezTo>
                    <a:pt x="4217074" y="116241"/>
                    <a:pt x="4217074" y="116238"/>
                    <a:pt x="4217074" y="116235"/>
                  </a:cubicBezTo>
                  <a:lnTo>
                    <a:pt x="4501817" y="116235"/>
                  </a:lnTo>
                  <a:lnTo>
                    <a:pt x="4501817" y="0"/>
                  </a:lnTo>
                  <a:lnTo>
                    <a:pt x="4492342" y="0"/>
                  </a:lnTo>
                  <a:lnTo>
                    <a:pt x="4492342" y="106759"/>
                  </a:lnTo>
                  <a:lnTo>
                    <a:pt x="4217074" y="106759"/>
                  </a:lnTo>
                  <a:cubicBezTo>
                    <a:pt x="4214453" y="93941"/>
                    <a:pt x="4201945" y="85674"/>
                    <a:pt x="4189121" y="88293"/>
                  </a:cubicBezTo>
                  <a:cubicBezTo>
                    <a:pt x="4176297" y="90913"/>
                    <a:pt x="4168022" y="103429"/>
                    <a:pt x="4170643" y="116247"/>
                  </a:cubicBezTo>
                  <a:cubicBezTo>
                    <a:pt x="4172570" y="125545"/>
                    <a:pt x="4179835" y="132812"/>
                    <a:pt x="4189121" y="134712"/>
                  </a:cubicBezTo>
                  <a:close/>
                  <a:moveTo>
                    <a:pt x="4193859" y="97283"/>
                  </a:moveTo>
                  <a:cubicBezTo>
                    <a:pt x="4201724" y="97283"/>
                    <a:pt x="4208072" y="103647"/>
                    <a:pt x="4208072" y="111497"/>
                  </a:cubicBezTo>
                  <a:cubicBezTo>
                    <a:pt x="4208072" y="119347"/>
                    <a:pt x="4201724" y="125710"/>
                    <a:pt x="4193859" y="125710"/>
                  </a:cubicBezTo>
                  <a:cubicBezTo>
                    <a:pt x="4185994" y="125710"/>
                    <a:pt x="4179645" y="119347"/>
                    <a:pt x="4179645" y="111497"/>
                  </a:cubicBezTo>
                  <a:cubicBezTo>
                    <a:pt x="4179614" y="103664"/>
                    <a:pt x="4185962" y="97301"/>
                    <a:pt x="4193795" y="97283"/>
                  </a:cubicBezTo>
                  <a:cubicBezTo>
                    <a:pt x="4193827" y="97283"/>
                    <a:pt x="4193827" y="97283"/>
                    <a:pt x="4193859" y="97283"/>
                  </a:cubicBezTo>
                  <a:close/>
                  <a:moveTo>
                    <a:pt x="3895376" y="88439"/>
                  </a:moveTo>
                  <a:cubicBezTo>
                    <a:pt x="3882552" y="85826"/>
                    <a:pt x="3870044" y="94099"/>
                    <a:pt x="3867423" y="106919"/>
                  </a:cubicBezTo>
                  <a:cubicBezTo>
                    <a:pt x="3864832" y="119738"/>
                    <a:pt x="3873076" y="132249"/>
                    <a:pt x="3885900" y="134863"/>
                  </a:cubicBezTo>
                  <a:cubicBezTo>
                    <a:pt x="3898724" y="137476"/>
                    <a:pt x="3911232" y="129207"/>
                    <a:pt x="3913853" y="116393"/>
                  </a:cubicBezTo>
                  <a:lnTo>
                    <a:pt x="3971181" y="116393"/>
                  </a:lnTo>
                  <a:lnTo>
                    <a:pt x="3971181" y="0"/>
                  </a:lnTo>
                  <a:lnTo>
                    <a:pt x="3961705" y="0"/>
                  </a:lnTo>
                  <a:lnTo>
                    <a:pt x="3961705" y="106759"/>
                  </a:lnTo>
                  <a:lnTo>
                    <a:pt x="3913853" y="106759"/>
                  </a:lnTo>
                  <a:cubicBezTo>
                    <a:pt x="3911895" y="97509"/>
                    <a:pt x="3904630" y="90306"/>
                    <a:pt x="3895376" y="88439"/>
                  </a:cubicBezTo>
                  <a:close/>
                  <a:moveTo>
                    <a:pt x="3890638" y="125868"/>
                  </a:moveTo>
                  <a:cubicBezTo>
                    <a:pt x="3882773" y="125868"/>
                    <a:pt x="3876425" y="119505"/>
                    <a:pt x="3876425" y="111655"/>
                  </a:cubicBezTo>
                  <a:cubicBezTo>
                    <a:pt x="3876425" y="103805"/>
                    <a:pt x="3882773" y="97441"/>
                    <a:pt x="3890638" y="97441"/>
                  </a:cubicBezTo>
                  <a:cubicBezTo>
                    <a:pt x="3898503" y="97441"/>
                    <a:pt x="3904851" y="103805"/>
                    <a:pt x="3904851" y="111655"/>
                  </a:cubicBezTo>
                  <a:cubicBezTo>
                    <a:pt x="3904757" y="119435"/>
                    <a:pt x="3898408" y="125694"/>
                    <a:pt x="3890638" y="125710"/>
                  </a:cubicBezTo>
                  <a:close/>
                  <a:moveTo>
                    <a:pt x="4643952" y="210675"/>
                  </a:moveTo>
                  <a:cubicBezTo>
                    <a:pt x="4656776" y="213289"/>
                    <a:pt x="4669284" y="205015"/>
                    <a:pt x="4671905" y="192196"/>
                  </a:cubicBezTo>
                  <a:cubicBezTo>
                    <a:pt x="4674495" y="179376"/>
                    <a:pt x="4666251" y="166866"/>
                    <a:pt x="4653428" y="164252"/>
                  </a:cubicBezTo>
                  <a:cubicBezTo>
                    <a:pt x="4640604" y="161639"/>
                    <a:pt x="4628096" y="169907"/>
                    <a:pt x="4625475" y="182722"/>
                  </a:cubicBezTo>
                  <a:lnTo>
                    <a:pt x="4122791" y="182722"/>
                  </a:lnTo>
                  <a:lnTo>
                    <a:pt x="4122791" y="0"/>
                  </a:lnTo>
                  <a:lnTo>
                    <a:pt x="4113316" y="0"/>
                  </a:lnTo>
                  <a:lnTo>
                    <a:pt x="4113316" y="192040"/>
                  </a:lnTo>
                  <a:lnTo>
                    <a:pt x="4625475" y="192040"/>
                  </a:lnTo>
                  <a:cubicBezTo>
                    <a:pt x="4627370" y="201346"/>
                    <a:pt x="4634634" y="208619"/>
                    <a:pt x="4643952" y="210517"/>
                  </a:cubicBezTo>
                  <a:close/>
                  <a:moveTo>
                    <a:pt x="4648690" y="173246"/>
                  </a:moveTo>
                  <a:cubicBezTo>
                    <a:pt x="4656555" y="173246"/>
                    <a:pt x="4662903" y="179610"/>
                    <a:pt x="4662903" y="187460"/>
                  </a:cubicBezTo>
                  <a:cubicBezTo>
                    <a:pt x="4662903" y="195310"/>
                    <a:pt x="4656555" y="201673"/>
                    <a:pt x="4648690" y="201673"/>
                  </a:cubicBezTo>
                  <a:cubicBezTo>
                    <a:pt x="4640825" y="201673"/>
                    <a:pt x="4634476" y="195310"/>
                    <a:pt x="4634476" y="187460"/>
                  </a:cubicBezTo>
                  <a:cubicBezTo>
                    <a:pt x="4634382" y="179628"/>
                    <a:pt x="4640635" y="173194"/>
                    <a:pt x="4648469" y="173090"/>
                  </a:cubicBezTo>
                  <a:cubicBezTo>
                    <a:pt x="4648532" y="173089"/>
                    <a:pt x="4648627" y="173088"/>
                    <a:pt x="4648690" y="173088"/>
                  </a:cubicBezTo>
                  <a:close/>
                  <a:moveTo>
                    <a:pt x="4568147" y="59065"/>
                  </a:moveTo>
                  <a:cubicBezTo>
                    <a:pt x="4580970" y="61681"/>
                    <a:pt x="4593479" y="53409"/>
                    <a:pt x="4596100" y="40587"/>
                  </a:cubicBezTo>
                  <a:cubicBezTo>
                    <a:pt x="4598721" y="27766"/>
                    <a:pt x="4590446" y="15251"/>
                    <a:pt x="4577623" y="12634"/>
                  </a:cubicBezTo>
                  <a:lnTo>
                    <a:pt x="4577623" y="0"/>
                  </a:lnTo>
                  <a:lnTo>
                    <a:pt x="4568147" y="0"/>
                  </a:lnTo>
                  <a:lnTo>
                    <a:pt x="4568147" y="12634"/>
                  </a:lnTo>
                  <a:cubicBezTo>
                    <a:pt x="4555323" y="15238"/>
                    <a:pt x="4547048" y="27742"/>
                    <a:pt x="4549638" y="40564"/>
                  </a:cubicBezTo>
                  <a:cubicBezTo>
                    <a:pt x="4551533" y="49886"/>
                    <a:pt x="4558829" y="57172"/>
                    <a:pt x="4568147" y="59065"/>
                  </a:cubicBezTo>
                  <a:close/>
                  <a:moveTo>
                    <a:pt x="4572885" y="21636"/>
                  </a:moveTo>
                  <a:cubicBezTo>
                    <a:pt x="4580749" y="21636"/>
                    <a:pt x="4587098" y="28000"/>
                    <a:pt x="4587098" y="35850"/>
                  </a:cubicBezTo>
                  <a:cubicBezTo>
                    <a:pt x="4587098" y="43699"/>
                    <a:pt x="4580749" y="50063"/>
                    <a:pt x="4572885" y="50063"/>
                  </a:cubicBezTo>
                  <a:cubicBezTo>
                    <a:pt x="4565020" y="50063"/>
                    <a:pt x="4558671" y="43699"/>
                    <a:pt x="4558671" y="35850"/>
                  </a:cubicBezTo>
                  <a:cubicBezTo>
                    <a:pt x="4558576" y="28018"/>
                    <a:pt x="4564830" y="21584"/>
                    <a:pt x="4572663" y="21479"/>
                  </a:cubicBezTo>
                  <a:cubicBezTo>
                    <a:pt x="4572727" y="21478"/>
                    <a:pt x="4572822" y="21478"/>
                    <a:pt x="4572885" y="21478"/>
                  </a:cubicBezTo>
                  <a:close/>
                  <a:moveTo>
                    <a:pt x="3895376" y="164245"/>
                  </a:moveTo>
                  <a:cubicBezTo>
                    <a:pt x="3882552" y="161631"/>
                    <a:pt x="3870044" y="169905"/>
                    <a:pt x="3867423" y="182724"/>
                  </a:cubicBezTo>
                  <a:cubicBezTo>
                    <a:pt x="3864832" y="195543"/>
                    <a:pt x="3873076" y="208054"/>
                    <a:pt x="3885900" y="210668"/>
                  </a:cubicBezTo>
                  <a:cubicBezTo>
                    <a:pt x="3898724" y="213281"/>
                    <a:pt x="3911232" y="205013"/>
                    <a:pt x="3913853" y="192198"/>
                  </a:cubicBezTo>
                  <a:lnTo>
                    <a:pt x="4046986" y="192198"/>
                  </a:lnTo>
                  <a:lnTo>
                    <a:pt x="4046986" y="0"/>
                  </a:lnTo>
                  <a:lnTo>
                    <a:pt x="4037511" y="0"/>
                  </a:lnTo>
                  <a:lnTo>
                    <a:pt x="4037511" y="182564"/>
                  </a:lnTo>
                  <a:lnTo>
                    <a:pt x="3913853" y="182564"/>
                  </a:lnTo>
                  <a:cubicBezTo>
                    <a:pt x="3911895" y="173315"/>
                    <a:pt x="3904630" y="166112"/>
                    <a:pt x="3895376" y="164245"/>
                  </a:cubicBezTo>
                  <a:close/>
                  <a:moveTo>
                    <a:pt x="3890638" y="201673"/>
                  </a:moveTo>
                  <a:cubicBezTo>
                    <a:pt x="3882773" y="201673"/>
                    <a:pt x="3876425" y="195310"/>
                    <a:pt x="3876425" y="187460"/>
                  </a:cubicBezTo>
                  <a:cubicBezTo>
                    <a:pt x="3876425" y="179610"/>
                    <a:pt x="3882773" y="173246"/>
                    <a:pt x="3890638" y="173246"/>
                  </a:cubicBezTo>
                  <a:cubicBezTo>
                    <a:pt x="3898503" y="173246"/>
                    <a:pt x="3904851" y="179610"/>
                    <a:pt x="3904851" y="187460"/>
                  </a:cubicBezTo>
                  <a:cubicBezTo>
                    <a:pt x="3904757" y="195241"/>
                    <a:pt x="3898408" y="201499"/>
                    <a:pt x="3890638" y="201515"/>
                  </a:cubicBezTo>
                  <a:close/>
                  <a:moveTo>
                    <a:pt x="5487285" y="1398385"/>
                  </a:moveTo>
                  <a:lnTo>
                    <a:pt x="5332895" y="1243837"/>
                  </a:lnTo>
                  <a:lnTo>
                    <a:pt x="5202541" y="1243837"/>
                  </a:lnTo>
                  <a:cubicBezTo>
                    <a:pt x="5199920" y="1231019"/>
                    <a:pt x="5187412" y="1222747"/>
                    <a:pt x="5174588" y="1225365"/>
                  </a:cubicBezTo>
                  <a:cubicBezTo>
                    <a:pt x="5161764" y="1227981"/>
                    <a:pt x="5153489" y="1240495"/>
                    <a:pt x="5156111" y="1253312"/>
                  </a:cubicBezTo>
                  <a:cubicBezTo>
                    <a:pt x="5158732" y="1266130"/>
                    <a:pt x="5171240" y="1274402"/>
                    <a:pt x="5184064" y="1271784"/>
                  </a:cubicBezTo>
                  <a:cubicBezTo>
                    <a:pt x="5193382" y="1269885"/>
                    <a:pt x="5200646" y="1262614"/>
                    <a:pt x="5202541" y="1253312"/>
                  </a:cubicBezTo>
                  <a:lnTo>
                    <a:pt x="5328883" y="1253312"/>
                  </a:lnTo>
                  <a:lnTo>
                    <a:pt x="5477683" y="1402112"/>
                  </a:lnTo>
                  <a:lnTo>
                    <a:pt x="5477683" y="1622863"/>
                  </a:lnTo>
                  <a:lnTo>
                    <a:pt x="5354025" y="1622863"/>
                  </a:lnTo>
                  <a:cubicBezTo>
                    <a:pt x="5351404" y="1610045"/>
                    <a:pt x="5338896" y="1601773"/>
                    <a:pt x="5326072" y="1604391"/>
                  </a:cubicBezTo>
                  <a:cubicBezTo>
                    <a:pt x="5313249" y="1607007"/>
                    <a:pt x="5304973" y="1619521"/>
                    <a:pt x="5307595" y="1632338"/>
                  </a:cubicBezTo>
                  <a:cubicBezTo>
                    <a:pt x="5310216" y="1645156"/>
                    <a:pt x="5322724" y="1653428"/>
                    <a:pt x="5335548" y="1650809"/>
                  </a:cubicBezTo>
                  <a:cubicBezTo>
                    <a:pt x="5344865" y="1648911"/>
                    <a:pt x="5352130" y="1641640"/>
                    <a:pt x="5354025" y="1632338"/>
                  </a:cubicBezTo>
                  <a:lnTo>
                    <a:pt x="5487158" y="1632338"/>
                  </a:lnTo>
                  <a:close/>
                  <a:moveTo>
                    <a:pt x="5179326" y="1262946"/>
                  </a:moveTo>
                  <a:cubicBezTo>
                    <a:pt x="5171461" y="1262946"/>
                    <a:pt x="5165113" y="1256581"/>
                    <a:pt x="5165113" y="1248732"/>
                  </a:cubicBezTo>
                  <a:cubicBezTo>
                    <a:pt x="5165113" y="1240883"/>
                    <a:pt x="5171461" y="1234519"/>
                    <a:pt x="5179326" y="1234519"/>
                  </a:cubicBezTo>
                  <a:cubicBezTo>
                    <a:pt x="5187191" y="1234519"/>
                    <a:pt x="5193540" y="1240883"/>
                    <a:pt x="5193540" y="1248732"/>
                  </a:cubicBezTo>
                  <a:cubicBezTo>
                    <a:pt x="5193445" y="1256512"/>
                    <a:pt x="5187096" y="1262772"/>
                    <a:pt x="5179326" y="1262788"/>
                  </a:cubicBezTo>
                  <a:close/>
                  <a:moveTo>
                    <a:pt x="5330937" y="1641972"/>
                  </a:moveTo>
                  <a:cubicBezTo>
                    <a:pt x="5323072" y="1641972"/>
                    <a:pt x="5316723" y="1635607"/>
                    <a:pt x="5316723" y="1627758"/>
                  </a:cubicBezTo>
                  <a:cubicBezTo>
                    <a:pt x="5316723" y="1619909"/>
                    <a:pt x="5323072" y="1613545"/>
                    <a:pt x="5330937" y="1613545"/>
                  </a:cubicBezTo>
                  <a:cubicBezTo>
                    <a:pt x="5338801" y="1613545"/>
                    <a:pt x="5345150" y="1619909"/>
                    <a:pt x="5345150" y="1627758"/>
                  </a:cubicBezTo>
                  <a:cubicBezTo>
                    <a:pt x="5345055" y="1635538"/>
                    <a:pt x="5338706" y="1641798"/>
                    <a:pt x="5330937" y="1641814"/>
                  </a:cubicBezTo>
                  <a:close/>
                  <a:moveTo>
                    <a:pt x="4871368" y="134712"/>
                  </a:moveTo>
                  <a:cubicBezTo>
                    <a:pt x="4884191" y="137331"/>
                    <a:pt x="4896699" y="129062"/>
                    <a:pt x="4899321" y="116244"/>
                  </a:cubicBezTo>
                  <a:cubicBezTo>
                    <a:pt x="4899321" y="116241"/>
                    <a:pt x="4899321" y="116238"/>
                    <a:pt x="4899321" y="116235"/>
                  </a:cubicBezTo>
                  <a:lnTo>
                    <a:pt x="5250394" y="116235"/>
                  </a:lnTo>
                  <a:lnTo>
                    <a:pt x="5250394" y="602272"/>
                  </a:lnTo>
                  <a:lnTo>
                    <a:pt x="5139497" y="713200"/>
                  </a:lnTo>
                  <a:lnTo>
                    <a:pt x="4880843" y="713200"/>
                  </a:lnTo>
                  <a:lnTo>
                    <a:pt x="4880843" y="589543"/>
                  </a:lnTo>
                  <a:cubicBezTo>
                    <a:pt x="4893667" y="586928"/>
                    <a:pt x="4901942" y="574414"/>
                    <a:pt x="4899321" y="561596"/>
                  </a:cubicBezTo>
                  <a:cubicBezTo>
                    <a:pt x="4896699" y="548776"/>
                    <a:pt x="4884191" y="540507"/>
                    <a:pt x="4871368" y="543122"/>
                  </a:cubicBezTo>
                  <a:cubicBezTo>
                    <a:pt x="4858544" y="545737"/>
                    <a:pt x="4850268" y="558251"/>
                    <a:pt x="4852890" y="571072"/>
                  </a:cubicBezTo>
                  <a:cubicBezTo>
                    <a:pt x="4854785" y="580374"/>
                    <a:pt x="4862050" y="587645"/>
                    <a:pt x="4871368" y="589543"/>
                  </a:cubicBezTo>
                  <a:lnTo>
                    <a:pt x="4871368" y="722676"/>
                  </a:lnTo>
                  <a:lnTo>
                    <a:pt x="5143382" y="722676"/>
                  </a:lnTo>
                  <a:lnTo>
                    <a:pt x="5259869" y="606157"/>
                  </a:lnTo>
                  <a:lnTo>
                    <a:pt x="5259869" y="106759"/>
                  </a:lnTo>
                  <a:lnTo>
                    <a:pt x="4899321" y="106759"/>
                  </a:lnTo>
                  <a:cubicBezTo>
                    <a:pt x="4896699" y="93941"/>
                    <a:pt x="4884191" y="85674"/>
                    <a:pt x="4871368" y="88293"/>
                  </a:cubicBezTo>
                  <a:cubicBezTo>
                    <a:pt x="4858544" y="90913"/>
                    <a:pt x="4850268" y="103429"/>
                    <a:pt x="4852890" y="116247"/>
                  </a:cubicBezTo>
                  <a:cubicBezTo>
                    <a:pt x="4854817" y="125545"/>
                    <a:pt x="4862081" y="132812"/>
                    <a:pt x="4871368" y="134712"/>
                  </a:cubicBezTo>
                  <a:close/>
                  <a:moveTo>
                    <a:pt x="4861892" y="566328"/>
                  </a:moveTo>
                  <a:cubicBezTo>
                    <a:pt x="4861892" y="558479"/>
                    <a:pt x="4868241" y="552114"/>
                    <a:pt x="4876105" y="552114"/>
                  </a:cubicBezTo>
                  <a:cubicBezTo>
                    <a:pt x="4883970" y="552114"/>
                    <a:pt x="4890319" y="558479"/>
                    <a:pt x="4890319" y="566328"/>
                  </a:cubicBezTo>
                  <a:cubicBezTo>
                    <a:pt x="4890319" y="574177"/>
                    <a:pt x="4883970" y="580541"/>
                    <a:pt x="4876105" y="580541"/>
                  </a:cubicBezTo>
                  <a:cubicBezTo>
                    <a:pt x="4868241" y="580541"/>
                    <a:pt x="4861892" y="574177"/>
                    <a:pt x="4861892" y="566328"/>
                  </a:cubicBezTo>
                  <a:close/>
                  <a:moveTo>
                    <a:pt x="4876105" y="97283"/>
                  </a:moveTo>
                  <a:cubicBezTo>
                    <a:pt x="4883970" y="97283"/>
                    <a:pt x="4890319" y="103647"/>
                    <a:pt x="4890319" y="111497"/>
                  </a:cubicBezTo>
                  <a:cubicBezTo>
                    <a:pt x="4890319" y="119347"/>
                    <a:pt x="4883970" y="125710"/>
                    <a:pt x="4876105" y="125710"/>
                  </a:cubicBezTo>
                  <a:cubicBezTo>
                    <a:pt x="4868241" y="125710"/>
                    <a:pt x="4861892" y="119347"/>
                    <a:pt x="4861892" y="111497"/>
                  </a:cubicBezTo>
                  <a:cubicBezTo>
                    <a:pt x="4861860" y="103664"/>
                    <a:pt x="4868209" y="97301"/>
                    <a:pt x="4876042" y="97283"/>
                  </a:cubicBezTo>
                  <a:cubicBezTo>
                    <a:pt x="4876074" y="97283"/>
                    <a:pt x="4876074" y="97283"/>
                    <a:pt x="4876105" y="97283"/>
                  </a:cubicBezTo>
                  <a:close/>
                  <a:moveTo>
                    <a:pt x="5174588" y="1347595"/>
                  </a:moveTo>
                  <a:cubicBezTo>
                    <a:pt x="5187412" y="1350213"/>
                    <a:pt x="5199920" y="1341944"/>
                    <a:pt x="5202541" y="1329127"/>
                  </a:cubicBezTo>
                  <a:cubicBezTo>
                    <a:pt x="5202541" y="1329124"/>
                    <a:pt x="5202541" y="1329121"/>
                    <a:pt x="5202541" y="1329117"/>
                  </a:cubicBezTo>
                  <a:lnTo>
                    <a:pt x="5290981" y="1329117"/>
                  </a:lnTo>
                  <a:lnTo>
                    <a:pt x="5401877" y="1440014"/>
                  </a:lnTo>
                  <a:lnTo>
                    <a:pt x="5401877" y="1547057"/>
                  </a:lnTo>
                  <a:lnTo>
                    <a:pt x="5354025" y="1547057"/>
                  </a:lnTo>
                  <a:cubicBezTo>
                    <a:pt x="5351404" y="1534240"/>
                    <a:pt x="5338896" y="1525968"/>
                    <a:pt x="5326072" y="1528586"/>
                  </a:cubicBezTo>
                  <a:cubicBezTo>
                    <a:pt x="5313249" y="1531201"/>
                    <a:pt x="5304973" y="1543716"/>
                    <a:pt x="5307595" y="1556533"/>
                  </a:cubicBezTo>
                  <a:cubicBezTo>
                    <a:pt x="5310216" y="1569350"/>
                    <a:pt x="5322724" y="1577623"/>
                    <a:pt x="5335548" y="1575004"/>
                  </a:cubicBezTo>
                  <a:cubicBezTo>
                    <a:pt x="5344865" y="1573106"/>
                    <a:pt x="5352130" y="1565835"/>
                    <a:pt x="5354025" y="1556533"/>
                  </a:cubicBezTo>
                  <a:lnTo>
                    <a:pt x="5411353" y="1556533"/>
                  </a:lnTo>
                  <a:lnTo>
                    <a:pt x="5411353" y="1436129"/>
                  </a:lnTo>
                  <a:lnTo>
                    <a:pt x="5294992" y="1319642"/>
                  </a:lnTo>
                  <a:lnTo>
                    <a:pt x="5202541" y="1319642"/>
                  </a:lnTo>
                  <a:cubicBezTo>
                    <a:pt x="5199920" y="1306824"/>
                    <a:pt x="5187412" y="1298555"/>
                    <a:pt x="5174588" y="1301177"/>
                  </a:cubicBezTo>
                  <a:cubicBezTo>
                    <a:pt x="5161764" y="1303795"/>
                    <a:pt x="5153489" y="1316313"/>
                    <a:pt x="5156111" y="1329130"/>
                  </a:cubicBezTo>
                  <a:cubicBezTo>
                    <a:pt x="5158038" y="1338429"/>
                    <a:pt x="5165302" y="1345694"/>
                    <a:pt x="5174588" y="1347595"/>
                  </a:cubicBezTo>
                  <a:close/>
                  <a:moveTo>
                    <a:pt x="5330937" y="1566009"/>
                  </a:moveTo>
                  <a:cubicBezTo>
                    <a:pt x="5323072" y="1566009"/>
                    <a:pt x="5316723" y="1559644"/>
                    <a:pt x="5316723" y="1551795"/>
                  </a:cubicBezTo>
                  <a:cubicBezTo>
                    <a:pt x="5316723" y="1543946"/>
                    <a:pt x="5323072" y="1537582"/>
                    <a:pt x="5330937" y="1537582"/>
                  </a:cubicBezTo>
                  <a:cubicBezTo>
                    <a:pt x="5338801" y="1537582"/>
                    <a:pt x="5345150" y="1543946"/>
                    <a:pt x="5345150" y="1551795"/>
                  </a:cubicBezTo>
                  <a:cubicBezTo>
                    <a:pt x="5345118" y="1559638"/>
                    <a:pt x="5338770" y="1565990"/>
                    <a:pt x="5330937" y="1566009"/>
                  </a:cubicBezTo>
                  <a:close/>
                  <a:moveTo>
                    <a:pt x="5179326" y="1310166"/>
                  </a:moveTo>
                  <a:cubicBezTo>
                    <a:pt x="5187191" y="1310166"/>
                    <a:pt x="5193540" y="1316531"/>
                    <a:pt x="5193540" y="1324380"/>
                  </a:cubicBezTo>
                  <a:cubicBezTo>
                    <a:pt x="5193540" y="1332229"/>
                    <a:pt x="5187191" y="1338593"/>
                    <a:pt x="5179326" y="1338593"/>
                  </a:cubicBezTo>
                  <a:cubicBezTo>
                    <a:pt x="5171461" y="1338593"/>
                    <a:pt x="5165113" y="1332229"/>
                    <a:pt x="5165113" y="1324380"/>
                  </a:cubicBezTo>
                  <a:cubicBezTo>
                    <a:pt x="5165081" y="1316547"/>
                    <a:pt x="5171430" y="1310185"/>
                    <a:pt x="5179263" y="1310166"/>
                  </a:cubicBezTo>
                  <a:cubicBezTo>
                    <a:pt x="5179295" y="1310166"/>
                    <a:pt x="5179295" y="1310166"/>
                    <a:pt x="5179326" y="1310166"/>
                  </a:cubicBezTo>
                  <a:close/>
                  <a:moveTo>
                    <a:pt x="4577623" y="88439"/>
                  </a:moveTo>
                  <a:cubicBezTo>
                    <a:pt x="4564799" y="85826"/>
                    <a:pt x="4552291" y="94099"/>
                    <a:pt x="4549669" y="106919"/>
                  </a:cubicBezTo>
                  <a:cubicBezTo>
                    <a:pt x="4547079" y="119738"/>
                    <a:pt x="4555323" y="132249"/>
                    <a:pt x="4568147" y="134863"/>
                  </a:cubicBezTo>
                  <a:cubicBezTo>
                    <a:pt x="4580970" y="137476"/>
                    <a:pt x="4593479" y="129207"/>
                    <a:pt x="4596100" y="116393"/>
                  </a:cubicBezTo>
                  <a:lnTo>
                    <a:pt x="4653428" y="116393"/>
                  </a:lnTo>
                  <a:lnTo>
                    <a:pt x="4653428" y="0"/>
                  </a:lnTo>
                  <a:lnTo>
                    <a:pt x="4643952" y="0"/>
                  </a:lnTo>
                  <a:lnTo>
                    <a:pt x="4643952" y="106759"/>
                  </a:lnTo>
                  <a:lnTo>
                    <a:pt x="4596100" y="106759"/>
                  </a:lnTo>
                  <a:cubicBezTo>
                    <a:pt x="4594142" y="97509"/>
                    <a:pt x="4586877" y="90306"/>
                    <a:pt x="4577623" y="88439"/>
                  </a:cubicBezTo>
                  <a:close/>
                  <a:moveTo>
                    <a:pt x="4572885" y="125868"/>
                  </a:moveTo>
                  <a:cubicBezTo>
                    <a:pt x="4565020" y="125868"/>
                    <a:pt x="4558671" y="119505"/>
                    <a:pt x="4558671" y="111655"/>
                  </a:cubicBezTo>
                  <a:cubicBezTo>
                    <a:pt x="4558671" y="103805"/>
                    <a:pt x="4565020" y="97441"/>
                    <a:pt x="4572885" y="97441"/>
                  </a:cubicBezTo>
                  <a:cubicBezTo>
                    <a:pt x="4580749" y="97441"/>
                    <a:pt x="4587098" y="103805"/>
                    <a:pt x="4587098" y="111655"/>
                  </a:cubicBezTo>
                  <a:cubicBezTo>
                    <a:pt x="4587003" y="119435"/>
                    <a:pt x="4580655" y="125694"/>
                    <a:pt x="4572885" y="125710"/>
                  </a:cubicBezTo>
                  <a:close/>
                  <a:moveTo>
                    <a:pt x="957451" y="1168031"/>
                  </a:moveTo>
                  <a:cubicBezTo>
                    <a:pt x="954836" y="1155214"/>
                    <a:pt x="942322" y="1146942"/>
                    <a:pt x="929504" y="1149560"/>
                  </a:cubicBezTo>
                  <a:cubicBezTo>
                    <a:pt x="916684" y="1152176"/>
                    <a:pt x="908415" y="1164690"/>
                    <a:pt x="911030" y="1177507"/>
                  </a:cubicBezTo>
                  <a:cubicBezTo>
                    <a:pt x="913645" y="1190325"/>
                    <a:pt x="926159" y="1198597"/>
                    <a:pt x="938980" y="1195978"/>
                  </a:cubicBezTo>
                  <a:cubicBezTo>
                    <a:pt x="948282" y="1194080"/>
                    <a:pt x="955553" y="1186809"/>
                    <a:pt x="957451" y="1177507"/>
                  </a:cubicBezTo>
                  <a:lnTo>
                    <a:pt x="1046048" y="1177507"/>
                  </a:lnTo>
                  <a:lnTo>
                    <a:pt x="1232719" y="1364177"/>
                  </a:lnTo>
                  <a:lnTo>
                    <a:pt x="1232719" y="1632338"/>
                  </a:lnTo>
                  <a:lnTo>
                    <a:pt x="1744877" y="1632338"/>
                  </a:lnTo>
                  <a:cubicBezTo>
                    <a:pt x="1747493" y="1645156"/>
                    <a:pt x="1760007" y="1653428"/>
                    <a:pt x="1772824" y="1650809"/>
                  </a:cubicBezTo>
                  <a:cubicBezTo>
                    <a:pt x="1785645" y="1648194"/>
                    <a:pt x="1793914" y="1635680"/>
                    <a:pt x="1791299" y="1622863"/>
                  </a:cubicBezTo>
                  <a:cubicBezTo>
                    <a:pt x="1788680" y="1610045"/>
                    <a:pt x="1776169" y="1601773"/>
                    <a:pt x="1763349" y="1604391"/>
                  </a:cubicBezTo>
                  <a:cubicBezTo>
                    <a:pt x="1754047" y="1606290"/>
                    <a:pt x="1746776" y="1613561"/>
                    <a:pt x="1744877" y="1622863"/>
                  </a:cubicBezTo>
                  <a:lnTo>
                    <a:pt x="1242194" y="1622863"/>
                  </a:lnTo>
                  <a:lnTo>
                    <a:pt x="1242194" y="1360387"/>
                  </a:lnTo>
                  <a:lnTo>
                    <a:pt x="1049839" y="1168031"/>
                  </a:lnTo>
                  <a:close/>
                  <a:moveTo>
                    <a:pt x="934236" y="1186983"/>
                  </a:moveTo>
                  <a:cubicBezTo>
                    <a:pt x="926387" y="1186983"/>
                    <a:pt x="920022" y="1180618"/>
                    <a:pt x="920022" y="1172769"/>
                  </a:cubicBezTo>
                  <a:cubicBezTo>
                    <a:pt x="920022" y="1164920"/>
                    <a:pt x="926387" y="1158556"/>
                    <a:pt x="934236" y="1158556"/>
                  </a:cubicBezTo>
                  <a:cubicBezTo>
                    <a:pt x="942085" y="1158556"/>
                    <a:pt x="948449" y="1164920"/>
                    <a:pt x="948449" y="1172769"/>
                  </a:cubicBezTo>
                  <a:cubicBezTo>
                    <a:pt x="948433" y="1180612"/>
                    <a:pt x="942078" y="1186964"/>
                    <a:pt x="934236" y="1186983"/>
                  </a:cubicBezTo>
                  <a:close/>
                  <a:moveTo>
                    <a:pt x="1768093" y="1613387"/>
                  </a:moveTo>
                  <a:cubicBezTo>
                    <a:pt x="1775942" y="1613387"/>
                    <a:pt x="1782306" y="1619751"/>
                    <a:pt x="1782306" y="1627600"/>
                  </a:cubicBezTo>
                  <a:cubicBezTo>
                    <a:pt x="1782306" y="1635449"/>
                    <a:pt x="1775942" y="1641814"/>
                    <a:pt x="1768093" y="1641814"/>
                  </a:cubicBezTo>
                  <a:cubicBezTo>
                    <a:pt x="1760244" y="1641814"/>
                    <a:pt x="1753879" y="1635449"/>
                    <a:pt x="1753879" y="1627600"/>
                  </a:cubicBezTo>
                  <a:cubicBezTo>
                    <a:pt x="1753860" y="1619767"/>
                    <a:pt x="1760196" y="1613406"/>
                    <a:pt x="1768030" y="1613387"/>
                  </a:cubicBezTo>
                  <a:cubicBezTo>
                    <a:pt x="1768052" y="1613387"/>
                    <a:pt x="1768071" y="1613387"/>
                    <a:pt x="1768093" y="1613387"/>
                  </a:cubicBezTo>
                  <a:close/>
                  <a:moveTo>
                    <a:pt x="4113316" y="637395"/>
                  </a:moveTo>
                  <a:lnTo>
                    <a:pt x="3961705" y="637395"/>
                  </a:lnTo>
                  <a:lnTo>
                    <a:pt x="3961705" y="905493"/>
                  </a:lnTo>
                  <a:lnTo>
                    <a:pt x="3734290" y="1132908"/>
                  </a:lnTo>
                  <a:lnTo>
                    <a:pt x="3734290" y="1149712"/>
                  </a:lnTo>
                  <a:cubicBezTo>
                    <a:pt x="3721466" y="1152327"/>
                    <a:pt x="3713191" y="1164841"/>
                    <a:pt x="3715812" y="1177659"/>
                  </a:cubicBezTo>
                  <a:cubicBezTo>
                    <a:pt x="3718434" y="1190479"/>
                    <a:pt x="3730942" y="1198748"/>
                    <a:pt x="3743765" y="1196133"/>
                  </a:cubicBezTo>
                  <a:cubicBezTo>
                    <a:pt x="3756589" y="1193518"/>
                    <a:pt x="3764864" y="1181004"/>
                    <a:pt x="3762243" y="1168183"/>
                  </a:cubicBezTo>
                  <a:cubicBezTo>
                    <a:pt x="3760348" y="1158881"/>
                    <a:pt x="3753083" y="1151610"/>
                    <a:pt x="3743765" y="1149712"/>
                  </a:cubicBezTo>
                  <a:lnTo>
                    <a:pt x="3743765" y="1137078"/>
                  </a:lnTo>
                  <a:lnTo>
                    <a:pt x="3971181" y="909662"/>
                  </a:lnTo>
                  <a:lnTo>
                    <a:pt x="3971181" y="646871"/>
                  </a:lnTo>
                  <a:lnTo>
                    <a:pt x="4122791" y="646871"/>
                  </a:lnTo>
                  <a:lnTo>
                    <a:pt x="4122791" y="343650"/>
                  </a:lnTo>
                  <a:lnTo>
                    <a:pt x="4701280" y="343650"/>
                  </a:lnTo>
                  <a:cubicBezTo>
                    <a:pt x="4703901" y="356468"/>
                    <a:pt x="4716409" y="364740"/>
                    <a:pt x="4729233" y="362121"/>
                  </a:cubicBezTo>
                  <a:cubicBezTo>
                    <a:pt x="4742056" y="359506"/>
                    <a:pt x="4750332" y="346992"/>
                    <a:pt x="4747710" y="334175"/>
                  </a:cubicBezTo>
                  <a:cubicBezTo>
                    <a:pt x="4745089" y="321357"/>
                    <a:pt x="4732581" y="313085"/>
                    <a:pt x="4719757" y="315702"/>
                  </a:cubicBezTo>
                  <a:cubicBezTo>
                    <a:pt x="4710439" y="317602"/>
                    <a:pt x="4703175" y="324873"/>
                    <a:pt x="4701280" y="334175"/>
                  </a:cubicBezTo>
                  <a:lnTo>
                    <a:pt x="4113316" y="334175"/>
                  </a:lnTo>
                  <a:close/>
                  <a:moveTo>
                    <a:pt x="3753241" y="1172769"/>
                  </a:moveTo>
                  <a:cubicBezTo>
                    <a:pt x="3753241" y="1180618"/>
                    <a:pt x="3746892" y="1186983"/>
                    <a:pt x="3739028" y="1186983"/>
                  </a:cubicBezTo>
                  <a:cubicBezTo>
                    <a:pt x="3731163" y="1186983"/>
                    <a:pt x="3724814" y="1180618"/>
                    <a:pt x="3724814" y="1172769"/>
                  </a:cubicBezTo>
                  <a:cubicBezTo>
                    <a:pt x="3724814" y="1164920"/>
                    <a:pt x="3731163" y="1158556"/>
                    <a:pt x="3739028" y="1158556"/>
                  </a:cubicBezTo>
                  <a:cubicBezTo>
                    <a:pt x="3746892" y="1158556"/>
                    <a:pt x="3753241" y="1164920"/>
                    <a:pt x="3753241" y="1172769"/>
                  </a:cubicBezTo>
                  <a:close/>
                  <a:moveTo>
                    <a:pt x="4724495" y="324699"/>
                  </a:moveTo>
                  <a:cubicBezTo>
                    <a:pt x="4732360" y="324699"/>
                    <a:pt x="4738709" y="331063"/>
                    <a:pt x="4738709" y="338912"/>
                  </a:cubicBezTo>
                  <a:cubicBezTo>
                    <a:pt x="4738709" y="346761"/>
                    <a:pt x="4732360" y="353126"/>
                    <a:pt x="4724495" y="353126"/>
                  </a:cubicBezTo>
                  <a:cubicBezTo>
                    <a:pt x="4716630" y="353126"/>
                    <a:pt x="4710282" y="346761"/>
                    <a:pt x="4710282" y="338912"/>
                  </a:cubicBezTo>
                  <a:cubicBezTo>
                    <a:pt x="4710250" y="331079"/>
                    <a:pt x="4716599" y="324718"/>
                    <a:pt x="4724432" y="324699"/>
                  </a:cubicBezTo>
                  <a:cubicBezTo>
                    <a:pt x="4724463" y="324699"/>
                    <a:pt x="4724463" y="324699"/>
                    <a:pt x="4724495" y="324699"/>
                  </a:cubicBezTo>
                  <a:close/>
                  <a:moveTo>
                    <a:pt x="4947173" y="571066"/>
                  </a:moveTo>
                  <a:lnTo>
                    <a:pt x="5004501" y="571066"/>
                  </a:lnTo>
                  <a:cubicBezTo>
                    <a:pt x="5007122" y="583883"/>
                    <a:pt x="5019630" y="592155"/>
                    <a:pt x="5032454" y="589537"/>
                  </a:cubicBezTo>
                  <a:cubicBezTo>
                    <a:pt x="5045277" y="586922"/>
                    <a:pt x="5053553" y="574407"/>
                    <a:pt x="5050931" y="561590"/>
                  </a:cubicBezTo>
                  <a:cubicBezTo>
                    <a:pt x="5048310" y="548773"/>
                    <a:pt x="5035802" y="540500"/>
                    <a:pt x="5022978" y="543119"/>
                  </a:cubicBezTo>
                  <a:cubicBezTo>
                    <a:pt x="5013660" y="545017"/>
                    <a:pt x="5006396" y="552288"/>
                    <a:pt x="5004501" y="561590"/>
                  </a:cubicBezTo>
                  <a:lnTo>
                    <a:pt x="4956648" y="561590"/>
                  </a:lnTo>
                  <a:lnTo>
                    <a:pt x="4956648" y="258369"/>
                  </a:lnTo>
                  <a:lnTo>
                    <a:pt x="4729233" y="258369"/>
                  </a:lnTo>
                  <a:lnTo>
                    <a:pt x="4729233" y="0"/>
                  </a:lnTo>
                  <a:lnTo>
                    <a:pt x="4719757" y="0"/>
                  </a:lnTo>
                  <a:lnTo>
                    <a:pt x="4719757" y="267845"/>
                  </a:lnTo>
                  <a:lnTo>
                    <a:pt x="4947173" y="267845"/>
                  </a:lnTo>
                  <a:close/>
                  <a:moveTo>
                    <a:pt x="5027716" y="552114"/>
                  </a:moveTo>
                  <a:cubicBezTo>
                    <a:pt x="5035581" y="552114"/>
                    <a:pt x="5041929" y="558479"/>
                    <a:pt x="5041929" y="566328"/>
                  </a:cubicBezTo>
                  <a:cubicBezTo>
                    <a:pt x="5041929" y="574177"/>
                    <a:pt x="5035581" y="580541"/>
                    <a:pt x="5027716" y="580541"/>
                  </a:cubicBezTo>
                  <a:cubicBezTo>
                    <a:pt x="5019851" y="580541"/>
                    <a:pt x="5013502" y="574177"/>
                    <a:pt x="5013502" y="566328"/>
                  </a:cubicBezTo>
                  <a:cubicBezTo>
                    <a:pt x="5013471" y="558495"/>
                    <a:pt x="5019819" y="552133"/>
                    <a:pt x="5027653" y="552114"/>
                  </a:cubicBezTo>
                  <a:cubicBezTo>
                    <a:pt x="5027684" y="552114"/>
                    <a:pt x="5027684" y="552114"/>
                    <a:pt x="5027716" y="552114"/>
                  </a:cubicBezTo>
                  <a:close/>
                  <a:moveTo>
                    <a:pt x="3431069" y="58907"/>
                  </a:moveTo>
                  <a:cubicBezTo>
                    <a:pt x="3443893" y="61526"/>
                    <a:pt x="3456401" y="53257"/>
                    <a:pt x="3459022" y="40439"/>
                  </a:cubicBezTo>
                  <a:cubicBezTo>
                    <a:pt x="3459022" y="40436"/>
                    <a:pt x="3459022" y="40433"/>
                    <a:pt x="3459022" y="40429"/>
                  </a:cubicBezTo>
                  <a:lnTo>
                    <a:pt x="3867423" y="40429"/>
                  </a:lnTo>
                  <a:cubicBezTo>
                    <a:pt x="3870044" y="53248"/>
                    <a:pt x="3882552" y="61519"/>
                    <a:pt x="3895376" y="58902"/>
                  </a:cubicBezTo>
                  <a:cubicBezTo>
                    <a:pt x="3908199" y="56285"/>
                    <a:pt x="3916475" y="43772"/>
                    <a:pt x="3913853" y="30954"/>
                  </a:cubicBezTo>
                  <a:cubicBezTo>
                    <a:pt x="3911232" y="18135"/>
                    <a:pt x="3898724" y="9864"/>
                    <a:pt x="3885900" y="12481"/>
                  </a:cubicBezTo>
                  <a:cubicBezTo>
                    <a:pt x="3876582" y="14380"/>
                    <a:pt x="3869318" y="21651"/>
                    <a:pt x="3867423" y="30954"/>
                  </a:cubicBezTo>
                  <a:lnTo>
                    <a:pt x="3459022" y="30954"/>
                  </a:lnTo>
                  <a:cubicBezTo>
                    <a:pt x="3456401" y="18136"/>
                    <a:pt x="3443893" y="9868"/>
                    <a:pt x="3431069" y="12488"/>
                  </a:cubicBezTo>
                  <a:cubicBezTo>
                    <a:pt x="3418245" y="15108"/>
                    <a:pt x="3409970" y="27623"/>
                    <a:pt x="3412592" y="40441"/>
                  </a:cubicBezTo>
                  <a:cubicBezTo>
                    <a:pt x="3414518" y="49740"/>
                    <a:pt x="3421783" y="57006"/>
                    <a:pt x="3431069" y="58907"/>
                  </a:cubicBezTo>
                  <a:close/>
                  <a:moveTo>
                    <a:pt x="3890638" y="21478"/>
                  </a:moveTo>
                  <a:cubicBezTo>
                    <a:pt x="3898503" y="21478"/>
                    <a:pt x="3904851" y="27842"/>
                    <a:pt x="3904851" y="35692"/>
                  </a:cubicBezTo>
                  <a:cubicBezTo>
                    <a:pt x="3904851" y="43542"/>
                    <a:pt x="3898503" y="49905"/>
                    <a:pt x="3890638" y="49905"/>
                  </a:cubicBezTo>
                  <a:cubicBezTo>
                    <a:pt x="3882773" y="49905"/>
                    <a:pt x="3876425" y="43542"/>
                    <a:pt x="3876425" y="35692"/>
                  </a:cubicBezTo>
                  <a:cubicBezTo>
                    <a:pt x="3876393" y="27859"/>
                    <a:pt x="3882742" y="21496"/>
                    <a:pt x="3890575" y="21478"/>
                  </a:cubicBezTo>
                  <a:cubicBezTo>
                    <a:pt x="3890606" y="21478"/>
                    <a:pt x="3890606" y="21478"/>
                    <a:pt x="3890638" y="21478"/>
                  </a:cubicBezTo>
                  <a:close/>
                  <a:moveTo>
                    <a:pt x="3435807" y="21478"/>
                  </a:moveTo>
                  <a:cubicBezTo>
                    <a:pt x="3443672" y="21478"/>
                    <a:pt x="3450020" y="27842"/>
                    <a:pt x="3450020" y="35692"/>
                  </a:cubicBezTo>
                  <a:cubicBezTo>
                    <a:pt x="3450020" y="43542"/>
                    <a:pt x="3443672" y="49905"/>
                    <a:pt x="3435807" y="49905"/>
                  </a:cubicBezTo>
                  <a:cubicBezTo>
                    <a:pt x="3427942" y="49905"/>
                    <a:pt x="3421593" y="43542"/>
                    <a:pt x="3421593" y="35692"/>
                  </a:cubicBezTo>
                  <a:cubicBezTo>
                    <a:pt x="3421562" y="27859"/>
                    <a:pt x="3427911" y="21496"/>
                    <a:pt x="3435744" y="21478"/>
                  </a:cubicBezTo>
                  <a:cubicBezTo>
                    <a:pt x="3435775" y="21478"/>
                    <a:pt x="3435775" y="21478"/>
                    <a:pt x="3435807" y="21478"/>
                  </a:cubicBezTo>
                  <a:close/>
                  <a:moveTo>
                    <a:pt x="5022978" y="495261"/>
                  </a:moveTo>
                  <a:lnTo>
                    <a:pt x="5184064" y="495261"/>
                  </a:lnTo>
                  <a:lnTo>
                    <a:pt x="5184064" y="182564"/>
                  </a:lnTo>
                  <a:lnTo>
                    <a:pt x="5098783" y="182564"/>
                  </a:lnTo>
                  <a:lnTo>
                    <a:pt x="5098783" y="391660"/>
                  </a:lnTo>
                  <a:cubicBezTo>
                    <a:pt x="5089465" y="393558"/>
                    <a:pt x="5082201" y="400833"/>
                    <a:pt x="5080306" y="410138"/>
                  </a:cubicBezTo>
                  <a:lnTo>
                    <a:pt x="5080306" y="410138"/>
                  </a:lnTo>
                  <a:cubicBezTo>
                    <a:pt x="5077684" y="422955"/>
                    <a:pt x="5085959" y="435469"/>
                    <a:pt x="5098783" y="438088"/>
                  </a:cubicBezTo>
                  <a:cubicBezTo>
                    <a:pt x="5098783" y="438091"/>
                    <a:pt x="5098783" y="438091"/>
                    <a:pt x="5098783" y="438091"/>
                  </a:cubicBezTo>
                  <a:cubicBezTo>
                    <a:pt x="5111670" y="440643"/>
                    <a:pt x="5124178" y="432270"/>
                    <a:pt x="5126736" y="419383"/>
                  </a:cubicBezTo>
                  <a:cubicBezTo>
                    <a:pt x="5127336" y="416332"/>
                    <a:pt x="5127336" y="413189"/>
                    <a:pt x="5126736" y="410138"/>
                  </a:cubicBezTo>
                  <a:cubicBezTo>
                    <a:pt x="5124841" y="400826"/>
                    <a:pt x="5117576" y="393549"/>
                    <a:pt x="5108259" y="391660"/>
                  </a:cubicBezTo>
                  <a:lnTo>
                    <a:pt x="5108259" y="192040"/>
                  </a:lnTo>
                  <a:lnTo>
                    <a:pt x="5174588" y="192040"/>
                  </a:lnTo>
                  <a:lnTo>
                    <a:pt x="5174588" y="485785"/>
                  </a:lnTo>
                  <a:lnTo>
                    <a:pt x="5032454" y="485785"/>
                  </a:lnTo>
                  <a:lnTo>
                    <a:pt x="5032454" y="182564"/>
                  </a:lnTo>
                  <a:lnTo>
                    <a:pt x="4805038" y="182564"/>
                  </a:lnTo>
                  <a:lnTo>
                    <a:pt x="4805038" y="0"/>
                  </a:lnTo>
                  <a:lnTo>
                    <a:pt x="4795562" y="0"/>
                  </a:lnTo>
                  <a:lnTo>
                    <a:pt x="4795562" y="192040"/>
                  </a:lnTo>
                  <a:lnTo>
                    <a:pt x="5022978" y="192040"/>
                  </a:lnTo>
                  <a:close/>
                  <a:moveTo>
                    <a:pt x="5116945" y="409980"/>
                  </a:moveTo>
                  <a:cubicBezTo>
                    <a:pt x="5118019" y="413050"/>
                    <a:pt x="5118019" y="416385"/>
                    <a:pt x="5116945" y="419455"/>
                  </a:cubicBezTo>
                  <a:cubicBezTo>
                    <a:pt x="5114323" y="426850"/>
                    <a:pt x="5106174" y="430712"/>
                    <a:pt x="5098783" y="428081"/>
                  </a:cubicBezTo>
                  <a:cubicBezTo>
                    <a:pt x="5098783" y="428078"/>
                    <a:pt x="5098783" y="428078"/>
                    <a:pt x="5098783" y="428078"/>
                  </a:cubicBezTo>
                  <a:lnTo>
                    <a:pt x="5098783" y="428078"/>
                  </a:lnTo>
                  <a:cubicBezTo>
                    <a:pt x="5091392" y="425422"/>
                    <a:pt x="5087539" y="417263"/>
                    <a:pt x="5090192" y="409860"/>
                  </a:cubicBezTo>
                  <a:cubicBezTo>
                    <a:pt x="5091613" y="405851"/>
                    <a:pt x="5094772" y="402699"/>
                    <a:pt x="5098783" y="401262"/>
                  </a:cubicBezTo>
                  <a:lnTo>
                    <a:pt x="5098783" y="401262"/>
                  </a:lnTo>
                  <a:cubicBezTo>
                    <a:pt x="5106174" y="398716"/>
                    <a:pt x="5114229" y="402608"/>
                    <a:pt x="5116850" y="409980"/>
                  </a:cubicBezTo>
                  <a:close/>
                  <a:moveTo>
                    <a:pt x="2748822" y="134712"/>
                  </a:moveTo>
                  <a:cubicBezTo>
                    <a:pt x="2761640" y="137331"/>
                    <a:pt x="2774154" y="129062"/>
                    <a:pt x="2776772" y="116244"/>
                  </a:cubicBezTo>
                  <a:cubicBezTo>
                    <a:pt x="2776776" y="116241"/>
                    <a:pt x="2776776" y="116238"/>
                    <a:pt x="2776776" y="116235"/>
                  </a:cubicBezTo>
                  <a:lnTo>
                    <a:pt x="3061519" y="116235"/>
                  </a:lnTo>
                  <a:lnTo>
                    <a:pt x="3061519" y="0"/>
                  </a:lnTo>
                  <a:lnTo>
                    <a:pt x="3052043" y="0"/>
                  </a:lnTo>
                  <a:lnTo>
                    <a:pt x="3052043" y="106759"/>
                  </a:lnTo>
                  <a:lnTo>
                    <a:pt x="2776776" y="106759"/>
                  </a:lnTo>
                  <a:cubicBezTo>
                    <a:pt x="2774157" y="93941"/>
                    <a:pt x="2761640" y="85674"/>
                    <a:pt x="2748822" y="88293"/>
                  </a:cubicBezTo>
                  <a:cubicBezTo>
                    <a:pt x="2736005" y="90913"/>
                    <a:pt x="2727736" y="103429"/>
                    <a:pt x="2730358" y="116247"/>
                  </a:cubicBezTo>
                  <a:cubicBezTo>
                    <a:pt x="2732259" y="125545"/>
                    <a:pt x="2739524" y="132812"/>
                    <a:pt x="2748822" y="134712"/>
                  </a:cubicBezTo>
                  <a:close/>
                  <a:moveTo>
                    <a:pt x="2753560" y="97283"/>
                  </a:moveTo>
                  <a:cubicBezTo>
                    <a:pt x="2761409" y="97283"/>
                    <a:pt x="2767774" y="103647"/>
                    <a:pt x="2767774" y="111497"/>
                  </a:cubicBezTo>
                  <a:cubicBezTo>
                    <a:pt x="2767774" y="119347"/>
                    <a:pt x="2761409" y="125710"/>
                    <a:pt x="2753560" y="125710"/>
                  </a:cubicBezTo>
                  <a:cubicBezTo>
                    <a:pt x="2745711" y="125710"/>
                    <a:pt x="2739347" y="119347"/>
                    <a:pt x="2739347" y="111497"/>
                  </a:cubicBezTo>
                  <a:cubicBezTo>
                    <a:pt x="2739328" y="103664"/>
                    <a:pt x="2745664" y="97301"/>
                    <a:pt x="2753497" y="97283"/>
                  </a:cubicBezTo>
                  <a:cubicBezTo>
                    <a:pt x="2753519" y="97283"/>
                    <a:pt x="2753538" y="97283"/>
                    <a:pt x="2753560" y="97283"/>
                  </a:cubicBezTo>
                  <a:close/>
                  <a:moveTo>
                    <a:pt x="2824628" y="58907"/>
                  </a:moveTo>
                  <a:cubicBezTo>
                    <a:pt x="2837448" y="61520"/>
                    <a:pt x="2849959" y="53247"/>
                    <a:pt x="2852571" y="40428"/>
                  </a:cubicBezTo>
                  <a:cubicBezTo>
                    <a:pt x="2855187" y="27608"/>
                    <a:pt x="2846911" y="15097"/>
                    <a:pt x="2834091" y="12484"/>
                  </a:cubicBezTo>
                  <a:cubicBezTo>
                    <a:pt x="2821276" y="9871"/>
                    <a:pt x="2808768" y="18139"/>
                    <a:pt x="2806150" y="30954"/>
                  </a:cubicBezTo>
                  <a:lnTo>
                    <a:pt x="2758298" y="30954"/>
                  </a:lnTo>
                  <a:lnTo>
                    <a:pt x="2758298" y="0"/>
                  </a:lnTo>
                  <a:lnTo>
                    <a:pt x="2748822" y="0"/>
                  </a:lnTo>
                  <a:lnTo>
                    <a:pt x="2748822" y="40429"/>
                  </a:lnTo>
                  <a:lnTo>
                    <a:pt x="2806150" y="40429"/>
                  </a:lnTo>
                  <a:cubicBezTo>
                    <a:pt x="2808055" y="49732"/>
                    <a:pt x="2815326" y="57001"/>
                    <a:pt x="2824628" y="58907"/>
                  </a:cubicBezTo>
                  <a:close/>
                  <a:moveTo>
                    <a:pt x="2829365" y="21478"/>
                  </a:moveTo>
                  <a:cubicBezTo>
                    <a:pt x="2837214" y="21478"/>
                    <a:pt x="2843579" y="27842"/>
                    <a:pt x="2843579" y="35692"/>
                  </a:cubicBezTo>
                  <a:cubicBezTo>
                    <a:pt x="2843579" y="43542"/>
                    <a:pt x="2837214" y="49905"/>
                    <a:pt x="2829365" y="49905"/>
                  </a:cubicBezTo>
                  <a:cubicBezTo>
                    <a:pt x="2821516" y="49905"/>
                    <a:pt x="2815152" y="43542"/>
                    <a:pt x="2815152" y="35692"/>
                  </a:cubicBezTo>
                  <a:cubicBezTo>
                    <a:pt x="2815133" y="27859"/>
                    <a:pt x="2821469" y="21496"/>
                    <a:pt x="2829302" y="21478"/>
                  </a:cubicBezTo>
                  <a:cubicBezTo>
                    <a:pt x="2829324" y="21478"/>
                    <a:pt x="2829343" y="21478"/>
                    <a:pt x="2829365" y="21478"/>
                  </a:cubicBezTo>
                  <a:close/>
                  <a:moveTo>
                    <a:pt x="3203654" y="210517"/>
                  </a:moveTo>
                  <a:cubicBezTo>
                    <a:pt x="3216477" y="213131"/>
                    <a:pt x="3228985" y="204857"/>
                    <a:pt x="3231607" y="192038"/>
                  </a:cubicBezTo>
                  <a:cubicBezTo>
                    <a:pt x="3234197" y="179219"/>
                    <a:pt x="3225953" y="166708"/>
                    <a:pt x="3213129" y="164094"/>
                  </a:cubicBezTo>
                  <a:cubicBezTo>
                    <a:pt x="3200305" y="161481"/>
                    <a:pt x="3187798" y="169749"/>
                    <a:pt x="3185176" y="182564"/>
                  </a:cubicBezTo>
                  <a:lnTo>
                    <a:pt x="2682493" y="182564"/>
                  </a:lnTo>
                  <a:lnTo>
                    <a:pt x="2682493" y="0"/>
                  </a:lnTo>
                  <a:lnTo>
                    <a:pt x="2673017" y="0"/>
                  </a:lnTo>
                  <a:lnTo>
                    <a:pt x="2673017" y="192040"/>
                  </a:lnTo>
                  <a:lnTo>
                    <a:pt x="3185176" y="192040"/>
                  </a:lnTo>
                  <a:cubicBezTo>
                    <a:pt x="3187071" y="201342"/>
                    <a:pt x="3194336" y="208612"/>
                    <a:pt x="3203654" y="210517"/>
                  </a:cubicBezTo>
                  <a:close/>
                  <a:moveTo>
                    <a:pt x="3208391" y="173088"/>
                  </a:moveTo>
                  <a:cubicBezTo>
                    <a:pt x="3216256" y="173088"/>
                    <a:pt x="3222605" y="179452"/>
                    <a:pt x="3222605" y="187302"/>
                  </a:cubicBezTo>
                  <a:cubicBezTo>
                    <a:pt x="3222605" y="195152"/>
                    <a:pt x="3216256" y="201515"/>
                    <a:pt x="3208391" y="201515"/>
                  </a:cubicBezTo>
                  <a:cubicBezTo>
                    <a:pt x="3200526" y="201515"/>
                    <a:pt x="3194178" y="195152"/>
                    <a:pt x="3194178" y="187302"/>
                  </a:cubicBezTo>
                  <a:cubicBezTo>
                    <a:pt x="3194146" y="179469"/>
                    <a:pt x="3200495" y="173106"/>
                    <a:pt x="3208328" y="173088"/>
                  </a:cubicBezTo>
                  <a:cubicBezTo>
                    <a:pt x="3208360" y="173088"/>
                    <a:pt x="3208360" y="173088"/>
                    <a:pt x="3208391" y="173088"/>
                  </a:cubicBezTo>
                  <a:close/>
                  <a:moveTo>
                    <a:pt x="2900433" y="58907"/>
                  </a:moveTo>
                  <a:cubicBezTo>
                    <a:pt x="2913253" y="61523"/>
                    <a:pt x="2925771" y="53251"/>
                    <a:pt x="2928386" y="40429"/>
                  </a:cubicBezTo>
                  <a:cubicBezTo>
                    <a:pt x="2931001" y="27608"/>
                    <a:pt x="2922729" y="15093"/>
                    <a:pt x="2909908" y="12476"/>
                  </a:cubicBezTo>
                  <a:lnTo>
                    <a:pt x="2909908" y="0"/>
                  </a:lnTo>
                  <a:lnTo>
                    <a:pt x="2900433" y="0"/>
                  </a:lnTo>
                  <a:lnTo>
                    <a:pt x="2900433" y="12634"/>
                  </a:lnTo>
                  <a:cubicBezTo>
                    <a:pt x="2887612" y="15238"/>
                    <a:pt x="2879327" y="27742"/>
                    <a:pt x="2881930" y="40564"/>
                  </a:cubicBezTo>
                  <a:cubicBezTo>
                    <a:pt x="2883825" y="49886"/>
                    <a:pt x="2891109" y="57172"/>
                    <a:pt x="2900433" y="59065"/>
                  </a:cubicBezTo>
                  <a:close/>
                  <a:moveTo>
                    <a:pt x="2905171" y="21478"/>
                  </a:moveTo>
                  <a:cubicBezTo>
                    <a:pt x="2913020" y="21478"/>
                    <a:pt x="2919384" y="27842"/>
                    <a:pt x="2919384" y="35692"/>
                  </a:cubicBezTo>
                  <a:cubicBezTo>
                    <a:pt x="2919384" y="43542"/>
                    <a:pt x="2913020" y="49905"/>
                    <a:pt x="2905171" y="49905"/>
                  </a:cubicBezTo>
                  <a:cubicBezTo>
                    <a:pt x="2897321" y="49905"/>
                    <a:pt x="2890957" y="43542"/>
                    <a:pt x="2890957" y="35692"/>
                  </a:cubicBezTo>
                  <a:cubicBezTo>
                    <a:pt x="2890938" y="27859"/>
                    <a:pt x="2897274" y="21496"/>
                    <a:pt x="2905107" y="21478"/>
                  </a:cubicBezTo>
                  <a:cubicBezTo>
                    <a:pt x="2905130" y="21478"/>
                    <a:pt x="2905148" y="21478"/>
                    <a:pt x="2905171" y="21478"/>
                  </a:cubicBezTo>
                  <a:close/>
                  <a:moveTo>
                    <a:pt x="2445602" y="513738"/>
                  </a:moveTo>
                  <a:cubicBezTo>
                    <a:pt x="2458419" y="516356"/>
                    <a:pt x="2470933" y="508087"/>
                    <a:pt x="2473552" y="495270"/>
                  </a:cubicBezTo>
                  <a:cubicBezTo>
                    <a:pt x="2473555" y="495267"/>
                    <a:pt x="2473555" y="495264"/>
                    <a:pt x="2473555" y="495261"/>
                  </a:cubicBezTo>
                  <a:lnTo>
                    <a:pt x="2530883" y="495261"/>
                  </a:lnTo>
                  <a:lnTo>
                    <a:pt x="2530883" y="409980"/>
                  </a:lnTo>
                  <a:lnTo>
                    <a:pt x="2455077" y="409980"/>
                  </a:lnTo>
                  <a:lnTo>
                    <a:pt x="2455077" y="267845"/>
                  </a:lnTo>
                  <a:lnTo>
                    <a:pt x="2521407" y="267845"/>
                  </a:lnTo>
                  <a:lnTo>
                    <a:pt x="2521407" y="315855"/>
                  </a:lnTo>
                  <a:cubicBezTo>
                    <a:pt x="2508589" y="318470"/>
                    <a:pt x="2500317" y="330984"/>
                    <a:pt x="2502936" y="343802"/>
                  </a:cubicBezTo>
                  <a:cubicBezTo>
                    <a:pt x="2505551" y="356622"/>
                    <a:pt x="2518065" y="364891"/>
                    <a:pt x="2530883" y="362276"/>
                  </a:cubicBezTo>
                  <a:cubicBezTo>
                    <a:pt x="2543703" y="359661"/>
                    <a:pt x="2551972" y="347147"/>
                    <a:pt x="2549354" y="334326"/>
                  </a:cubicBezTo>
                  <a:cubicBezTo>
                    <a:pt x="2547455" y="325024"/>
                    <a:pt x="2540184" y="317753"/>
                    <a:pt x="2530883" y="315855"/>
                  </a:cubicBezTo>
                  <a:lnTo>
                    <a:pt x="2530883" y="258369"/>
                  </a:lnTo>
                  <a:lnTo>
                    <a:pt x="2445602" y="258369"/>
                  </a:lnTo>
                  <a:lnTo>
                    <a:pt x="2445602" y="419455"/>
                  </a:lnTo>
                  <a:lnTo>
                    <a:pt x="2521407" y="419455"/>
                  </a:lnTo>
                  <a:lnTo>
                    <a:pt x="2521407" y="485785"/>
                  </a:lnTo>
                  <a:lnTo>
                    <a:pt x="2473555" y="485785"/>
                  </a:lnTo>
                  <a:cubicBezTo>
                    <a:pt x="2470936" y="472967"/>
                    <a:pt x="2458419" y="464698"/>
                    <a:pt x="2445602" y="467320"/>
                  </a:cubicBezTo>
                  <a:cubicBezTo>
                    <a:pt x="2432784" y="469938"/>
                    <a:pt x="2424515" y="482456"/>
                    <a:pt x="2427137" y="495273"/>
                  </a:cubicBezTo>
                  <a:cubicBezTo>
                    <a:pt x="2429038" y="504572"/>
                    <a:pt x="2436303" y="511837"/>
                    <a:pt x="2445602" y="513738"/>
                  </a:cubicBezTo>
                  <a:close/>
                  <a:moveTo>
                    <a:pt x="2540358" y="338912"/>
                  </a:moveTo>
                  <a:cubicBezTo>
                    <a:pt x="2540358" y="346761"/>
                    <a:pt x="2533994" y="353126"/>
                    <a:pt x="2526145" y="353126"/>
                  </a:cubicBezTo>
                  <a:cubicBezTo>
                    <a:pt x="2518296" y="353126"/>
                    <a:pt x="2511931" y="346761"/>
                    <a:pt x="2511931" y="338912"/>
                  </a:cubicBezTo>
                  <a:cubicBezTo>
                    <a:pt x="2511931" y="331063"/>
                    <a:pt x="2518296" y="324699"/>
                    <a:pt x="2526145" y="324699"/>
                  </a:cubicBezTo>
                  <a:cubicBezTo>
                    <a:pt x="2533994" y="324699"/>
                    <a:pt x="2540358" y="331063"/>
                    <a:pt x="2540358" y="338912"/>
                  </a:cubicBezTo>
                  <a:close/>
                  <a:moveTo>
                    <a:pt x="2450340" y="476309"/>
                  </a:moveTo>
                  <a:cubicBezTo>
                    <a:pt x="2458188" y="476309"/>
                    <a:pt x="2464553" y="482674"/>
                    <a:pt x="2464553" y="490523"/>
                  </a:cubicBezTo>
                  <a:cubicBezTo>
                    <a:pt x="2464553" y="498372"/>
                    <a:pt x="2458188" y="504736"/>
                    <a:pt x="2450340" y="504736"/>
                  </a:cubicBezTo>
                  <a:cubicBezTo>
                    <a:pt x="2442490" y="504736"/>
                    <a:pt x="2436126" y="498372"/>
                    <a:pt x="2436126" y="490523"/>
                  </a:cubicBezTo>
                  <a:cubicBezTo>
                    <a:pt x="2436107" y="482690"/>
                    <a:pt x="2442443" y="476328"/>
                    <a:pt x="2450276" y="476309"/>
                  </a:cubicBezTo>
                  <a:cubicBezTo>
                    <a:pt x="2450298" y="476309"/>
                    <a:pt x="2450317" y="476309"/>
                    <a:pt x="2450340" y="476309"/>
                  </a:cubicBezTo>
                  <a:close/>
                  <a:moveTo>
                    <a:pt x="2445602" y="210517"/>
                  </a:moveTo>
                  <a:cubicBezTo>
                    <a:pt x="2458419" y="213136"/>
                    <a:pt x="2470933" y="204868"/>
                    <a:pt x="2473552" y="192049"/>
                  </a:cubicBezTo>
                  <a:cubicBezTo>
                    <a:pt x="2473555" y="192046"/>
                    <a:pt x="2473555" y="192043"/>
                    <a:pt x="2473555" y="192040"/>
                  </a:cubicBezTo>
                  <a:lnTo>
                    <a:pt x="2606688" y="192040"/>
                  </a:lnTo>
                  <a:lnTo>
                    <a:pt x="2606688" y="0"/>
                  </a:lnTo>
                  <a:lnTo>
                    <a:pt x="2597212" y="0"/>
                  </a:lnTo>
                  <a:lnTo>
                    <a:pt x="2597212" y="182564"/>
                  </a:lnTo>
                  <a:lnTo>
                    <a:pt x="2473555" y="182564"/>
                  </a:lnTo>
                  <a:cubicBezTo>
                    <a:pt x="2470936" y="169746"/>
                    <a:pt x="2458419" y="161479"/>
                    <a:pt x="2445602" y="164099"/>
                  </a:cubicBezTo>
                  <a:cubicBezTo>
                    <a:pt x="2432784" y="166719"/>
                    <a:pt x="2424515" y="179234"/>
                    <a:pt x="2427137" y="192052"/>
                  </a:cubicBezTo>
                  <a:cubicBezTo>
                    <a:pt x="2429038" y="201350"/>
                    <a:pt x="2436303" y="208617"/>
                    <a:pt x="2445602" y="210517"/>
                  </a:cubicBezTo>
                  <a:close/>
                  <a:moveTo>
                    <a:pt x="2450340" y="173088"/>
                  </a:moveTo>
                  <a:cubicBezTo>
                    <a:pt x="2458188" y="173088"/>
                    <a:pt x="2464553" y="179452"/>
                    <a:pt x="2464553" y="187302"/>
                  </a:cubicBezTo>
                  <a:cubicBezTo>
                    <a:pt x="2464553" y="195152"/>
                    <a:pt x="2458188" y="201515"/>
                    <a:pt x="2450340" y="201515"/>
                  </a:cubicBezTo>
                  <a:cubicBezTo>
                    <a:pt x="2442490" y="201515"/>
                    <a:pt x="2436126" y="195152"/>
                    <a:pt x="2436126" y="187302"/>
                  </a:cubicBezTo>
                  <a:cubicBezTo>
                    <a:pt x="2436107" y="179469"/>
                    <a:pt x="2442443" y="173106"/>
                    <a:pt x="2450276" y="173088"/>
                  </a:cubicBezTo>
                  <a:cubicBezTo>
                    <a:pt x="2450298" y="173088"/>
                    <a:pt x="2450317" y="173088"/>
                    <a:pt x="2450340" y="173088"/>
                  </a:cubicBezTo>
                  <a:close/>
                  <a:moveTo>
                    <a:pt x="2445602" y="134712"/>
                  </a:moveTo>
                  <a:cubicBezTo>
                    <a:pt x="2458419" y="137331"/>
                    <a:pt x="2470933" y="129062"/>
                    <a:pt x="2473552" y="116244"/>
                  </a:cubicBezTo>
                  <a:cubicBezTo>
                    <a:pt x="2473555" y="116241"/>
                    <a:pt x="2473555" y="116238"/>
                    <a:pt x="2473555" y="116235"/>
                  </a:cubicBezTo>
                  <a:lnTo>
                    <a:pt x="2530883" y="116235"/>
                  </a:lnTo>
                  <a:lnTo>
                    <a:pt x="2530883" y="25584"/>
                  </a:lnTo>
                  <a:lnTo>
                    <a:pt x="2521407" y="31049"/>
                  </a:lnTo>
                  <a:lnTo>
                    <a:pt x="2521407" y="106854"/>
                  </a:lnTo>
                  <a:lnTo>
                    <a:pt x="2473555" y="106854"/>
                  </a:lnTo>
                  <a:cubicBezTo>
                    <a:pt x="2470936" y="94036"/>
                    <a:pt x="2458419" y="85769"/>
                    <a:pt x="2445602" y="88388"/>
                  </a:cubicBezTo>
                  <a:cubicBezTo>
                    <a:pt x="2432784" y="91008"/>
                    <a:pt x="2424515" y="103523"/>
                    <a:pt x="2427137" y="116341"/>
                  </a:cubicBezTo>
                  <a:cubicBezTo>
                    <a:pt x="2429038" y="125640"/>
                    <a:pt x="2436303" y="132906"/>
                    <a:pt x="2445602" y="134807"/>
                  </a:cubicBezTo>
                  <a:close/>
                  <a:moveTo>
                    <a:pt x="2450340" y="97283"/>
                  </a:moveTo>
                  <a:cubicBezTo>
                    <a:pt x="2458188" y="97283"/>
                    <a:pt x="2464553" y="103647"/>
                    <a:pt x="2464553" y="111497"/>
                  </a:cubicBezTo>
                  <a:cubicBezTo>
                    <a:pt x="2464553" y="119347"/>
                    <a:pt x="2458188" y="125710"/>
                    <a:pt x="2450340" y="125710"/>
                  </a:cubicBezTo>
                  <a:cubicBezTo>
                    <a:pt x="2442490" y="125710"/>
                    <a:pt x="2436126" y="119347"/>
                    <a:pt x="2436126" y="111497"/>
                  </a:cubicBezTo>
                  <a:cubicBezTo>
                    <a:pt x="2436107" y="103664"/>
                    <a:pt x="2442443" y="97301"/>
                    <a:pt x="2450276" y="97283"/>
                  </a:cubicBezTo>
                  <a:cubicBezTo>
                    <a:pt x="2450298" y="97283"/>
                    <a:pt x="2450317" y="97283"/>
                    <a:pt x="2450340" y="97283"/>
                  </a:cubicBezTo>
                  <a:close/>
                  <a:moveTo>
                    <a:pt x="3623393" y="637395"/>
                  </a:moveTo>
                  <a:lnTo>
                    <a:pt x="3534954" y="637395"/>
                  </a:lnTo>
                  <a:cubicBezTo>
                    <a:pt x="3532332" y="624578"/>
                    <a:pt x="3519824" y="616306"/>
                    <a:pt x="3507000" y="618924"/>
                  </a:cubicBezTo>
                  <a:cubicBezTo>
                    <a:pt x="3494177" y="621539"/>
                    <a:pt x="3485901" y="634054"/>
                    <a:pt x="3488523" y="646871"/>
                  </a:cubicBezTo>
                  <a:cubicBezTo>
                    <a:pt x="3491145" y="659688"/>
                    <a:pt x="3503652" y="667961"/>
                    <a:pt x="3516476" y="665342"/>
                  </a:cubicBezTo>
                  <a:cubicBezTo>
                    <a:pt x="3525794" y="663444"/>
                    <a:pt x="3533058" y="656173"/>
                    <a:pt x="3534954" y="646871"/>
                  </a:cubicBezTo>
                  <a:lnTo>
                    <a:pt x="3627404" y="646871"/>
                  </a:lnTo>
                  <a:lnTo>
                    <a:pt x="3703209" y="571066"/>
                  </a:lnTo>
                  <a:lnTo>
                    <a:pt x="3715844" y="571066"/>
                  </a:lnTo>
                  <a:cubicBezTo>
                    <a:pt x="3718465" y="583883"/>
                    <a:pt x="3730973" y="592155"/>
                    <a:pt x="3743797" y="589537"/>
                  </a:cubicBezTo>
                  <a:cubicBezTo>
                    <a:pt x="3756621" y="586922"/>
                    <a:pt x="3764896" y="574407"/>
                    <a:pt x="3762274" y="561590"/>
                  </a:cubicBezTo>
                  <a:cubicBezTo>
                    <a:pt x="3759653" y="548773"/>
                    <a:pt x="3747145" y="540500"/>
                    <a:pt x="3734321" y="543119"/>
                  </a:cubicBezTo>
                  <a:cubicBezTo>
                    <a:pt x="3725003" y="545017"/>
                    <a:pt x="3717739" y="552288"/>
                    <a:pt x="3715844" y="561590"/>
                  </a:cubicBezTo>
                  <a:lnTo>
                    <a:pt x="3699230" y="561590"/>
                  </a:lnTo>
                  <a:lnTo>
                    <a:pt x="3658516" y="602335"/>
                  </a:lnTo>
                  <a:lnTo>
                    <a:pt x="3658516" y="602335"/>
                  </a:lnTo>
                  <a:close/>
                  <a:moveTo>
                    <a:pt x="3511612" y="656347"/>
                  </a:moveTo>
                  <a:cubicBezTo>
                    <a:pt x="3503747" y="656347"/>
                    <a:pt x="3497399" y="649982"/>
                    <a:pt x="3497399" y="642133"/>
                  </a:cubicBezTo>
                  <a:cubicBezTo>
                    <a:pt x="3497399" y="634284"/>
                    <a:pt x="3503747" y="627920"/>
                    <a:pt x="3511612" y="627920"/>
                  </a:cubicBezTo>
                  <a:cubicBezTo>
                    <a:pt x="3519477" y="627920"/>
                    <a:pt x="3525826" y="634284"/>
                    <a:pt x="3525826" y="642133"/>
                  </a:cubicBezTo>
                  <a:cubicBezTo>
                    <a:pt x="3525794" y="649976"/>
                    <a:pt x="3519445" y="656331"/>
                    <a:pt x="3511612" y="656347"/>
                  </a:cubicBezTo>
                  <a:close/>
                  <a:moveTo>
                    <a:pt x="3739028" y="552114"/>
                  </a:moveTo>
                  <a:cubicBezTo>
                    <a:pt x="3746892" y="552114"/>
                    <a:pt x="3753241" y="558479"/>
                    <a:pt x="3753241" y="566328"/>
                  </a:cubicBezTo>
                  <a:cubicBezTo>
                    <a:pt x="3753241" y="574177"/>
                    <a:pt x="3746892" y="580541"/>
                    <a:pt x="3739028" y="580541"/>
                  </a:cubicBezTo>
                  <a:cubicBezTo>
                    <a:pt x="3731163" y="580541"/>
                    <a:pt x="3724814" y="574177"/>
                    <a:pt x="3724814" y="566328"/>
                  </a:cubicBezTo>
                  <a:cubicBezTo>
                    <a:pt x="3724783" y="558495"/>
                    <a:pt x="3731131" y="552133"/>
                    <a:pt x="3738964" y="552114"/>
                  </a:cubicBezTo>
                  <a:cubicBezTo>
                    <a:pt x="3738996" y="552114"/>
                    <a:pt x="3738996" y="552114"/>
                    <a:pt x="3739028" y="552114"/>
                  </a:cubicBezTo>
                  <a:close/>
                  <a:moveTo>
                    <a:pt x="3582679" y="495261"/>
                  </a:moveTo>
                  <a:lnTo>
                    <a:pt x="3743765" y="495261"/>
                  </a:lnTo>
                  <a:lnTo>
                    <a:pt x="3743765" y="182564"/>
                  </a:lnTo>
                  <a:lnTo>
                    <a:pt x="3658485" y="182564"/>
                  </a:lnTo>
                  <a:lnTo>
                    <a:pt x="3658485" y="391660"/>
                  </a:lnTo>
                  <a:cubicBezTo>
                    <a:pt x="3649167" y="393558"/>
                    <a:pt x="3641902" y="400833"/>
                    <a:pt x="3640007" y="410138"/>
                  </a:cubicBezTo>
                  <a:lnTo>
                    <a:pt x="3640007" y="410138"/>
                  </a:lnTo>
                  <a:cubicBezTo>
                    <a:pt x="3637385" y="422955"/>
                    <a:pt x="3645661" y="435469"/>
                    <a:pt x="3658485" y="438088"/>
                  </a:cubicBezTo>
                  <a:cubicBezTo>
                    <a:pt x="3658485" y="438091"/>
                    <a:pt x="3658485" y="438091"/>
                    <a:pt x="3658485" y="438091"/>
                  </a:cubicBezTo>
                  <a:cubicBezTo>
                    <a:pt x="3671371" y="440643"/>
                    <a:pt x="3683879" y="432270"/>
                    <a:pt x="3686438" y="419383"/>
                  </a:cubicBezTo>
                  <a:cubicBezTo>
                    <a:pt x="3687038" y="416332"/>
                    <a:pt x="3687038" y="413189"/>
                    <a:pt x="3686438" y="410138"/>
                  </a:cubicBezTo>
                  <a:cubicBezTo>
                    <a:pt x="3684543" y="400826"/>
                    <a:pt x="3677278" y="393549"/>
                    <a:pt x="3667960" y="391660"/>
                  </a:cubicBezTo>
                  <a:lnTo>
                    <a:pt x="3667960" y="192040"/>
                  </a:lnTo>
                  <a:lnTo>
                    <a:pt x="3734290" y="192040"/>
                  </a:lnTo>
                  <a:lnTo>
                    <a:pt x="3734290" y="485785"/>
                  </a:lnTo>
                  <a:lnTo>
                    <a:pt x="3592155" y="485785"/>
                  </a:lnTo>
                  <a:lnTo>
                    <a:pt x="3592155" y="182564"/>
                  </a:lnTo>
                  <a:lnTo>
                    <a:pt x="3364740" y="182564"/>
                  </a:lnTo>
                  <a:lnTo>
                    <a:pt x="3364740" y="0"/>
                  </a:lnTo>
                  <a:lnTo>
                    <a:pt x="3355264" y="0"/>
                  </a:lnTo>
                  <a:lnTo>
                    <a:pt x="3355264" y="192040"/>
                  </a:lnTo>
                  <a:lnTo>
                    <a:pt x="3582679" y="192040"/>
                  </a:lnTo>
                  <a:close/>
                  <a:moveTo>
                    <a:pt x="3676646" y="409980"/>
                  </a:moveTo>
                  <a:cubicBezTo>
                    <a:pt x="3677720" y="413050"/>
                    <a:pt x="3677720" y="416385"/>
                    <a:pt x="3676646" y="419455"/>
                  </a:cubicBezTo>
                  <a:cubicBezTo>
                    <a:pt x="3674024" y="426850"/>
                    <a:pt x="3665876" y="430712"/>
                    <a:pt x="3658485" y="428081"/>
                  </a:cubicBezTo>
                  <a:cubicBezTo>
                    <a:pt x="3658485" y="428078"/>
                    <a:pt x="3658485" y="428078"/>
                    <a:pt x="3658485" y="428078"/>
                  </a:cubicBezTo>
                  <a:lnTo>
                    <a:pt x="3658485" y="428078"/>
                  </a:lnTo>
                  <a:cubicBezTo>
                    <a:pt x="3651093" y="425422"/>
                    <a:pt x="3647240" y="417263"/>
                    <a:pt x="3649893" y="409860"/>
                  </a:cubicBezTo>
                  <a:cubicBezTo>
                    <a:pt x="3651315" y="405851"/>
                    <a:pt x="3654473" y="402699"/>
                    <a:pt x="3658485" y="401262"/>
                  </a:cubicBezTo>
                  <a:lnTo>
                    <a:pt x="3658485" y="401262"/>
                  </a:lnTo>
                  <a:cubicBezTo>
                    <a:pt x="3665876" y="398716"/>
                    <a:pt x="3673930" y="402608"/>
                    <a:pt x="3676551" y="409980"/>
                  </a:cubicBezTo>
                  <a:close/>
                  <a:moveTo>
                    <a:pt x="3506874" y="571066"/>
                  </a:moveTo>
                  <a:lnTo>
                    <a:pt x="3564202" y="571066"/>
                  </a:lnTo>
                  <a:cubicBezTo>
                    <a:pt x="3566823" y="583883"/>
                    <a:pt x="3579331" y="592155"/>
                    <a:pt x="3592155" y="589537"/>
                  </a:cubicBezTo>
                  <a:cubicBezTo>
                    <a:pt x="3604979" y="586922"/>
                    <a:pt x="3613254" y="574407"/>
                    <a:pt x="3610633" y="561590"/>
                  </a:cubicBezTo>
                  <a:cubicBezTo>
                    <a:pt x="3608011" y="548773"/>
                    <a:pt x="3595503" y="540500"/>
                    <a:pt x="3582679" y="543119"/>
                  </a:cubicBezTo>
                  <a:cubicBezTo>
                    <a:pt x="3573361" y="545017"/>
                    <a:pt x="3566097" y="552288"/>
                    <a:pt x="3564202" y="561590"/>
                  </a:cubicBezTo>
                  <a:lnTo>
                    <a:pt x="3516350" y="561590"/>
                  </a:lnTo>
                  <a:lnTo>
                    <a:pt x="3516350" y="258369"/>
                  </a:lnTo>
                  <a:lnTo>
                    <a:pt x="3288934" y="258369"/>
                  </a:lnTo>
                  <a:lnTo>
                    <a:pt x="3288934" y="0"/>
                  </a:lnTo>
                  <a:lnTo>
                    <a:pt x="3279459" y="0"/>
                  </a:lnTo>
                  <a:lnTo>
                    <a:pt x="3279459" y="267845"/>
                  </a:lnTo>
                  <a:lnTo>
                    <a:pt x="3506874" y="267845"/>
                  </a:lnTo>
                  <a:close/>
                  <a:moveTo>
                    <a:pt x="3587417" y="552114"/>
                  </a:moveTo>
                  <a:cubicBezTo>
                    <a:pt x="3595282" y="552114"/>
                    <a:pt x="3601631" y="558479"/>
                    <a:pt x="3601631" y="566328"/>
                  </a:cubicBezTo>
                  <a:cubicBezTo>
                    <a:pt x="3601631" y="574177"/>
                    <a:pt x="3595282" y="580541"/>
                    <a:pt x="3587417" y="580541"/>
                  </a:cubicBezTo>
                  <a:cubicBezTo>
                    <a:pt x="3579552" y="580541"/>
                    <a:pt x="3573204" y="574177"/>
                    <a:pt x="3573204" y="566328"/>
                  </a:cubicBezTo>
                  <a:cubicBezTo>
                    <a:pt x="3573172" y="558495"/>
                    <a:pt x="3579521" y="552133"/>
                    <a:pt x="3587354" y="552114"/>
                  </a:cubicBezTo>
                  <a:cubicBezTo>
                    <a:pt x="3587386" y="552114"/>
                    <a:pt x="3587386" y="552114"/>
                    <a:pt x="3587417" y="552114"/>
                  </a:cubicBezTo>
                  <a:close/>
                  <a:moveTo>
                    <a:pt x="3431069" y="134712"/>
                  </a:moveTo>
                  <a:cubicBezTo>
                    <a:pt x="3443893" y="137331"/>
                    <a:pt x="3456401" y="129062"/>
                    <a:pt x="3459022" y="116244"/>
                  </a:cubicBezTo>
                  <a:cubicBezTo>
                    <a:pt x="3459022" y="116241"/>
                    <a:pt x="3459022" y="116238"/>
                    <a:pt x="3459022" y="116235"/>
                  </a:cubicBezTo>
                  <a:lnTo>
                    <a:pt x="3810095" y="116235"/>
                  </a:lnTo>
                  <a:lnTo>
                    <a:pt x="3810095" y="602272"/>
                  </a:lnTo>
                  <a:lnTo>
                    <a:pt x="3699198" y="713200"/>
                  </a:lnTo>
                  <a:lnTo>
                    <a:pt x="3440545" y="713200"/>
                  </a:lnTo>
                  <a:lnTo>
                    <a:pt x="3440545" y="589543"/>
                  </a:lnTo>
                  <a:cubicBezTo>
                    <a:pt x="3453368" y="586928"/>
                    <a:pt x="3461644" y="574414"/>
                    <a:pt x="3459022" y="561596"/>
                  </a:cubicBezTo>
                  <a:cubicBezTo>
                    <a:pt x="3456401" y="548776"/>
                    <a:pt x="3443893" y="540507"/>
                    <a:pt x="3431069" y="543122"/>
                  </a:cubicBezTo>
                  <a:cubicBezTo>
                    <a:pt x="3418245" y="545737"/>
                    <a:pt x="3409970" y="558251"/>
                    <a:pt x="3412592" y="571072"/>
                  </a:cubicBezTo>
                  <a:cubicBezTo>
                    <a:pt x="3414487" y="580374"/>
                    <a:pt x="3421751" y="587645"/>
                    <a:pt x="3431069" y="589543"/>
                  </a:cubicBezTo>
                  <a:lnTo>
                    <a:pt x="3431069" y="722676"/>
                  </a:lnTo>
                  <a:lnTo>
                    <a:pt x="3703083" y="722676"/>
                  </a:lnTo>
                  <a:lnTo>
                    <a:pt x="3819571" y="606157"/>
                  </a:lnTo>
                  <a:lnTo>
                    <a:pt x="3819571" y="106759"/>
                  </a:lnTo>
                  <a:lnTo>
                    <a:pt x="3459022" y="106759"/>
                  </a:lnTo>
                  <a:cubicBezTo>
                    <a:pt x="3456401" y="93941"/>
                    <a:pt x="3443893" y="85674"/>
                    <a:pt x="3431069" y="88293"/>
                  </a:cubicBezTo>
                  <a:cubicBezTo>
                    <a:pt x="3418245" y="90913"/>
                    <a:pt x="3409970" y="103429"/>
                    <a:pt x="3412592" y="116247"/>
                  </a:cubicBezTo>
                  <a:cubicBezTo>
                    <a:pt x="3414518" y="125545"/>
                    <a:pt x="3421783" y="132812"/>
                    <a:pt x="3431069" y="134712"/>
                  </a:cubicBezTo>
                  <a:close/>
                  <a:moveTo>
                    <a:pt x="3421593" y="566328"/>
                  </a:moveTo>
                  <a:cubicBezTo>
                    <a:pt x="3421593" y="558479"/>
                    <a:pt x="3427942" y="552114"/>
                    <a:pt x="3435807" y="552114"/>
                  </a:cubicBezTo>
                  <a:cubicBezTo>
                    <a:pt x="3443672" y="552114"/>
                    <a:pt x="3450020" y="558479"/>
                    <a:pt x="3450020" y="566328"/>
                  </a:cubicBezTo>
                  <a:cubicBezTo>
                    <a:pt x="3450020" y="574177"/>
                    <a:pt x="3443672" y="580541"/>
                    <a:pt x="3435807" y="580541"/>
                  </a:cubicBezTo>
                  <a:cubicBezTo>
                    <a:pt x="3427942" y="580541"/>
                    <a:pt x="3421593" y="574177"/>
                    <a:pt x="3421593" y="566328"/>
                  </a:cubicBezTo>
                  <a:close/>
                  <a:moveTo>
                    <a:pt x="3435807" y="97283"/>
                  </a:moveTo>
                  <a:cubicBezTo>
                    <a:pt x="3443672" y="97283"/>
                    <a:pt x="3450020" y="103647"/>
                    <a:pt x="3450020" y="111497"/>
                  </a:cubicBezTo>
                  <a:cubicBezTo>
                    <a:pt x="3450020" y="119347"/>
                    <a:pt x="3443672" y="125710"/>
                    <a:pt x="3435807" y="125710"/>
                  </a:cubicBezTo>
                  <a:cubicBezTo>
                    <a:pt x="3427942" y="125710"/>
                    <a:pt x="3421593" y="119347"/>
                    <a:pt x="3421593" y="111497"/>
                  </a:cubicBezTo>
                  <a:cubicBezTo>
                    <a:pt x="3421562" y="103664"/>
                    <a:pt x="3427911" y="97301"/>
                    <a:pt x="3435744" y="97283"/>
                  </a:cubicBezTo>
                  <a:cubicBezTo>
                    <a:pt x="3435775" y="97283"/>
                    <a:pt x="3435775" y="97283"/>
                    <a:pt x="3435807" y="97283"/>
                  </a:cubicBezTo>
                  <a:close/>
                  <a:moveTo>
                    <a:pt x="2673017" y="637395"/>
                  </a:moveTo>
                  <a:lnTo>
                    <a:pt x="2521407" y="637395"/>
                  </a:lnTo>
                  <a:lnTo>
                    <a:pt x="2521407" y="905493"/>
                  </a:lnTo>
                  <a:lnTo>
                    <a:pt x="2293991" y="1132908"/>
                  </a:lnTo>
                  <a:lnTo>
                    <a:pt x="2293991" y="1149712"/>
                  </a:lnTo>
                  <a:cubicBezTo>
                    <a:pt x="2281174" y="1152327"/>
                    <a:pt x="2272902" y="1164841"/>
                    <a:pt x="2275520" y="1177659"/>
                  </a:cubicBezTo>
                  <a:cubicBezTo>
                    <a:pt x="2278135" y="1190479"/>
                    <a:pt x="2290649" y="1198748"/>
                    <a:pt x="2303467" y="1196133"/>
                  </a:cubicBezTo>
                  <a:cubicBezTo>
                    <a:pt x="2316287" y="1193518"/>
                    <a:pt x="2324556" y="1181004"/>
                    <a:pt x="2321938" y="1168183"/>
                  </a:cubicBezTo>
                  <a:cubicBezTo>
                    <a:pt x="2320040" y="1158881"/>
                    <a:pt x="2312769" y="1151610"/>
                    <a:pt x="2303467" y="1149712"/>
                  </a:cubicBezTo>
                  <a:lnTo>
                    <a:pt x="2303467" y="1137078"/>
                  </a:lnTo>
                  <a:lnTo>
                    <a:pt x="2530883" y="909662"/>
                  </a:lnTo>
                  <a:lnTo>
                    <a:pt x="2530883" y="646871"/>
                  </a:lnTo>
                  <a:lnTo>
                    <a:pt x="2682493" y="646871"/>
                  </a:lnTo>
                  <a:lnTo>
                    <a:pt x="2682493" y="343650"/>
                  </a:lnTo>
                  <a:lnTo>
                    <a:pt x="3260981" y="343650"/>
                  </a:lnTo>
                  <a:cubicBezTo>
                    <a:pt x="3263603" y="356468"/>
                    <a:pt x="3276110" y="364740"/>
                    <a:pt x="3288934" y="362121"/>
                  </a:cubicBezTo>
                  <a:cubicBezTo>
                    <a:pt x="3301758" y="359506"/>
                    <a:pt x="3310033" y="346992"/>
                    <a:pt x="3307412" y="334175"/>
                  </a:cubicBezTo>
                  <a:cubicBezTo>
                    <a:pt x="3304790" y="321357"/>
                    <a:pt x="3292282" y="313085"/>
                    <a:pt x="3279459" y="315702"/>
                  </a:cubicBezTo>
                  <a:cubicBezTo>
                    <a:pt x="3270141" y="317602"/>
                    <a:pt x="3262876" y="324873"/>
                    <a:pt x="3260981" y="334175"/>
                  </a:cubicBezTo>
                  <a:lnTo>
                    <a:pt x="2673017" y="334175"/>
                  </a:lnTo>
                  <a:close/>
                  <a:moveTo>
                    <a:pt x="2312943" y="1172769"/>
                  </a:moveTo>
                  <a:cubicBezTo>
                    <a:pt x="2312943" y="1180618"/>
                    <a:pt x="2306578" y="1186983"/>
                    <a:pt x="2298729" y="1186983"/>
                  </a:cubicBezTo>
                  <a:cubicBezTo>
                    <a:pt x="2290880" y="1186983"/>
                    <a:pt x="2284516" y="1180618"/>
                    <a:pt x="2284516" y="1172769"/>
                  </a:cubicBezTo>
                  <a:cubicBezTo>
                    <a:pt x="2284516" y="1164920"/>
                    <a:pt x="2290880" y="1158556"/>
                    <a:pt x="2298729" y="1158556"/>
                  </a:cubicBezTo>
                  <a:cubicBezTo>
                    <a:pt x="2306578" y="1158556"/>
                    <a:pt x="2312943" y="1164920"/>
                    <a:pt x="2312943" y="1172769"/>
                  </a:cubicBezTo>
                  <a:close/>
                  <a:moveTo>
                    <a:pt x="3284197" y="324699"/>
                  </a:moveTo>
                  <a:cubicBezTo>
                    <a:pt x="3292061" y="324699"/>
                    <a:pt x="3298410" y="331063"/>
                    <a:pt x="3298410" y="338912"/>
                  </a:cubicBezTo>
                  <a:cubicBezTo>
                    <a:pt x="3298410" y="346761"/>
                    <a:pt x="3292061" y="353126"/>
                    <a:pt x="3284197" y="353126"/>
                  </a:cubicBezTo>
                  <a:cubicBezTo>
                    <a:pt x="3276332" y="353126"/>
                    <a:pt x="3269983" y="346761"/>
                    <a:pt x="3269983" y="338912"/>
                  </a:cubicBezTo>
                  <a:cubicBezTo>
                    <a:pt x="3269951" y="331079"/>
                    <a:pt x="3276300" y="324718"/>
                    <a:pt x="3284133" y="324699"/>
                  </a:cubicBezTo>
                  <a:cubicBezTo>
                    <a:pt x="3284165" y="324699"/>
                    <a:pt x="3284165" y="324699"/>
                    <a:pt x="3284197" y="324699"/>
                  </a:cubicBezTo>
                  <a:close/>
                  <a:moveTo>
                    <a:pt x="3127848" y="58907"/>
                  </a:moveTo>
                  <a:cubicBezTo>
                    <a:pt x="3140669" y="61523"/>
                    <a:pt x="3153186" y="53251"/>
                    <a:pt x="3155801" y="40429"/>
                  </a:cubicBezTo>
                  <a:cubicBezTo>
                    <a:pt x="3158417" y="27608"/>
                    <a:pt x="3150144" y="15093"/>
                    <a:pt x="3137324" y="12476"/>
                  </a:cubicBezTo>
                  <a:lnTo>
                    <a:pt x="3137324" y="0"/>
                  </a:lnTo>
                  <a:lnTo>
                    <a:pt x="3127848" y="0"/>
                  </a:lnTo>
                  <a:lnTo>
                    <a:pt x="3127848" y="12634"/>
                  </a:lnTo>
                  <a:cubicBezTo>
                    <a:pt x="3115028" y="15238"/>
                    <a:pt x="3106743" y="27742"/>
                    <a:pt x="3109345" y="40564"/>
                  </a:cubicBezTo>
                  <a:cubicBezTo>
                    <a:pt x="3111241" y="49886"/>
                    <a:pt x="3118524" y="57172"/>
                    <a:pt x="3127848" y="59065"/>
                  </a:cubicBezTo>
                  <a:close/>
                  <a:moveTo>
                    <a:pt x="3132586" y="21478"/>
                  </a:moveTo>
                  <a:cubicBezTo>
                    <a:pt x="3140435" y="21478"/>
                    <a:pt x="3146800" y="27842"/>
                    <a:pt x="3146800" y="35692"/>
                  </a:cubicBezTo>
                  <a:cubicBezTo>
                    <a:pt x="3146800" y="43542"/>
                    <a:pt x="3140435" y="49905"/>
                    <a:pt x="3132586" y="49905"/>
                  </a:cubicBezTo>
                  <a:cubicBezTo>
                    <a:pt x="3124737" y="49905"/>
                    <a:pt x="3118373" y="43542"/>
                    <a:pt x="3118373" y="35692"/>
                  </a:cubicBezTo>
                  <a:cubicBezTo>
                    <a:pt x="3118354" y="27859"/>
                    <a:pt x="3124690" y="21496"/>
                    <a:pt x="3132523" y="21478"/>
                  </a:cubicBezTo>
                  <a:cubicBezTo>
                    <a:pt x="3132545" y="21478"/>
                    <a:pt x="3132564" y="21478"/>
                    <a:pt x="3132586" y="21478"/>
                  </a:cubicBezTo>
                  <a:close/>
                  <a:moveTo>
                    <a:pt x="2976238" y="58907"/>
                  </a:moveTo>
                  <a:cubicBezTo>
                    <a:pt x="2989058" y="61523"/>
                    <a:pt x="3001576" y="53251"/>
                    <a:pt x="3004191" y="40429"/>
                  </a:cubicBezTo>
                  <a:cubicBezTo>
                    <a:pt x="3006806" y="27608"/>
                    <a:pt x="2998534" y="15093"/>
                    <a:pt x="2985714" y="12476"/>
                  </a:cubicBezTo>
                  <a:lnTo>
                    <a:pt x="2985714" y="0"/>
                  </a:lnTo>
                  <a:lnTo>
                    <a:pt x="2976238" y="0"/>
                  </a:lnTo>
                  <a:lnTo>
                    <a:pt x="2976238" y="12634"/>
                  </a:lnTo>
                  <a:cubicBezTo>
                    <a:pt x="2963417" y="15238"/>
                    <a:pt x="2955133" y="27742"/>
                    <a:pt x="2957735" y="40564"/>
                  </a:cubicBezTo>
                  <a:cubicBezTo>
                    <a:pt x="2959630" y="49886"/>
                    <a:pt x="2966914" y="57172"/>
                    <a:pt x="2976238" y="59065"/>
                  </a:cubicBezTo>
                  <a:close/>
                  <a:moveTo>
                    <a:pt x="2980976" y="21478"/>
                  </a:moveTo>
                  <a:cubicBezTo>
                    <a:pt x="2988825" y="21478"/>
                    <a:pt x="2995189" y="27842"/>
                    <a:pt x="2995189" y="35692"/>
                  </a:cubicBezTo>
                  <a:cubicBezTo>
                    <a:pt x="2995189" y="43542"/>
                    <a:pt x="2988825" y="49905"/>
                    <a:pt x="2980976" y="49905"/>
                  </a:cubicBezTo>
                  <a:cubicBezTo>
                    <a:pt x="2973127" y="49905"/>
                    <a:pt x="2966762" y="43542"/>
                    <a:pt x="2966762" y="35692"/>
                  </a:cubicBezTo>
                  <a:cubicBezTo>
                    <a:pt x="2966743" y="27859"/>
                    <a:pt x="2973079" y="21496"/>
                    <a:pt x="2980913" y="21478"/>
                  </a:cubicBezTo>
                  <a:cubicBezTo>
                    <a:pt x="2980935" y="21478"/>
                    <a:pt x="2980954" y="21478"/>
                    <a:pt x="2980976" y="21478"/>
                  </a:cubicBezTo>
                  <a:close/>
                  <a:moveTo>
                    <a:pt x="3137324" y="88439"/>
                  </a:moveTo>
                  <a:cubicBezTo>
                    <a:pt x="3124503" y="85826"/>
                    <a:pt x="3111992" y="94099"/>
                    <a:pt x="3109380" y="106919"/>
                  </a:cubicBezTo>
                  <a:cubicBezTo>
                    <a:pt x="3106768" y="119738"/>
                    <a:pt x="3115040" y="132249"/>
                    <a:pt x="3127861" y="134863"/>
                  </a:cubicBezTo>
                  <a:cubicBezTo>
                    <a:pt x="3140675" y="137476"/>
                    <a:pt x="3153183" y="129207"/>
                    <a:pt x="3155801" y="116393"/>
                  </a:cubicBezTo>
                  <a:lnTo>
                    <a:pt x="3213129" y="116393"/>
                  </a:lnTo>
                  <a:lnTo>
                    <a:pt x="3213129" y="0"/>
                  </a:lnTo>
                  <a:lnTo>
                    <a:pt x="3203654" y="0"/>
                  </a:lnTo>
                  <a:lnTo>
                    <a:pt x="3203654" y="106759"/>
                  </a:lnTo>
                  <a:lnTo>
                    <a:pt x="3155801" y="106759"/>
                  </a:lnTo>
                  <a:cubicBezTo>
                    <a:pt x="3153856" y="97509"/>
                    <a:pt x="3146591" y="90306"/>
                    <a:pt x="3137324" y="88439"/>
                  </a:cubicBezTo>
                  <a:close/>
                  <a:moveTo>
                    <a:pt x="3132586" y="125868"/>
                  </a:moveTo>
                  <a:cubicBezTo>
                    <a:pt x="3124737" y="125868"/>
                    <a:pt x="3118373" y="119505"/>
                    <a:pt x="3118373" y="111655"/>
                  </a:cubicBezTo>
                  <a:cubicBezTo>
                    <a:pt x="3118373" y="103805"/>
                    <a:pt x="3124737" y="97441"/>
                    <a:pt x="3132586" y="97441"/>
                  </a:cubicBezTo>
                  <a:cubicBezTo>
                    <a:pt x="3140435" y="97441"/>
                    <a:pt x="3146800" y="103805"/>
                    <a:pt x="3146800" y="111655"/>
                  </a:cubicBezTo>
                  <a:cubicBezTo>
                    <a:pt x="3146695" y="119435"/>
                    <a:pt x="3140369" y="125694"/>
                    <a:pt x="3132586" y="125710"/>
                  </a:cubicBezTo>
                  <a:close/>
                  <a:moveTo>
                    <a:pt x="5063692" y="637553"/>
                  </a:moveTo>
                  <a:lnTo>
                    <a:pt x="4975252" y="637553"/>
                  </a:lnTo>
                  <a:cubicBezTo>
                    <a:pt x="4972631" y="624736"/>
                    <a:pt x="4960123" y="616464"/>
                    <a:pt x="4947299" y="619082"/>
                  </a:cubicBezTo>
                  <a:cubicBezTo>
                    <a:pt x="4934475" y="621697"/>
                    <a:pt x="4926200" y="634211"/>
                    <a:pt x="4928821" y="647029"/>
                  </a:cubicBezTo>
                  <a:cubicBezTo>
                    <a:pt x="4931443" y="659846"/>
                    <a:pt x="4943951" y="668118"/>
                    <a:pt x="4956775" y="665500"/>
                  </a:cubicBezTo>
                  <a:cubicBezTo>
                    <a:pt x="4966092" y="663602"/>
                    <a:pt x="4973357" y="656331"/>
                    <a:pt x="4975252" y="647029"/>
                  </a:cubicBezTo>
                  <a:lnTo>
                    <a:pt x="5067703" y="647029"/>
                  </a:lnTo>
                  <a:lnTo>
                    <a:pt x="5143508" y="571224"/>
                  </a:lnTo>
                  <a:lnTo>
                    <a:pt x="5156142" y="571224"/>
                  </a:lnTo>
                  <a:cubicBezTo>
                    <a:pt x="5158764" y="584041"/>
                    <a:pt x="5171272" y="592313"/>
                    <a:pt x="5184096" y="589695"/>
                  </a:cubicBezTo>
                  <a:cubicBezTo>
                    <a:pt x="5196919" y="587080"/>
                    <a:pt x="5205195" y="574565"/>
                    <a:pt x="5202573" y="561748"/>
                  </a:cubicBezTo>
                  <a:cubicBezTo>
                    <a:pt x="5199952" y="548931"/>
                    <a:pt x="5187443" y="540658"/>
                    <a:pt x="5174620" y="543277"/>
                  </a:cubicBezTo>
                  <a:cubicBezTo>
                    <a:pt x="5165302" y="545175"/>
                    <a:pt x="5158038" y="552446"/>
                    <a:pt x="5156142" y="561748"/>
                  </a:cubicBezTo>
                  <a:lnTo>
                    <a:pt x="5139529" y="561748"/>
                  </a:lnTo>
                  <a:lnTo>
                    <a:pt x="5098815" y="602493"/>
                  </a:lnTo>
                  <a:lnTo>
                    <a:pt x="5098815" y="602493"/>
                  </a:lnTo>
                  <a:close/>
                  <a:moveTo>
                    <a:pt x="4951911" y="656504"/>
                  </a:moveTo>
                  <a:cubicBezTo>
                    <a:pt x="4944046" y="656504"/>
                    <a:pt x="4937697" y="650140"/>
                    <a:pt x="4937697" y="642291"/>
                  </a:cubicBezTo>
                  <a:cubicBezTo>
                    <a:pt x="4937697" y="634442"/>
                    <a:pt x="4944046" y="628078"/>
                    <a:pt x="4951911" y="628078"/>
                  </a:cubicBezTo>
                  <a:cubicBezTo>
                    <a:pt x="4959775" y="628078"/>
                    <a:pt x="4966124" y="634442"/>
                    <a:pt x="4966124" y="642291"/>
                  </a:cubicBezTo>
                  <a:cubicBezTo>
                    <a:pt x="4966029" y="650071"/>
                    <a:pt x="4959681" y="656331"/>
                    <a:pt x="4951911" y="656347"/>
                  </a:cubicBezTo>
                  <a:close/>
                  <a:moveTo>
                    <a:pt x="5179326" y="552272"/>
                  </a:moveTo>
                  <a:cubicBezTo>
                    <a:pt x="5187191" y="552272"/>
                    <a:pt x="5193540" y="558637"/>
                    <a:pt x="5193540" y="566486"/>
                  </a:cubicBezTo>
                  <a:cubicBezTo>
                    <a:pt x="5193540" y="574335"/>
                    <a:pt x="5187191" y="580699"/>
                    <a:pt x="5179326" y="580699"/>
                  </a:cubicBezTo>
                  <a:cubicBezTo>
                    <a:pt x="5171461" y="580699"/>
                    <a:pt x="5165113" y="574335"/>
                    <a:pt x="5165113" y="566486"/>
                  </a:cubicBezTo>
                  <a:cubicBezTo>
                    <a:pt x="5165018" y="558653"/>
                    <a:pt x="5171272" y="552222"/>
                    <a:pt x="5179105" y="552114"/>
                  </a:cubicBezTo>
                  <a:cubicBezTo>
                    <a:pt x="5179168" y="552114"/>
                    <a:pt x="5179263" y="552114"/>
                    <a:pt x="5179326" y="552114"/>
                  </a:cubicBezTo>
                  <a:close/>
                  <a:moveTo>
                    <a:pt x="532026" y="2835745"/>
                  </a:moveTo>
                  <a:cubicBezTo>
                    <a:pt x="529022" y="2848481"/>
                    <a:pt x="536912" y="2861235"/>
                    <a:pt x="549648" y="2864239"/>
                  </a:cubicBezTo>
                  <a:cubicBezTo>
                    <a:pt x="562380" y="2867242"/>
                    <a:pt x="575137" y="2859352"/>
                    <a:pt x="578141" y="2846617"/>
                  </a:cubicBezTo>
                  <a:cubicBezTo>
                    <a:pt x="578248" y="2846156"/>
                    <a:pt x="578343" y="2845689"/>
                    <a:pt x="578425" y="2845221"/>
                  </a:cubicBezTo>
                  <a:lnTo>
                    <a:pt x="711558" y="2845221"/>
                  </a:lnTo>
                  <a:lnTo>
                    <a:pt x="711558" y="2501287"/>
                  </a:lnTo>
                  <a:lnTo>
                    <a:pt x="938974" y="2273871"/>
                  </a:lnTo>
                  <a:lnTo>
                    <a:pt x="938974" y="2181452"/>
                  </a:lnTo>
                  <a:cubicBezTo>
                    <a:pt x="951791" y="2178837"/>
                    <a:pt x="960063" y="2166323"/>
                    <a:pt x="957445" y="2153505"/>
                  </a:cubicBezTo>
                  <a:cubicBezTo>
                    <a:pt x="954829" y="2140685"/>
                    <a:pt x="942315" y="2132416"/>
                    <a:pt x="929498" y="2135031"/>
                  </a:cubicBezTo>
                  <a:cubicBezTo>
                    <a:pt x="916680" y="2137649"/>
                    <a:pt x="908408" y="2150160"/>
                    <a:pt x="911027" y="2162981"/>
                  </a:cubicBezTo>
                  <a:cubicBezTo>
                    <a:pt x="912925" y="2172283"/>
                    <a:pt x="920196" y="2179554"/>
                    <a:pt x="929498" y="2181452"/>
                  </a:cubicBezTo>
                  <a:lnTo>
                    <a:pt x="929498" y="2269891"/>
                  </a:lnTo>
                  <a:lnTo>
                    <a:pt x="702082" y="2497307"/>
                  </a:lnTo>
                  <a:lnTo>
                    <a:pt x="702082" y="2835745"/>
                  </a:lnTo>
                  <a:lnTo>
                    <a:pt x="578425" y="2835745"/>
                  </a:lnTo>
                  <a:cubicBezTo>
                    <a:pt x="575778" y="2822931"/>
                    <a:pt x="563248" y="2814691"/>
                    <a:pt x="550434" y="2817337"/>
                  </a:cubicBezTo>
                  <a:cubicBezTo>
                    <a:pt x="541173" y="2819248"/>
                    <a:pt x="533937" y="2826485"/>
                    <a:pt x="532026" y="2835745"/>
                  </a:cubicBezTo>
                  <a:close/>
                  <a:moveTo>
                    <a:pt x="920022" y="2158237"/>
                  </a:moveTo>
                  <a:cubicBezTo>
                    <a:pt x="920022" y="2150388"/>
                    <a:pt x="926387" y="2144023"/>
                    <a:pt x="934236" y="2144023"/>
                  </a:cubicBezTo>
                  <a:cubicBezTo>
                    <a:pt x="942085" y="2144023"/>
                    <a:pt x="948449" y="2150388"/>
                    <a:pt x="948449" y="2158237"/>
                  </a:cubicBezTo>
                  <a:cubicBezTo>
                    <a:pt x="948449" y="2166086"/>
                    <a:pt x="942085" y="2172450"/>
                    <a:pt x="934236" y="2172450"/>
                  </a:cubicBezTo>
                  <a:cubicBezTo>
                    <a:pt x="926387" y="2172450"/>
                    <a:pt x="920022" y="2166086"/>
                    <a:pt x="920022" y="2158237"/>
                  </a:cubicBezTo>
                  <a:close/>
                  <a:moveTo>
                    <a:pt x="569423" y="2840483"/>
                  </a:moveTo>
                  <a:cubicBezTo>
                    <a:pt x="569423" y="2848332"/>
                    <a:pt x="563059" y="2854697"/>
                    <a:pt x="555210" y="2854697"/>
                  </a:cubicBezTo>
                  <a:cubicBezTo>
                    <a:pt x="547361" y="2854697"/>
                    <a:pt x="540996" y="2848332"/>
                    <a:pt x="540996" y="2840483"/>
                  </a:cubicBezTo>
                  <a:cubicBezTo>
                    <a:pt x="540996" y="2832634"/>
                    <a:pt x="547361" y="2826270"/>
                    <a:pt x="555210" y="2826270"/>
                  </a:cubicBezTo>
                  <a:cubicBezTo>
                    <a:pt x="563059" y="2826270"/>
                    <a:pt x="569423" y="2832634"/>
                    <a:pt x="569423" y="2840483"/>
                  </a:cubicBezTo>
                  <a:close/>
                  <a:moveTo>
                    <a:pt x="550472" y="2939504"/>
                  </a:moveTo>
                  <a:cubicBezTo>
                    <a:pt x="563289" y="2942122"/>
                    <a:pt x="575804" y="2933853"/>
                    <a:pt x="578422" y="2921036"/>
                  </a:cubicBezTo>
                  <a:cubicBezTo>
                    <a:pt x="578425" y="2921033"/>
                    <a:pt x="578425" y="2921030"/>
                    <a:pt x="578425" y="2921026"/>
                  </a:cubicBezTo>
                  <a:lnTo>
                    <a:pt x="986826" y="2921026"/>
                  </a:lnTo>
                  <a:cubicBezTo>
                    <a:pt x="989441" y="2933844"/>
                    <a:pt x="1001955" y="2942116"/>
                    <a:pt x="1014772" y="2939498"/>
                  </a:cubicBezTo>
                  <a:cubicBezTo>
                    <a:pt x="1027593" y="2936882"/>
                    <a:pt x="1035862" y="2924368"/>
                    <a:pt x="1033247" y="2911551"/>
                  </a:cubicBezTo>
                  <a:cubicBezTo>
                    <a:pt x="1030632" y="2898733"/>
                    <a:pt x="1018117" y="2890461"/>
                    <a:pt x="1005297" y="2893080"/>
                  </a:cubicBezTo>
                  <a:cubicBezTo>
                    <a:pt x="995995" y="2894978"/>
                    <a:pt x="988724" y="2902249"/>
                    <a:pt x="986826" y="2911551"/>
                  </a:cubicBezTo>
                  <a:lnTo>
                    <a:pt x="578425" y="2911551"/>
                  </a:lnTo>
                  <a:cubicBezTo>
                    <a:pt x="575807" y="2898733"/>
                    <a:pt x="563289" y="2890464"/>
                    <a:pt x="550472" y="2893086"/>
                  </a:cubicBezTo>
                  <a:cubicBezTo>
                    <a:pt x="537655" y="2895704"/>
                    <a:pt x="529386" y="2908221"/>
                    <a:pt x="532007" y="2921039"/>
                  </a:cubicBezTo>
                  <a:cubicBezTo>
                    <a:pt x="533909" y="2930338"/>
                    <a:pt x="541173" y="2937602"/>
                    <a:pt x="550472" y="2939504"/>
                  </a:cubicBezTo>
                  <a:close/>
                  <a:moveTo>
                    <a:pt x="1010041" y="2902075"/>
                  </a:moveTo>
                  <a:cubicBezTo>
                    <a:pt x="1017890" y="2902075"/>
                    <a:pt x="1024254" y="2908439"/>
                    <a:pt x="1024254" y="2916288"/>
                  </a:cubicBezTo>
                  <a:cubicBezTo>
                    <a:pt x="1024254" y="2924137"/>
                    <a:pt x="1017890" y="2930502"/>
                    <a:pt x="1010041" y="2930502"/>
                  </a:cubicBezTo>
                  <a:cubicBezTo>
                    <a:pt x="1002192" y="2930502"/>
                    <a:pt x="995827" y="2924137"/>
                    <a:pt x="995827" y="2916288"/>
                  </a:cubicBezTo>
                  <a:cubicBezTo>
                    <a:pt x="995808" y="2908455"/>
                    <a:pt x="1002145" y="2902094"/>
                    <a:pt x="1009978" y="2902075"/>
                  </a:cubicBezTo>
                  <a:cubicBezTo>
                    <a:pt x="1010000" y="2902075"/>
                    <a:pt x="1010019" y="2902075"/>
                    <a:pt x="1010041" y="2902075"/>
                  </a:cubicBezTo>
                  <a:close/>
                  <a:moveTo>
                    <a:pt x="555210" y="2902075"/>
                  </a:moveTo>
                  <a:cubicBezTo>
                    <a:pt x="563059" y="2902075"/>
                    <a:pt x="569423" y="2908439"/>
                    <a:pt x="569423" y="2916288"/>
                  </a:cubicBezTo>
                  <a:cubicBezTo>
                    <a:pt x="569423" y="2924137"/>
                    <a:pt x="563059" y="2930502"/>
                    <a:pt x="555210" y="2930502"/>
                  </a:cubicBezTo>
                  <a:cubicBezTo>
                    <a:pt x="547361" y="2930502"/>
                    <a:pt x="540996" y="2924137"/>
                    <a:pt x="540996" y="2916288"/>
                  </a:cubicBezTo>
                  <a:cubicBezTo>
                    <a:pt x="540977" y="2908455"/>
                    <a:pt x="547313" y="2902094"/>
                    <a:pt x="555147" y="2902075"/>
                  </a:cubicBezTo>
                  <a:cubicBezTo>
                    <a:pt x="555169" y="2902075"/>
                    <a:pt x="555188" y="2902075"/>
                    <a:pt x="555210" y="2902075"/>
                  </a:cubicBezTo>
                  <a:close/>
                  <a:moveTo>
                    <a:pt x="1669072" y="2911551"/>
                  </a:moveTo>
                  <a:cubicBezTo>
                    <a:pt x="1666460" y="2924371"/>
                    <a:pt x="1674732" y="2936882"/>
                    <a:pt x="1687553" y="2939494"/>
                  </a:cubicBezTo>
                  <a:cubicBezTo>
                    <a:pt x="1700370" y="2942106"/>
                    <a:pt x="1712881" y="2933834"/>
                    <a:pt x="1715497" y="2921014"/>
                  </a:cubicBezTo>
                  <a:cubicBezTo>
                    <a:pt x="1718109" y="2908199"/>
                    <a:pt x="1709840" y="2895692"/>
                    <a:pt x="1697025" y="2893073"/>
                  </a:cubicBezTo>
                  <a:lnTo>
                    <a:pt x="1697025" y="2636283"/>
                  </a:lnTo>
                  <a:cubicBezTo>
                    <a:pt x="1709846" y="2633668"/>
                    <a:pt x="1718115" y="2621154"/>
                    <a:pt x="1715497" y="2608336"/>
                  </a:cubicBezTo>
                  <a:cubicBezTo>
                    <a:pt x="1712881" y="2595516"/>
                    <a:pt x="1700367" y="2587247"/>
                    <a:pt x="1687550" y="2589862"/>
                  </a:cubicBezTo>
                  <a:cubicBezTo>
                    <a:pt x="1674732" y="2592480"/>
                    <a:pt x="1666460" y="2604991"/>
                    <a:pt x="1669079" y="2617812"/>
                  </a:cubicBezTo>
                  <a:cubicBezTo>
                    <a:pt x="1670977" y="2627114"/>
                    <a:pt x="1678248" y="2634385"/>
                    <a:pt x="1687550" y="2636283"/>
                  </a:cubicBezTo>
                  <a:lnTo>
                    <a:pt x="1687550" y="2893231"/>
                  </a:lnTo>
                  <a:cubicBezTo>
                    <a:pt x="1678289" y="2895107"/>
                    <a:pt x="1671027" y="2902306"/>
                    <a:pt x="1669072" y="2911551"/>
                  </a:cubicBezTo>
                  <a:close/>
                  <a:moveTo>
                    <a:pt x="1678074" y="2613068"/>
                  </a:moveTo>
                  <a:cubicBezTo>
                    <a:pt x="1678074" y="2605219"/>
                    <a:pt x="1684439" y="2598854"/>
                    <a:pt x="1692288" y="2598854"/>
                  </a:cubicBezTo>
                  <a:cubicBezTo>
                    <a:pt x="1700137" y="2598854"/>
                    <a:pt x="1706501" y="2605219"/>
                    <a:pt x="1706501" y="2613068"/>
                  </a:cubicBezTo>
                  <a:cubicBezTo>
                    <a:pt x="1706501" y="2620917"/>
                    <a:pt x="1700137" y="2627281"/>
                    <a:pt x="1692288" y="2627281"/>
                  </a:cubicBezTo>
                  <a:cubicBezTo>
                    <a:pt x="1684439" y="2627281"/>
                    <a:pt x="1678074" y="2620917"/>
                    <a:pt x="1678074" y="2613068"/>
                  </a:cubicBezTo>
                  <a:close/>
                  <a:moveTo>
                    <a:pt x="1692288" y="2902075"/>
                  </a:moveTo>
                  <a:cubicBezTo>
                    <a:pt x="1700137" y="2902075"/>
                    <a:pt x="1706501" y="2908439"/>
                    <a:pt x="1706501" y="2916288"/>
                  </a:cubicBezTo>
                  <a:cubicBezTo>
                    <a:pt x="1706501" y="2924137"/>
                    <a:pt x="1700137" y="2930502"/>
                    <a:pt x="1692288" y="2930502"/>
                  </a:cubicBezTo>
                  <a:cubicBezTo>
                    <a:pt x="1684439" y="2930502"/>
                    <a:pt x="1678074" y="2924137"/>
                    <a:pt x="1678074" y="2916288"/>
                  </a:cubicBezTo>
                  <a:cubicBezTo>
                    <a:pt x="1678055" y="2908455"/>
                    <a:pt x="1684391" y="2902094"/>
                    <a:pt x="1692224" y="2902075"/>
                  </a:cubicBezTo>
                  <a:cubicBezTo>
                    <a:pt x="1692247" y="2902075"/>
                    <a:pt x="1692265" y="2902075"/>
                    <a:pt x="1692288" y="2902075"/>
                  </a:cubicBezTo>
                  <a:close/>
                  <a:moveTo>
                    <a:pt x="1005303" y="3091114"/>
                  </a:moveTo>
                  <a:cubicBezTo>
                    <a:pt x="1018121" y="3093733"/>
                    <a:pt x="1030635" y="3085464"/>
                    <a:pt x="1033253" y="3072646"/>
                  </a:cubicBezTo>
                  <a:cubicBezTo>
                    <a:pt x="1033256" y="3072643"/>
                    <a:pt x="1033256" y="3072640"/>
                    <a:pt x="1033256" y="3072637"/>
                  </a:cubicBezTo>
                  <a:lnTo>
                    <a:pt x="1166389" y="3072637"/>
                  </a:lnTo>
                  <a:lnTo>
                    <a:pt x="1166389" y="2838525"/>
                  </a:lnTo>
                  <a:lnTo>
                    <a:pt x="1011999" y="2684135"/>
                  </a:lnTo>
                  <a:lnTo>
                    <a:pt x="881646" y="2684135"/>
                  </a:lnTo>
                  <a:cubicBezTo>
                    <a:pt x="879031" y="2671318"/>
                    <a:pt x="866516" y="2663045"/>
                    <a:pt x="853699" y="2665664"/>
                  </a:cubicBezTo>
                  <a:cubicBezTo>
                    <a:pt x="840878" y="2668279"/>
                    <a:pt x="832609" y="2680793"/>
                    <a:pt x="835225" y="2693611"/>
                  </a:cubicBezTo>
                  <a:cubicBezTo>
                    <a:pt x="837840" y="2706428"/>
                    <a:pt x="850354" y="2714700"/>
                    <a:pt x="863175" y="2712082"/>
                  </a:cubicBezTo>
                  <a:cubicBezTo>
                    <a:pt x="872477" y="2710184"/>
                    <a:pt x="879748" y="2702913"/>
                    <a:pt x="881646" y="2693611"/>
                  </a:cubicBezTo>
                  <a:lnTo>
                    <a:pt x="1007988" y="2693611"/>
                  </a:lnTo>
                  <a:lnTo>
                    <a:pt x="1156787" y="2842410"/>
                  </a:lnTo>
                  <a:lnTo>
                    <a:pt x="1156787" y="3063161"/>
                  </a:lnTo>
                  <a:lnTo>
                    <a:pt x="1033256" y="3063161"/>
                  </a:lnTo>
                  <a:cubicBezTo>
                    <a:pt x="1030638" y="3050344"/>
                    <a:pt x="1018121" y="3042075"/>
                    <a:pt x="1005303" y="3044696"/>
                  </a:cubicBezTo>
                  <a:cubicBezTo>
                    <a:pt x="992486" y="3047315"/>
                    <a:pt x="984217" y="3059832"/>
                    <a:pt x="986838" y="3072649"/>
                  </a:cubicBezTo>
                  <a:cubicBezTo>
                    <a:pt x="988740" y="3081948"/>
                    <a:pt x="996004" y="3089213"/>
                    <a:pt x="1005303" y="3091114"/>
                  </a:cubicBezTo>
                  <a:close/>
                  <a:moveTo>
                    <a:pt x="858431" y="2703086"/>
                  </a:moveTo>
                  <a:cubicBezTo>
                    <a:pt x="850582" y="2703086"/>
                    <a:pt x="844217" y="2696722"/>
                    <a:pt x="844217" y="2688873"/>
                  </a:cubicBezTo>
                  <a:cubicBezTo>
                    <a:pt x="844217" y="2681024"/>
                    <a:pt x="850582" y="2674659"/>
                    <a:pt x="858431" y="2674659"/>
                  </a:cubicBezTo>
                  <a:cubicBezTo>
                    <a:pt x="866280" y="2674659"/>
                    <a:pt x="872644" y="2681024"/>
                    <a:pt x="872644" y="2688873"/>
                  </a:cubicBezTo>
                  <a:cubicBezTo>
                    <a:pt x="872628" y="2696716"/>
                    <a:pt x="866273" y="2703067"/>
                    <a:pt x="858431" y="2703086"/>
                  </a:cubicBezTo>
                  <a:close/>
                  <a:moveTo>
                    <a:pt x="1010041" y="3053685"/>
                  </a:moveTo>
                  <a:cubicBezTo>
                    <a:pt x="1017890" y="3053685"/>
                    <a:pt x="1024254" y="3060050"/>
                    <a:pt x="1024254" y="3067899"/>
                  </a:cubicBezTo>
                  <a:cubicBezTo>
                    <a:pt x="1024254" y="3075748"/>
                    <a:pt x="1017890" y="3082112"/>
                    <a:pt x="1010041" y="3082112"/>
                  </a:cubicBezTo>
                  <a:cubicBezTo>
                    <a:pt x="1002192" y="3082112"/>
                    <a:pt x="995827" y="3075748"/>
                    <a:pt x="995827" y="3067899"/>
                  </a:cubicBezTo>
                  <a:cubicBezTo>
                    <a:pt x="995808" y="3060066"/>
                    <a:pt x="1002145" y="3053704"/>
                    <a:pt x="1009978" y="3053685"/>
                  </a:cubicBezTo>
                  <a:cubicBezTo>
                    <a:pt x="1010000" y="3053685"/>
                    <a:pt x="1010019" y="3053685"/>
                    <a:pt x="1010041" y="3053685"/>
                  </a:cubicBezTo>
                  <a:close/>
                  <a:moveTo>
                    <a:pt x="1990771" y="2560478"/>
                  </a:moveTo>
                  <a:cubicBezTo>
                    <a:pt x="2003588" y="2563096"/>
                    <a:pt x="2016102" y="2554827"/>
                    <a:pt x="2018721" y="2542010"/>
                  </a:cubicBezTo>
                  <a:cubicBezTo>
                    <a:pt x="2018724" y="2542007"/>
                    <a:pt x="2018724" y="2542004"/>
                    <a:pt x="2018724" y="2542000"/>
                  </a:cubicBezTo>
                  <a:lnTo>
                    <a:pt x="2066576" y="2542000"/>
                  </a:lnTo>
                  <a:lnTo>
                    <a:pt x="2066576" y="2741621"/>
                  </a:lnTo>
                  <a:cubicBezTo>
                    <a:pt x="2053758" y="2744236"/>
                    <a:pt x="2045486" y="2756750"/>
                    <a:pt x="2048104" y="2769568"/>
                  </a:cubicBezTo>
                  <a:cubicBezTo>
                    <a:pt x="2050720" y="2782388"/>
                    <a:pt x="2063234" y="2790657"/>
                    <a:pt x="2076051" y="2788042"/>
                  </a:cubicBezTo>
                  <a:cubicBezTo>
                    <a:pt x="2088872" y="2785423"/>
                    <a:pt x="2097141" y="2772912"/>
                    <a:pt x="2094522" y="2760092"/>
                  </a:cubicBezTo>
                  <a:cubicBezTo>
                    <a:pt x="2092624" y="2750790"/>
                    <a:pt x="2085353" y="2743519"/>
                    <a:pt x="2076051" y="2741621"/>
                  </a:cubicBezTo>
                  <a:lnTo>
                    <a:pt x="2076051" y="2532525"/>
                  </a:lnTo>
                  <a:lnTo>
                    <a:pt x="2018724" y="2532525"/>
                  </a:lnTo>
                  <a:cubicBezTo>
                    <a:pt x="2016105" y="2519707"/>
                    <a:pt x="2003588" y="2511438"/>
                    <a:pt x="1990771" y="2514060"/>
                  </a:cubicBezTo>
                  <a:cubicBezTo>
                    <a:pt x="1977953" y="2516678"/>
                    <a:pt x="1969684" y="2529196"/>
                    <a:pt x="1972306" y="2542013"/>
                  </a:cubicBezTo>
                  <a:cubicBezTo>
                    <a:pt x="1974207" y="2551312"/>
                    <a:pt x="1981472" y="2558576"/>
                    <a:pt x="1990771" y="2560478"/>
                  </a:cubicBezTo>
                  <a:close/>
                  <a:moveTo>
                    <a:pt x="2085527" y="2764678"/>
                  </a:moveTo>
                  <a:cubicBezTo>
                    <a:pt x="2085527" y="2772527"/>
                    <a:pt x="2079163" y="2778892"/>
                    <a:pt x="2071314" y="2778892"/>
                  </a:cubicBezTo>
                  <a:cubicBezTo>
                    <a:pt x="2063464" y="2778892"/>
                    <a:pt x="2057100" y="2772527"/>
                    <a:pt x="2057100" y="2764678"/>
                  </a:cubicBezTo>
                  <a:cubicBezTo>
                    <a:pt x="2057100" y="2756829"/>
                    <a:pt x="2063464" y="2750465"/>
                    <a:pt x="2071314" y="2750465"/>
                  </a:cubicBezTo>
                  <a:cubicBezTo>
                    <a:pt x="2079163" y="2750465"/>
                    <a:pt x="2085527" y="2756829"/>
                    <a:pt x="2085527" y="2764678"/>
                  </a:cubicBezTo>
                  <a:close/>
                  <a:moveTo>
                    <a:pt x="1995508" y="2523049"/>
                  </a:moveTo>
                  <a:cubicBezTo>
                    <a:pt x="2003357" y="2523049"/>
                    <a:pt x="2009722" y="2529414"/>
                    <a:pt x="2009722" y="2537263"/>
                  </a:cubicBezTo>
                  <a:cubicBezTo>
                    <a:pt x="2009722" y="2545112"/>
                    <a:pt x="2003357" y="2551476"/>
                    <a:pt x="1995508" y="2551476"/>
                  </a:cubicBezTo>
                  <a:cubicBezTo>
                    <a:pt x="1987659" y="2551476"/>
                    <a:pt x="1981295" y="2545112"/>
                    <a:pt x="1981295" y="2537263"/>
                  </a:cubicBezTo>
                  <a:cubicBezTo>
                    <a:pt x="1981276" y="2529429"/>
                    <a:pt x="1987612" y="2523068"/>
                    <a:pt x="1995445" y="2523049"/>
                  </a:cubicBezTo>
                  <a:cubicBezTo>
                    <a:pt x="1995467" y="2523049"/>
                    <a:pt x="1995486" y="2523049"/>
                    <a:pt x="1995508" y="2523049"/>
                  </a:cubicBezTo>
                  <a:close/>
                  <a:moveTo>
                    <a:pt x="2066576" y="2484673"/>
                  </a:moveTo>
                  <a:cubicBezTo>
                    <a:pt x="2079396" y="2487285"/>
                    <a:pt x="2091907" y="2479013"/>
                    <a:pt x="2094519" y="2466192"/>
                  </a:cubicBezTo>
                  <a:cubicBezTo>
                    <a:pt x="2097135" y="2453375"/>
                    <a:pt x="2088859" y="2440864"/>
                    <a:pt x="2076039" y="2438248"/>
                  </a:cubicBezTo>
                  <a:cubicBezTo>
                    <a:pt x="2063224" y="2435636"/>
                    <a:pt x="2050716" y="2443905"/>
                    <a:pt x="2048098" y="2456720"/>
                  </a:cubicBezTo>
                  <a:lnTo>
                    <a:pt x="1639698" y="2456720"/>
                  </a:lnTo>
                  <a:cubicBezTo>
                    <a:pt x="1637082" y="2443902"/>
                    <a:pt x="1624568" y="2435630"/>
                    <a:pt x="1611751" y="2438248"/>
                  </a:cubicBezTo>
                  <a:cubicBezTo>
                    <a:pt x="1598930" y="2440864"/>
                    <a:pt x="1590661" y="2453378"/>
                    <a:pt x="1593277" y="2466195"/>
                  </a:cubicBezTo>
                  <a:cubicBezTo>
                    <a:pt x="1595892" y="2479013"/>
                    <a:pt x="1608406" y="2487285"/>
                    <a:pt x="1621223" y="2484666"/>
                  </a:cubicBezTo>
                  <a:cubicBezTo>
                    <a:pt x="1630528" y="2482768"/>
                    <a:pt x="1637799" y="2475497"/>
                    <a:pt x="1639698" y="2466195"/>
                  </a:cubicBezTo>
                  <a:lnTo>
                    <a:pt x="2048098" y="2466195"/>
                  </a:lnTo>
                  <a:cubicBezTo>
                    <a:pt x="2050003" y="2475497"/>
                    <a:pt x="2057274" y="2482768"/>
                    <a:pt x="2066576" y="2484673"/>
                  </a:cubicBezTo>
                  <a:close/>
                  <a:moveTo>
                    <a:pt x="2071314" y="2447244"/>
                  </a:moveTo>
                  <a:cubicBezTo>
                    <a:pt x="2079163" y="2447244"/>
                    <a:pt x="2085527" y="2453608"/>
                    <a:pt x="2085527" y="2461457"/>
                  </a:cubicBezTo>
                  <a:cubicBezTo>
                    <a:pt x="2085527" y="2469306"/>
                    <a:pt x="2079163" y="2475671"/>
                    <a:pt x="2071314" y="2475671"/>
                  </a:cubicBezTo>
                  <a:cubicBezTo>
                    <a:pt x="2063464" y="2475671"/>
                    <a:pt x="2057100" y="2469306"/>
                    <a:pt x="2057100" y="2461457"/>
                  </a:cubicBezTo>
                  <a:cubicBezTo>
                    <a:pt x="2057081" y="2453624"/>
                    <a:pt x="2063417" y="2447263"/>
                    <a:pt x="2071250" y="2447244"/>
                  </a:cubicBezTo>
                  <a:cubicBezTo>
                    <a:pt x="2071273" y="2447244"/>
                    <a:pt x="2071291" y="2447244"/>
                    <a:pt x="2071314" y="2447244"/>
                  </a:cubicBezTo>
                  <a:close/>
                  <a:moveTo>
                    <a:pt x="1616482" y="2475671"/>
                  </a:moveTo>
                  <a:cubicBezTo>
                    <a:pt x="1608633" y="2475671"/>
                    <a:pt x="1602269" y="2469306"/>
                    <a:pt x="1602269" y="2461457"/>
                  </a:cubicBezTo>
                  <a:cubicBezTo>
                    <a:pt x="1602269" y="2453608"/>
                    <a:pt x="1608633" y="2447244"/>
                    <a:pt x="1616482" y="2447244"/>
                  </a:cubicBezTo>
                  <a:cubicBezTo>
                    <a:pt x="1624331" y="2447244"/>
                    <a:pt x="1630696" y="2453608"/>
                    <a:pt x="1630696" y="2461457"/>
                  </a:cubicBezTo>
                  <a:cubicBezTo>
                    <a:pt x="1630680" y="2469300"/>
                    <a:pt x="1624325" y="2475652"/>
                    <a:pt x="1616482" y="2475671"/>
                  </a:cubicBezTo>
                  <a:close/>
                  <a:moveTo>
                    <a:pt x="5326199" y="1499205"/>
                  </a:moveTo>
                  <a:cubicBezTo>
                    <a:pt x="5339022" y="1501817"/>
                    <a:pt x="5351530" y="1493545"/>
                    <a:pt x="5354152" y="1480725"/>
                  </a:cubicBezTo>
                  <a:cubicBezTo>
                    <a:pt x="5356742" y="1467907"/>
                    <a:pt x="5348498" y="1455396"/>
                    <a:pt x="5335674" y="1452781"/>
                  </a:cubicBezTo>
                  <a:cubicBezTo>
                    <a:pt x="5322850" y="1450169"/>
                    <a:pt x="5310343" y="1458438"/>
                    <a:pt x="5307721" y="1471252"/>
                  </a:cubicBezTo>
                  <a:lnTo>
                    <a:pt x="4899321" y="1471252"/>
                  </a:lnTo>
                  <a:cubicBezTo>
                    <a:pt x="4896699" y="1458435"/>
                    <a:pt x="4884191" y="1450163"/>
                    <a:pt x="4871368" y="1452781"/>
                  </a:cubicBezTo>
                  <a:cubicBezTo>
                    <a:pt x="4858544" y="1455396"/>
                    <a:pt x="4850268" y="1467910"/>
                    <a:pt x="4852890" y="1480728"/>
                  </a:cubicBezTo>
                  <a:cubicBezTo>
                    <a:pt x="4855512" y="1493545"/>
                    <a:pt x="4868019" y="1501817"/>
                    <a:pt x="4880843" y="1499199"/>
                  </a:cubicBezTo>
                  <a:cubicBezTo>
                    <a:pt x="4890161" y="1497301"/>
                    <a:pt x="4897426" y="1490030"/>
                    <a:pt x="4899321" y="1480728"/>
                  </a:cubicBezTo>
                  <a:lnTo>
                    <a:pt x="5307721" y="1480728"/>
                  </a:lnTo>
                  <a:cubicBezTo>
                    <a:pt x="5309616" y="1490033"/>
                    <a:pt x="5316881" y="1497307"/>
                    <a:pt x="5326199" y="1499205"/>
                  </a:cubicBezTo>
                  <a:close/>
                  <a:moveTo>
                    <a:pt x="5330937" y="1461777"/>
                  </a:moveTo>
                  <a:cubicBezTo>
                    <a:pt x="5338801" y="1461777"/>
                    <a:pt x="5345150" y="1468141"/>
                    <a:pt x="5345150" y="1475990"/>
                  </a:cubicBezTo>
                  <a:cubicBezTo>
                    <a:pt x="5345150" y="1483839"/>
                    <a:pt x="5338801" y="1490203"/>
                    <a:pt x="5330937" y="1490203"/>
                  </a:cubicBezTo>
                  <a:cubicBezTo>
                    <a:pt x="5323072" y="1490203"/>
                    <a:pt x="5316723" y="1483839"/>
                    <a:pt x="5316723" y="1475990"/>
                  </a:cubicBezTo>
                  <a:cubicBezTo>
                    <a:pt x="5316691" y="1468157"/>
                    <a:pt x="5323040" y="1461796"/>
                    <a:pt x="5330873" y="1461777"/>
                  </a:cubicBezTo>
                  <a:cubicBezTo>
                    <a:pt x="5330905" y="1461777"/>
                    <a:pt x="5330905" y="1461777"/>
                    <a:pt x="5330937" y="1461777"/>
                  </a:cubicBezTo>
                  <a:close/>
                  <a:moveTo>
                    <a:pt x="4876105" y="1490203"/>
                  </a:moveTo>
                  <a:cubicBezTo>
                    <a:pt x="4868241" y="1490203"/>
                    <a:pt x="4861892" y="1483839"/>
                    <a:pt x="4861892" y="1475990"/>
                  </a:cubicBezTo>
                  <a:cubicBezTo>
                    <a:pt x="4861892" y="1468141"/>
                    <a:pt x="4868241" y="1461777"/>
                    <a:pt x="4876105" y="1461777"/>
                  </a:cubicBezTo>
                  <a:cubicBezTo>
                    <a:pt x="4883970" y="1461777"/>
                    <a:pt x="4890319" y="1468141"/>
                    <a:pt x="4890319" y="1475990"/>
                  </a:cubicBezTo>
                  <a:cubicBezTo>
                    <a:pt x="4890287" y="1483833"/>
                    <a:pt x="4883939" y="1490185"/>
                    <a:pt x="4876105" y="1490203"/>
                  </a:cubicBezTo>
                  <a:close/>
                  <a:moveTo>
                    <a:pt x="559948" y="1452933"/>
                  </a:moveTo>
                  <a:cubicBezTo>
                    <a:pt x="547127" y="1450321"/>
                    <a:pt x="534616" y="1458593"/>
                    <a:pt x="532004" y="1471413"/>
                  </a:cubicBezTo>
                  <a:cubicBezTo>
                    <a:pt x="529389" y="1484231"/>
                    <a:pt x="537664" y="1496742"/>
                    <a:pt x="550485" y="1499357"/>
                  </a:cubicBezTo>
                  <a:cubicBezTo>
                    <a:pt x="563299" y="1501969"/>
                    <a:pt x="575807" y="1493700"/>
                    <a:pt x="578425" y="1480886"/>
                  </a:cubicBezTo>
                  <a:lnTo>
                    <a:pt x="986826" y="1480886"/>
                  </a:lnTo>
                  <a:cubicBezTo>
                    <a:pt x="989441" y="1493703"/>
                    <a:pt x="1001955" y="1501975"/>
                    <a:pt x="1014772" y="1499357"/>
                  </a:cubicBezTo>
                  <a:cubicBezTo>
                    <a:pt x="1027593" y="1496742"/>
                    <a:pt x="1035862" y="1484228"/>
                    <a:pt x="1033247" y="1471410"/>
                  </a:cubicBezTo>
                  <a:cubicBezTo>
                    <a:pt x="1030632" y="1458593"/>
                    <a:pt x="1018117" y="1450321"/>
                    <a:pt x="1005297" y="1452939"/>
                  </a:cubicBezTo>
                  <a:cubicBezTo>
                    <a:pt x="995995" y="1454837"/>
                    <a:pt x="988724" y="1462108"/>
                    <a:pt x="986826" y="1471410"/>
                  </a:cubicBezTo>
                  <a:lnTo>
                    <a:pt x="578425" y="1471410"/>
                  </a:lnTo>
                  <a:cubicBezTo>
                    <a:pt x="576536" y="1462099"/>
                    <a:pt x="569259" y="1454821"/>
                    <a:pt x="559948" y="1452933"/>
                  </a:cubicBezTo>
                  <a:close/>
                  <a:moveTo>
                    <a:pt x="555210" y="1490361"/>
                  </a:moveTo>
                  <a:cubicBezTo>
                    <a:pt x="547361" y="1490361"/>
                    <a:pt x="540996" y="1483997"/>
                    <a:pt x="540996" y="1476148"/>
                  </a:cubicBezTo>
                  <a:cubicBezTo>
                    <a:pt x="540996" y="1468299"/>
                    <a:pt x="547361" y="1461935"/>
                    <a:pt x="555210" y="1461935"/>
                  </a:cubicBezTo>
                  <a:cubicBezTo>
                    <a:pt x="563059" y="1461935"/>
                    <a:pt x="569423" y="1468299"/>
                    <a:pt x="569423" y="1476148"/>
                  </a:cubicBezTo>
                  <a:cubicBezTo>
                    <a:pt x="569319" y="1483927"/>
                    <a:pt x="562992" y="1490188"/>
                    <a:pt x="555210" y="1490203"/>
                  </a:cubicBezTo>
                  <a:close/>
                  <a:moveTo>
                    <a:pt x="1010041" y="1461935"/>
                  </a:moveTo>
                  <a:cubicBezTo>
                    <a:pt x="1017890" y="1461935"/>
                    <a:pt x="1024254" y="1468299"/>
                    <a:pt x="1024254" y="1476148"/>
                  </a:cubicBezTo>
                  <a:cubicBezTo>
                    <a:pt x="1024254" y="1483997"/>
                    <a:pt x="1017890" y="1490361"/>
                    <a:pt x="1010041" y="1490361"/>
                  </a:cubicBezTo>
                  <a:cubicBezTo>
                    <a:pt x="1002192" y="1490361"/>
                    <a:pt x="995827" y="1483997"/>
                    <a:pt x="995827" y="1476148"/>
                  </a:cubicBezTo>
                  <a:cubicBezTo>
                    <a:pt x="995723" y="1468315"/>
                    <a:pt x="1001987" y="1461884"/>
                    <a:pt x="1009820" y="1461777"/>
                  </a:cubicBezTo>
                  <a:cubicBezTo>
                    <a:pt x="1009892" y="1461777"/>
                    <a:pt x="1009968" y="1461777"/>
                    <a:pt x="1010041" y="1461777"/>
                  </a:cubicBezTo>
                  <a:close/>
                  <a:moveTo>
                    <a:pt x="1972325" y="2835903"/>
                  </a:moveTo>
                  <a:cubicBezTo>
                    <a:pt x="1969321" y="2848639"/>
                    <a:pt x="1977211" y="2861393"/>
                    <a:pt x="1989946" y="2864397"/>
                  </a:cubicBezTo>
                  <a:cubicBezTo>
                    <a:pt x="2002678" y="2867401"/>
                    <a:pt x="2015436" y="2859510"/>
                    <a:pt x="2018439" y="2846775"/>
                  </a:cubicBezTo>
                  <a:cubicBezTo>
                    <a:pt x="2018547" y="2846314"/>
                    <a:pt x="2018642" y="2845846"/>
                    <a:pt x="2018724" y="2845379"/>
                  </a:cubicBezTo>
                  <a:lnTo>
                    <a:pt x="2151857" y="2845379"/>
                  </a:lnTo>
                  <a:lnTo>
                    <a:pt x="2151857" y="2501287"/>
                  </a:lnTo>
                  <a:lnTo>
                    <a:pt x="2379272" y="2273871"/>
                  </a:lnTo>
                  <a:lnTo>
                    <a:pt x="2379272" y="2181452"/>
                  </a:lnTo>
                  <a:cubicBezTo>
                    <a:pt x="2392093" y="2178837"/>
                    <a:pt x="2400362" y="2166323"/>
                    <a:pt x="2397743" y="2153505"/>
                  </a:cubicBezTo>
                  <a:cubicBezTo>
                    <a:pt x="2395128" y="2140685"/>
                    <a:pt x="2382614" y="2132416"/>
                    <a:pt x="2369797" y="2135031"/>
                  </a:cubicBezTo>
                  <a:cubicBezTo>
                    <a:pt x="2356979" y="2137649"/>
                    <a:pt x="2348707" y="2150160"/>
                    <a:pt x="2351325" y="2162981"/>
                  </a:cubicBezTo>
                  <a:cubicBezTo>
                    <a:pt x="2353224" y="2172283"/>
                    <a:pt x="2360495" y="2179554"/>
                    <a:pt x="2369797" y="2181452"/>
                  </a:cubicBezTo>
                  <a:lnTo>
                    <a:pt x="2369797" y="2269891"/>
                  </a:lnTo>
                  <a:lnTo>
                    <a:pt x="2142381" y="2497307"/>
                  </a:lnTo>
                  <a:lnTo>
                    <a:pt x="2142381" y="2835745"/>
                  </a:lnTo>
                  <a:lnTo>
                    <a:pt x="2018724" y="2835745"/>
                  </a:lnTo>
                  <a:cubicBezTo>
                    <a:pt x="2016077" y="2822931"/>
                    <a:pt x="2003547" y="2814691"/>
                    <a:pt x="1990733" y="2817337"/>
                  </a:cubicBezTo>
                  <a:cubicBezTo>
                    <a:pt x="1981472" y="2819248"/>
                    <a:pt x="1974235" y="2826485"/>
                    <a:pt x="1972325" y="2835745"/>
                  </a:cubicBezTo>
                  <a:close/>
                  <a:moveTo>
                    <a:pt x="2360321" y="2158237"/>
                  </a:moveTo>
                  <a:cubicBezTo>
                    <a:pt x="2360321" y="2150388"/>
                    <a:pt x="2366685" y="2144023"/>
                    <a:pt x="2374534" y="2144023"/>
                  </a:cubicBezTo>
                  <a:cubicBezTo>
                    <a:pt x="2382383" y="2144023"/>
                    <a:pt x="2388748" y="2150388"/>
                    <a:pt x="2388748" y="2158237"/>
                  </a:cubicBezTo>
                  <a:cubicBezTo>
                    <a:pt x="2388748" y="2166086"/>
                    <a:pt x="2382383" y="2172450"/>
                    <a:pt x="2374534" y="2172450"/>
                  </a:cubicBezTo>
                  <a:cubicBezTo>
                    <a:pt x="2366685" y="2172450"/>
                    <a:pt x="2360321" y="2166086"/>
                    <a:pt x="2360321" y="2158237"/>
                  </a:cubicBezTo>
                  <a:close/>
                  <a:moveTo>
                    <a:pt x="2009722" y="2840483"/>
                  </a:moveTo>
                  <a:cubicBezTo>
                    <a:pt x="2009722" y="2848332"/>
                    <a:pt x="2003357" y="2854697"/>
                    <a:pt x="1995508" y="2854697"/>
                  </a:cubicBezTo>
                  <a:cubicBezTo>
                    <a:pt x="1987659" y="2854697"/>
                    <a:pt x="1981295" y="2848332"/>
                    <a:pt x="1981295" y="2840483"/>
                  </a:cubicBezTo>
                  <a:cubicBezTo>
                    <a:pt x="1981295" y="2832634"/>
                    <a:pt x="1987659" y="2826270"/>
                    <a:pt x="1995508" y="2826270"/>
                  </a:cubicBezTo>
                  <a:cubicBezTo>
                    <a:pt x="2003357" y="2826270"/>
                    <a:pt x="2009722" y="2832634"/>
                    <a:pt x="2009722" y="2840483"/>
                  </a:cubicBezTo>
                  <a:close/>
                  <a:moveTo>
                    <a:pt x="853693" y="1347595"/>
                  </a:moveTo>
                  <a:cubicBezTo>
                    <a:pt x="866510" y="1350213"/>
                    <a:pt x="879024" y="1341944"/>
                    <a:pt x="881643" y="1329127"/>
                  </a:cubicBezTo>
                  <a:cubicBezTo>
                    <a:pt x="881646" y="1329124"/>
                    <a:pt x="881646" y="1329121"/>
                    <a:pt x="881646" y="1329117"/>
                  </a:cubicBezTo>
                  <a:lnTo>
                    <a:pt x="970085" y="1329117"/>
                  </a:lnTo>
                  <a:lnTo>
                    <a:pt x="1080982" y="1440014"/>
                  </a:lnTo>
                  <a:lnTo>
                    <a:pt x="1080982" y="1547057"/>
                  </a:lnTo>
                  <a:lnTo>
                    <a:pt x="1033256" y="1547057"/>
                  </a:lnTo>
                  <a:cubicBezTo>
                    <a:pt x="1030641" y="1534240"/>
                    <a:pt x="1018127" y="1525968"/>
                    <a:pt x="1005309" y="1528586"/>
                  </a:cubicBezTo>
                  <a:cubicBezTo>
                    <a:pt x="992489" y="1531201"/>
                    <a:pt x="984220" y="1543716"/>
                    <a:pt x="986835" y="1556533"/>
                  </a:cubicBezTo>
                  <a:cubicBezTo>
                    <a:pt x="989450" y="1569350"/>
                    <a:pt x="1001964" y="1577623"/>
                    <a:pt x="1014785" y="1575004"/>
                  </a:cubicBezTo>
                  <a:cubicBezTo>
                    <a:pt x="1024087" y="1573106"/>
                    <a:pt x="1031358" y="1565835"/>
                    <a:pt x="1033256" y="1556533"/>
                  </a:cubicBezTo>
                  <a:lnTo>
                    <a:pt x="1090584" y="1556533"/>
                  </a:lnTo>
                  <a:lnTo>
                    <a:pt x="1090584" y="1436129"/>
                  </a:lnTo>
                  <a:lnTo>
                    <a:pt x="974097" y="1319642"/>
                  </a:lnTo>
                  <a:lnTo>
                    <a:pt x="881646" y="1319642"/>
                  </a:lnTo>
                  <a:cubicBezTo>
                    <a:pt x="879027" y="1306824"/>
                    <a:pt x="866510" y="1298555"/>
                    <a:pt x="853693" y="1301177"/>
                  </a:cubicBezTo>
                  <a:cubicBezTo>
                    <a:pt x="840875" y="1303795"/>
                    <a:pt x="832606" y="1316313"/>
                    <a:pt x="835228" y="1329130"/>
                  </a:cubicBezTo>
                  <a:cubicBezTo>
                    <a:pt x="837129" y="1338429"/>
                    <a:pt x="844394" y="1345694"/>
                    <a:pt x="853693" y="1347595"/>
                  </a:cubicBezTo>
                  <a:close/>
                  <a:moveTo>
                    <a:pt x="1010041" y="1566009"/>
                  </a:moveTo>
                  <a:cubicBezTo>
                    <a:pt x="1002192" y="1566009"/>
                    <a:pt x="995827" y="1559644"/>
                    <a:pt x="995827" y="1551795"/>
                  </a:cubicBezTo>
                  <a:cubicBezTo>
                    <a:pt x="995827" y="1543946"/>
                    <a:pt x="1002192" y="1537582"/>
                    <a:pt x="1010041" y="1537582"/>
                  </a:cubicBezTo>
                  <a:cubicBezTo>
                    <a:pt x="1017890" y="1537582"/>
                    <a:pt x="1024254" y="1543946"/>
                    <a:pt x="1024254" y="1551795"/>
                  </a:cubicBezTo>
                  <a:cubicBezTo>
                    <a:pt x="1024239" y="1559638"/>
                    <a:pt x="1017884" y="1565990"/>
                    <a:pt x="1010041" y="1566009"/>
                  </a:cubicBezTo>
                  <a:close/>
                  <a:moveTo>
                    <a:pt x="858431" y="1310166"/>
                  </a:moveTo>
                  <a:cubicBezTo>
                    <a:pt x="866280" y="1310166"/>
                    <a:pt x="872644" y="1316531"/>
                    <a:pt x="872644" y="1324380"/>
                  </a:cubicBezTo>
                  <a:cubicBezTo>
                    <a:pt x="872644" y="1332229"/>
                    <a:pt x="866280" y="1338593"/>
                    <a:pt x="858431" y="1338593"/>
                  </a:cubicBezTo>
                  <a:cubicBezTo>
                    <a:pt x="850582" y="1338593"/>
                    <a:pt x="844217" y="1332229"/>
                    <a:pt x="844217" y="1324380"/>
                  </a:cubicBezTo>
                  <a:cubicBezTo>
                    <a:pt x="844198" y="1316547"/>
                    <a:pt x="850534" y="1310185"/>
                    <a:pt x="858367" y="1310166"/>
                  </a:cubicBezTo>
                  <a:cubicBezTo>
                    <a:pt x="858389" y="1310166"/>
                    <a:pt x="858408" y="1310166"/>
                    <a:pt x="858431" y="1310166"/>
                  </a:cubicBezTo>
                  <a:close/>
                  <a:moveTo>
                    <a:pt x="863168" y="1225359"/>
                  </a:moveTo>
                  <a:cubicBezTo>
                    <a:pt x="850348" y="1222747"/>
                    <a:pt x="837837" y="1231019"/>
                    <a:pt x="835225" y="1243840"/>
                  </a:cubicBezTo>
                  <a:cubicBezTo>
                    <a:pt x="832609" y="1256657"/>
                    <a:pt x="840885" y="1269168"/>
                    <a:pt x="853705" y="1271784"/>
                  </a:cubicBezTo>
                  <a:cubicBezTo>
                    <a:pt x="866520" y="1274396"/>
                    <a:pt x="879027" y="1266127"/>
                    <a:pt x="881646" y="1253312"/>
                  </a:cubicBezTo>
                  <a:lnTo>
                    <a:pt x="1007988" y="1253312"/>
                  </a:lnTo>
                  <a:lnTo>
                    <a:pt x="1156787" y="1402112"/>
                  </a:lnTo>
                  <a:lnTo>
                    <a:pt x="1156787" y="1622863"/>
                  </a:lnTo>
                  <a:lnTo>
                    <a:pt x="1033256" y="1622863"/>
                  </a:lnTo>
                  <a:cubicBezTo>
                    <a:pt x="1030641" y="1610045"/>
                    <a:pt x="1018127" y="1601773"/>
                    <a:pt x="1005309" y="1604391"/>
                  </a:cubicBezTo>
                  <a:cubicBezTo>
                    <a:pt x="992489" y="1607007"/>
                    <a:pt x="984220" y="1619521"/>
                    <a:pt x="986835" y="1632338"/>
                  </a:cubicBezTo>
                  <a:cubicBezTo>
                    <a:pt x="989450" y="1645156"/>
                    <a:pt x="1001964" y="1653428"/>
                    <a:pt x="1014785" y="1650809"/>
                  </a:cubicBezTo>
                  <a:cubicBezTo>
                    <a:pt x="1024087" y="1648911"/>
                    <a:pt x="1031358" y="1641640"/>
                    <a:pt x="1033256" y="1632338"/>
                  </a:cubicBezTo>
                  <a:lnTo>
                    <a:pt x="1166389" y="1632338"/>
                  </a:lnTo>
                  <a:lnTo>
                    <a:pt x="1166389" y="1398227"/>
                  </a:lnTo>
                  <a:lnTo>
                    <a:pt x="1011999" y="1243837"/>
                  </a:lnTo>
                  <a:lnTo>
                    <a:pt x="881646" y="1243837"/>
                  </a:lnTo>
                  <a:cubicBezTo>
                    <a:pt x="879700" y="1234588"/>
                    <a:pt x="872436" y="1227384"/>
                    <a:pt x="863168" y="1225517"/>
                  </a:cubicBezTo>
                  <a:close/>
                  <a:moveTo>
                    <a:pt x="858431" y="1262788"/>
                  </a:moveTo>
                  <a:cubicBezTo>
                    <a:pt x="850582" y="1262788"/>
                    <a:pt x="844217" y="1256424"/>
                    <a:pt x="844217" y="1248574"/>
                  </a:cubicBezTo>
                  <a:cubicBezTo>
                    <a:pt x="844217" y="1240726"/>
                    <a:pt x="850582" y="1234361"/>
                    <a:pt x="858431" y="1234361"/>
                  </a:cubicBezTo>
                  <a:cubicBezTo>
                    <a:pt x="866280" y="1234361"/>
                    <a:pt x="872644" y="1240726"/>
                    <a:pt x="872644" y="1248574"/>
                  </a:cubicBezTo>
                  <a:cubicBezTo>
                    <a:pt x="872628" y="1256417"/>
                    <a:pt x="866273" y="1262769"/>
                    <a:pt x="858431" y="1262788"/>
                  </a:cubicBezTo>
                  <a:close/>
                  <a:moveTo>
                    <a:pt x="1010041" y="1641814"/>
                  </a:moveTo>
                  <a:cubicBezTo>
                    <a:pt x="1002192" y="1641814"/>
                    <a:pt x="995827" y="1635449"/>
                    <a:pt x="995827" y="1627600"/>
                  </a:cubicBezTo>
                  <a:cubicBezTo>
                    <a:pt x="995827" y="1619751"/>
                    <a:pt x="1002192" y="1613387"/>
                    <a:pt x="1010041" y="1613387"/>
                  </a:cubicBezTo>
                  <a:cubicBezTo>
                    <a:pt x="1017890" y="1613387"/>
                    <a:pt x="1024254" y="1619751"/>
                    <a:pt x="1024254" y="1627600"/>
                  </a:cubicBezTo>
                  <a:cubicBezTo>
                    <a:pt x="1024239" y="1635443"/>
                    <a:pt x="1017884" y="1641795"/>
                    <a:pt x="1010041" y="1641814"/>
                  </a:cubicBezTo>
                  <a:close/>
                  <a:moveTo>
                    <a:pt x="626277" y="2484673"/>
                  </a:moveTo>
                  <a:cubicBezTo>
                    <a:pt x="639098" y="2487285"/>
                    <a:pt x="651609" y="2479013"/>
                    <a:pt x="654221" y="2466192"/>
                  </a:cubicBezTo>
                  <a:cubicBezTo>
                    <a:pt x="656836" y="2453375"/>
                    <a:pt x="648561" y="2440864"/>
                    <a:pt x="635740" y="2438248"/>
                  </a:cubicBezTo>
                  <a:cubicBezTo>
                    <a:pt x="622926" y="2435636"/>
                    <a:pt x="610418" y="2443905"/>
                    <a:pt x="607800" y="2456720"/>
                  </a:cubicBezTo>
                  <a:lnTo>
                    <a:pt x="199399" y="2456720"/>
                  </a:lnTo>
                  <a:cubicBezTo>
                    <a:pt x="196783" y="2443902"/>
                    <a:pt x="184270" y="2435630"/>
                    <a:pt x="171451" y="2438248"/>
                  </a:cubicBezTo>
                  <a:cubicBezTo>
                    <a:pt x="158632" y="2440864"/>
                    <a:pt x="150361" y="2453378"/>
                    <a:pt x="152978" y="2466195"/>
                  </a:cubicBezTo>
                  <a:cubicBezTo>
                    <a:pt x="155595" y="2479013"/>
                    <a:pt x="168108" y="2487285"/>
                    <a:pt x="180926" y="2484666"/>
                  </a:cubicBezTo>
                  <a:cubicBezTo>
                    <a:pt x="190230" y="2482768"/>
                    <a:pt x="197500" y="2475497"/>
                    <a:pt x="199399" y="2466195"/>
                  </a:cubicBezTo>
                  <a:lnTo>
                    <a:pt x="607800" y="2466195"/>
                  </a:lnTo>
                  <a:cubicBezTo>
                    <a:pt x="609704" y="2475497"/>
                    <a:pt x="616975" y="2482768"/>
                    <a:pt x="626277" y="2484673"/>
                  </a:cubicBezTo>
                  <a:close/>
                  <a:moveTo>
                    <a:pt x="631015" y="2447244"/>
                  </a:moveTo>
                  <a:cubicBezTo>
                    <a:pt x="638864" y="2447244"/>
                    <a:pt x="645228" y="2453608"/>
                    <a:pt x="645228" y="2461457"/>
                  </a:cubicBezTo>
                  <a:cubicBezTo>
                    <a:pt x="645228" y="2469306"/>
                    <a:pt x="638864" y="2475671"/>
                    <a:pt x="631015" y="2475671"/>
                  </a:cubicBezTo>
                  <a:cubicBezTo>
                    <a:pt x="623166" y="2475671"/>
                    <a:pt x="616802" y="2469306"/>
                    <a:pt x="616802" y="2461457"/>
                  </a:cubicBezTo>
                  <a:cubicBezTo>
                    <a:pt x="616783" y="2453624"/>
                    <a:pt x="623119" y="2447263"/>
                    <a:pt x="630952" y="2447244"/>
                  </a:cubicBezTo>
                  <a:cubicBezTo>
                    <a:pt x="630974" y="2447244"/>
                    <a:pt x="630993" y="2447244"/>
                    <a:pt x="631015" y="2447244"/>
                  </a:cubicBezTo>
                  <a:close/>
                  <a:moveTo>
                    <a:pt x="176184" y="2475671"/>
                  </a:moveTo>
                  <a:cubicBezTo>
                    <a:pt x="168334" y="2475671"/>
                    <a:pt x="161970" y="2469306"/>
                    <a:pt x="161970" y="2461457"/>
                  </a:cubicBezTo>
                  <a:cubicBezTo>
                    <a:pt x="161970" y="2453608"/>
                    <a:pt x="168334" y="2447244"/>
                    <a:pt x="176184" y="2447244"/>
                  </a:cubicBezTo>
                  <a:cubicBezTo>
                    <a:pt x="184034" y="2447244"/>
                    <a:pt x="190397" y="2453608"/>
                    <a:pt x="190397" y="2461457"/>
                  </a:cubicBezTo>
                  <a:cubicBezTo>
                    <a:pt x="190380" y="2469300"/>
                    <a:pt x="184027" y="2475652"/>
                    <a:pt x="176184" y="2475671"/>
                  </a:cubicBezTo>
                  <a:close/>
                  <a:moveTo>
                    <a:pt x="550472" y="2560478"/>
                  </a:moveTo>
                  <a:cubicBezTo>
                    <a:pt x="563289" y="2563096"/>
                    <a:pt x="575804" y="2554827"/>
                    <a:pt x="578422" y="2542010"/>
                  </a:cubicBezTo>
                  <a:cubicBezTo>
                    <a:pt x="578425" y="2542007"/>
                    <a:pt x="578425" y="2542004"/>
                    <a:pt x="578425" y="2542000"/>
                  </a:cubicBezTo>
                  <a:lnTo>
                    <a:pt x="626277" y="2542000"/>
                  </a:lnTo>
                  <a:lnTo>
                    <a:pt x="626277" y="2741621"/>
                  </a:lnTo>
                  <a:cubicBezTo>
                    <a:pt x="613460" y="2744236"/>
                    <a:pt x="605188" y="2756750"/>
                    <a:pt x="607806" y="2769568"/>
                  </a:cubicBezTo>
                  <a:cubicBezTo>
                    <a:pt x="610421" y="2782388"/>
                    <a:pt x="622935" y="2790657"/>
                    <a:pt x="635753" y="2788042"/>
                  </a:cubicBezTo>
                  <a:cubicBezTo>
                    <a:pt x="648570" y="2785423"/>
                    <a:pt x="656842" y="2772912"/>
                    <a:pt x="654224" y="2760092"/>
                  </a:cubicBezTo>
                  <a:cubicBezTo>
                    <a:pt x="652326" y="2750790"/>
                    <a:pt x="645055" y="2743519"/>
                    <a:pt x="635753" y="2741621"/>
                  </a:cubicBezTo>
                  <a:lnTo>
                    <a:pt x="635753" y="2532525"/>
                  </a:lnTo>
                  <a:lnTo>
                    <a:pt x="578425" y="2532525"/>
                  </a:lnTo>
                  <a:cubicBezTo>
                    <a:pt x="575807" y="2519707"/>
                    <a:pt x="563289" y="2511438"/>
                    <a:pt x="550472" y="2514060"/>
                  </a:cubicBezTo>
                  <a:cubicBezTo>
                    <a:pt x="537655" y="2516678"/>
                    <a:pt x="529386" y="2529196"/>
                    <a:pt x="532007" y="2542013"/>
                  </a:cubicBezTo>
                  <a:cubicBezTo>
                    <a:pt x="533909" y="2551312"/>
                    <a:pt x="541173" y="2558576"/>
                    <a:pt x="550472" y="2560478"/>
                  </a:cubicBezTo>
                  <a:close/>
                  <a:moveTo>
                    <a:pt x="645228" y="2764678"/>
                  </a:moveTo>
                  <a:cubicBezTo>
                    <a:pt x="645228" y="2772527"/>
                    <a:pt x="638864" y="2778892"/>
                    <a:pt x="631015" y="2778892"/>
                  </a:cubicBezTo>
                  <a:cubicBezTo>
                    <a:pt x="623166" y="2778892"/>
                    <a:pt x="616802" y="2772527"/>
                    <a:pt x="616802" y="2764678"/>
                  </a:cubicBezTo>
                  <a:cubicBezTo>
                    <a:pt x="616802" y="2756829"/>
                    <a:pt x="623166" y="2750465"/>
                    <a:pt x="631015" y="2750465"/>
                  </a:cubicBezTo>
                  <a:cubicBezTo>
                    <a:pt x="638864" y="2750465"/>
                    <a:pt x="645228" y="2756829"/>
                    <a:pt x="645228" y="2764678"/>
                  </a:cubicBezTo>
                  <a:close/>
                  <a:moveTo>
                    <a:pt x="555210" y="2523049"/>
                  </a:moveTo>
                  <a:cubicBezTo>
                    <a:pt x="563059" y="2523049"/>
                    <a:pt x="569423" y="2529414"/>
                    <a:pt x="569423" y="2537263"/>
                  </a:cubicBezTo>
                  <a:cubicBezTo>
                    <a:pt x="569423" y="2545112"/>
                    <a:pt x="563059" y="2551476"/>
                    <a:pt x="555210" y="2551476"/>
                  </a:cubicBezTo>
                  <a:cubicBezTo>
                    <a:pt x="547361" y="2551476"/>
                    <a:pt x="540996" y="2545112"/>
                    <a:pt x="540996" y="2537263"/>
                  </a:cubicBezTo>
                  <a:cubicBezTo>
                    <a:pt x="540977" y="2529429"/>
                    <a:pt x="547313" y="2523068"/>
                    <a:pt x="555147" y="2523049"/>
                  </a:cubicBezTo>
                  <a:cubicBezTo>
                    <a:pt x="555169" y="2523049"/>
                    <a:pt x="555188" y="2523049"/>
                    <a:pt x="555210" y="2523049"/>
                  </a:cubicBezTo>
                  <a:close/>
                  <a:moveTo>
                    <a:pt x="683605" y="2380914"/>
                  </a:moveTo>
                  <a:lnTo>
                    <a:pt x="275204" y="2380914"/>
                  </a:lnTo>
                  <a:cubicBezTo>
                    <a:pt x="272588" y="2368097"/>
                    <a:pt x="260075" y="2359825"/>
                    <a:pt x="247256" y="2362443"/>
                  </a:cubicBezTo>
                  <a:cubicBezTo>
                    <a:pt x="234437" y="2365059"/>
                    <a:pt x="226167" y="2377573"/>
                    <a:pt x="228784" y="2390390"/>
                  </a:cubicBezTo>
                  <a:cubicBezTo>
                    <a:pt x="231400" y="2403207"/>
                    <a:pt x="243913" y="2411480"/>
                    <a:pt x="256732" y="2408861"/>
                  </a:cubicBezTo>
                  <a:cubicBezTo>
                    <a:pt x="266035" y="2406963"/>
                    <a:pt x="273305" y="2399692"/>
                    <a:pt x="275204" y="2390390"/>
                  </a:cubicBezTo>
                  <a:lnTo>
                    <a:pt x="683605" y="2390390"/>
                  </a:lnTo>
                  <a:cubicBezTo>
                    <a:pt x="686220" y="2403207"/>
                    <a:pt x="698734" y="2411480"/>
                    <a:pt x="711552" y="2408861"/>
                  </a:cubicBezTo>
                  <a:cubicBezTo>
                    <a:pt x="724372" y="2406246"/>
                    <a:pt x="732641" y="2393732"/>
                    <a:pt x="730026" y="2380914"/>
                  </a:cubicBezTo>
                  <a:cubicBezTo>
                    <a:pt x="727408" y="2368097"/>
                    <a:pt x="714897" y="2359825"/>
                    <a:pt x="702076" y="2362443"/>
                  </a:cubicBezTo>
                  <a:cubicBezTo>
                    <a:pt x="692774" y="2364341"/>
                    <a:pt x="685503" y="2371612"/>
                    <a:pt x="683605" y="2380914"/>
                  </a:cubicBezTo>
                  <a:close/>
                  <a:moveTo>
                    <a:pt x="251989" y="2399866"/>
                  </a:moveTo>
                  <a:cubicBezTo>
                    <a:pt x="244139" y="2399866"/>
                    <a:pt x="237776" y="2393501"/>
                    <a:pt x="237776" y="2385652"/>
                  </a:cubicBezTo>
                  <a:cubicBezTo>
                    <a:pt x="237776" y="2377803"/>
                    <a:pt x="244139" y="2371439"/>
                    <a:pt x="251989" y="2371439"/>
                  </a:cubicBezTo>
                  <a:cubicBezTo>
                    <a:pt x="259839" y="2371439"/>
                    <a:pt x="266203" y="2377803"/>
                    <a:pt x="266203" y="2385652"/>
                  </a:cubicBezTo>
                  <a:cubicBezTo>
                    <a:pt x="266185" y="2393495"/>
                    <a:pt x="259832" y="2399847"/>
                    <a:pt x="251989" y="2399866"/>
                  </a:cubicBezTo>
                  <a:close/>
                  <a:moveTo>
                    <a:pt x="721034" y="2385652"/>
                  </a:moveTo>
                  <a:cubicBezTo>
                    <a:pt x="721034" y="2393501"/>
                    <a:pt x="714669" y="2399866"/>
                    <a:pt x="706820" y="2399866"/>
                  </a:cubicBezTo>
                  <a:cubicBezTo>
                    <a:pt x="698971" y="2399866"/>
                    <a:pt x="692607" y="2393501"/>
                    <a:pt x="692607" y="2385652"/>
                  </a:cubicBezTo>
                  <a:cubicBezTo>
                    <a:pt x="692607" y="2377803"/>
                    <a:pt x="698971" y="2371439"/>
                    <a:pt x="706820" y="2371439"/>
                  </a:cubicBezTo>
                  <a:cubicBezTo>
                    <a:pt x="714669" y="2371439"/>
                    <a:pt x="721034" y="2377803"/>
                    <a:pt x="721034" y="2385652"/>
                  </a:cubicBezTo>
                  <a:close/>
                  <a:moveTo>
                    <a:pt x="835215" y="2238780"/>
                  </a:moveTo>
                  <a:cubicBezTo>
                    <a:pt x="837830" y="2251597"/>
                    <a:pt x="850345" y="2259869"/>
                    <a:pt x="863162" y="2257251"/>
                  </a:cubicBezTo>
                  <a:cubicBezTo>
                    <a:pt x="875983" y="2254636"/>
                    <a:pt x="884252" y="2242121"/>
                    <a:pt x="881636" y="2229304"/>
                  </a:cubicBezTo>
                  <a:cubicBezTo>
                    <a:pt x="879021" y="2216487"/>
                    <a:pt x="866507" y="2208214"/>
                    <a:pt x="853686" y="2210833"/>
                  </a:cubicBezTo>
                  <a:cubicBezTo>
                    <a:pt x="844384" y="2212731"/>
                    <a:pt x="837114" y="2220002"/>
                    <a:pt x="835215" y="2229304"/>
                  </a:cubicBezTo>
                  <a:lnTo>
                    <a:pt x="484142" y="2229304"/>
                  </a:lnTo>
                  <a:lnTo>
                    <a:pt x="484142" y="1954037"/>
                  </a:lnTo>
                  <a:cubicBezTo>
                    <a:pt x="496960" y="1951421"/>
                    <a:pt x="505232" y="1938907"/>
                    <a:pt x="502614" y="1926090"/>
                  </a:cubicBezTo>
                  <a:cubicBezTo>
                    <a:pt x="499998" y="1913269"/>
                    <a:pt x="487484" y="1905000"/>
                    <a:pt x="474667" y="1907615"/>
                  </a:cubicBezTo>
                  <a:cubicBezTo>
                    <a:pt x="461849" y="1910234"/>
                    <a:pt x="453577" y="1922745"/>
                    <a:pt x="456196" y="1935565"/>
                  </a:cubicBezTo>
                  <a:cubicBezTo>
                    <a:pt x="458094" y="1944867"/>
                    <a:pt x="465365" y="1952138"/>
                    <a:pt x="474667" y="1954037"/>
                  </a:cubicBezTo>
                  <a:lnTo>
                    <a:pt x="474667" y="2238780"/>
                  </a:lnTo>
                  <a:close/>
                  <a:moveTo>
                    <a:pt x="858431" y="2219828"/>
                  </a:moveTo>
                  <a:cubicBezTo>
                    <a:pt x="866280" y="2219828"/>
                    <a:pt x="872644" y="2226193"/>
                    <a:pt x="872644" y="2234042"/>
                  </a:cubicBezTo>
                  <a:cubicBezTo>
                    <a:pt x="872644" y="2241891"/>
                    <a:pt x="866280" y="2248255"/>
                    <a:pt x="858431" y="2248255"/>
                  </a:cubicBezTo>
                  <a:cubicBezTo>
                    <a:pt x="850582" y="2248255"/>
                    <a:pt x="844217" y="2241891"/>
                    <a:pt x="844217" y="2234042"/>
                  </a:cubicBezTo>
                  <a:cubicBezTo>
                    <a:pt x="844198" y="2226209"/>
                    <a:pt x="850534" y="2219847"/>
                    <a:pt x="858367" y="2219828"/>
                  </a:cubicBezTo>
                  <a:cubicBezTo>
                    <a:pt x="858389" y="2219828"/>
                    <a:pt x="858408" y="2219828"/>
                    <a:pt x="858431" y="2219828"/>
                  </a:cubicBezTo>
                  <a:close/>
                  <a:moveTo>
                    <a:pt x="465191" y="1930821"/>
                  </a:moveTo>
                  <a:cubicBezTo>
                    <a:pt x="465191" y="1922972"/>
                    <a:pt x="471556" y="1916608"/>
                    <a:pt x="479405" y="1916608"/>
                  </a:cubicBezTo>
                  <a:cubicBezTo>
                    <a:pt x="487254" y="1916608"/>
                    <a:pt x="493618" y="1922972"/>
                    <a:pt x="493618" y="1930821"/>
                  </a:cubicBezTo>
                  <a:cubicBezTo>
                    <a:pt x="493618" y="1938670"/>
                    <a:pt x="487254" y="1945035"/>
                    <a:pt x="479405" y="1945035"/>
                  </a:cubicBezTo>
                  <a:cubicBezTo>
                    <a:pt x="471556" y="1945035"/>
                    <a:pt x="465191" y="1938670"/>
                    <a:pt x="465191" y="1930821"/>
                  </a:cubicBezTo>
                  <a:close/>
                  <a:moveTo>
                    <a:pt x="1848636" y="2532525"/>
                  </a:moveTo>
                  <a:lnTo>
                    <a:pt x="1639698" y="2532525"/>
                  </a:lnTo>
                  <a:cubicBezTo>
                    <a:pt x="1637082" y="2519707"/>
                    <a:pt x="1624568" y="2511435"/>
                    <a:pt x="1611751" y="2514054"/>
                  </a:cubicBezTo>
                  <a:cubicBezTo>
                    <a:pt x="1598930" y="2516669"/>
                    <a:pt x="1590661" y="2529183"/>
                    <a:pt x="1593277" y="2542000"/>
                  </a:cubicBezTo>
                  <a:cubicBezTo>
                    <a:pt x="1595892" y="2554818"/>
                    <a:pt x="1608406" y="2563090"/>
                    <a:pt x="1621223" y="2560472"/>
                  </a:cubicBezTo>
                  <a:cubicBezTo>
                    <a:pt x="1630528" y="2558573"/>
                    <a:pt x="1637799" y="2551302"/>
                    <a:pt x="1639698" y="2542000"/>
                  </a:cubicBezTo>
                  <a:lnTo>
                    <a:pt x="1839160" y="2542000"/>
                  </a:lnTo>
                  <a:lnTo>
                    <a:pt x="1839160" y="2608330"/>
                  </a:lnTo>
                  <a:lnTo>
                    <a:pt x="1763355" y="2608330"/>
                  </a:lnTo>
                  <a:lnTo>
                    <a:pt x="1763355" y="2987356"/>
                  </a:lnTo>
                  <a:lnTo>
                    <a:pt x="1715503" y="2987356"/>
                  </a:lnTo>
                  <a:cubicBezTo>
                    <a:pt x="1712888" y="2974538"/>
                    <a:pt x="1700374" y="2966266"/>
                    <a:pt x="1687556" y="2968885"/>
                  </a:cubicBezTo>
                  <a:cubicBezTo>
                    <a:pt x="1674736" y="2971500"/>
                    <a:pt x="1666466" y="2984014"/>
                    <a:pt x="1669082" y="2996831"/>
                  </a:cubicBezTo>
                  <a:cubicBezTo>
                    <a:pt x="1671700" y="3009649"/>
                    <a:pt x="1684211" y="3017921"/>
                    <a:pt x="1697032" y="3015303"/>
                  </a:cubicBezTo>
                  <a:cubicBezTo>
                    <a:pt x="1706334" y="3013404"/>
                    <a:pt x="1713605" y="3006133"/>
                    <a:pt x="1715503" y="2996831"/>
                  </a:cubicBezTo>
                  <a:lnTo>
                    <a:pt x="1772831" y="2996831"/>
                  </a:lnTo>
                  <a:lnTo>
                    <a:pt x="1772831" y="2617806"/>
                  </a:lnTo>
                  <a:lnTo>
                    <a:pt x="1848636" y="2617806"/>
                  </a:lnTo>
                  <a:close/>
                  <a:moveTo>
                    <a:pt x="1616482" y="2551476"/>
                  </a:moveTo>
                  <a:cubicBezTo>
                    <a:pt x="1608633" y="2551476"/>
                    <a:pt x="1602269" y="2545112"/>
                    <a:pt x="1602269" y="2537263"/>
                  </a:cubicBezTo>
                  <a:cubicBezTo>
                    <a:pt x="1602269" y="2529414"/>
                    <a:pt x="1608633" y="2523049"/>
                    <a:pt x="1616482" y="2523049"/>
                  </a:cubicBezTo>
                  <a:cubicBezTo>
                    <a:pt x="1624331" y="2523049"/>
                    <a:pt x="1630696" y="2529414"/>
                    <a:pt x="1630696" y="2537263"/>
                  </a:cubicBezTo>
                  <a:cubicBezTo>
                    <a:pt x="1630680" y="2545105"/>
                    <a:pt x="1624325" y="2551457"/>
                    <a:pt x="1616482" y="2551476"/>
                  </a:cubicBezTo>
                  <a:close/>
                  <a:moveTo>
                    <a:pt x="1692288" y="3006307"/>
                  </a:moveTo>
                  <a:cubicBezTo>
                    <a:pt x="1684439" y="3006307"/>
                    <a:pt x="1678074" y="2999943"/>
                    <a:pt x="1678074" y="2992094"/>
                  </a:cubicBezTo>
                  <a:cubicBezTo>
                    <a:pt x="1678074" y="2984245"/>
                    <a:pt x="1684439" y="2977880"/>
                    <a:pt x="1692288" y="2977880"/>
                  </a:cubicBezTo>
                  <a:cubicBezTo>
                    <a:pt x="1700137" y="2977880"/>
                    <a:pt x="1706501" y="2984245"/>
                    <a:pt x="1706501" y="2992094"/>
                  </a:cubicBezTo>
                  <a:cubicBezTo>
                    <a:pt x="1706485" y="2999936"/>
                    <a:pt x="1700130" y="3006288"/>
                    <a:pt x="1692288" y="3006307"/>
                  </a:cubicBezTo>
                  <a:close/>
                  <a:moveTo>
                    <a:pt x="4729233" y="2532525"/>
                  </a:moveTo>
                  <a:lnTo>
                    <a:pt x="4520295" y="2532525"/>
                  </a:lnTo>
                  <a:cubicBezTo>
                    <a:pt x="4517673" y="2519707"/>
                    <a:pt x="4505165" y="2511435"/>
                    <a:pt x="4492342" y="2514054"/>
                  </a:cubicBezTo>
                  <a:cubicBezTo>
                    <a:pt x="4479518" y="2516669"/>
                    <a:pt x="4471242" y="2529183"/>
                    <a:pt x="4473864" y="2542000"/>
                  </a:cubicBezTo>
                  <a:cubicBezTo>
                    <a:pt x="4476486" y="2554818"/>
                    <a:pt x="4488993" y="2563090"/>
                    <a:pt x="4501817" y="2560472"/>
                  </a:cubicBezTo>
                  <a:cubicBezTo>
                    <a:pt x="4511135" y="2558573"/>
                    <a:pt x="4518400" y="2551302"/>
                    <a:pt x="4520295" y="2542000"/>
                  </a:cubicBezTo>
                  <a:lnTo>
                    <a:pt x="4719757" y="2542000"/>
                  </a:lnTo>
                  <a:lnTo>
                    <a:pt x="4719757" y="2608330"/>
                  </a:lnTo>
                  <a:lnTo>
                    <a:pt x="4643952" y="2608330"/>
                  </a:lnTo>
                  <a:lnTo>
                    <a:pt x="4643952" y="2987356"/>
                  </a:lnTo>
                  <a:lnTo>
                    <a:pt x="4596100" y="2987356"/>
                  </a:lnTo>
                  <a:cubicBezTo>
                    <a:pt x="4593479" y="2974538"/>
                    <a:pt x="4580970" y="2966266"/>
                    <a:pt x="4568147" y="2968885"/>
                  </a:cubicBezTo>
                  <a:cubicBezTo>
                    <a:pt x="4555323" y="2971500"/>
                    <a:pt x="4547048" y="2984014"/>
                    <a:pt x="4549669" y="2996831"/>
                  </a:cubicBezTo>
                  <a:cubicBezTo>
                    <a:pt x="4552291" y="3009649"/>
                    <a:pt x="4564799" y="3017921"/>
                    <a:pt x="4577623" y="3015303"/>
                  </a:cubicBezTo>
                  <a:cubicBezTo>
                    <a:pt x="4586940" y="3013404"/>
                    <a:pt x="4594205" y="3006133"/>
                    <a:pt x="4596100" y="2996831"/>
                  </a:cubicBezTo>
                  <a:lnTo>
                    <a:pt x="4653428" y="2996831"/>
                  </a:lnTo>
                  <a:lnTo>
                    <a:pt x="4653428" y="2617806"/>
                  </a:lnTo>
                  <a:lnTo>
                    <a:pt x="4729233" y="2617806"/>
                  </a:lnTo>
                  <a:close/>
                  <a:moveTo>
                    <a:pt x="4497080" y="2551476"/>
                  </a:moveTo>
                  <a:cubicBezTo>
                    <a:pt x="4489215" y="2551476"/>
                    <a:pt x="4482866" y="2545112"/>
                    <a:pt x="4482866" y="2537263"/>
                  </a:cubicBezTo>
                  <a:cubicBezTo>
                    <a:pt x="4482866" y="2529414"/>
                    <a:pt x="4489215" y="2523049"/>
                    <a:pt x="4497080" y="2523049"/>
                  </a:cubicBezTo>
                  <a:cubicBezTo>
                    <a:pt x="4504944" y="2523049"/>
                    <a:pt x="4511293" y="2529414"/>
                    <a:pt x="4511293" y="2537263"/>
                  </a:cubicBezTo>
                  <a:cubicBezTo>
                    <a:pt x="4511261" y="2545105"/>
                    <a:pt x="4504913" y="2551457"/>
                    <a:pt x="4497080" y="2551476"/>
                  </a:cubicBezTo>
                  <a:close/>
                  <a:moveTo>
                    <a:pt x="4572885" y="3006307"/>
                  </a:moveTo>
                  <a:cubicBezTo>
                    <a:pt x="4565020" y="3006307"/>
                    <a:pt x="4558671" y="2999943"/>
                    <a:pt x="4558671" y="2992094"/>
                  </a:cubicBezTo>
                  <a:cubicBezTo>
                    <a:pt x="4558671" y="2984245"/>
                    <a:pt x="4565020" y="2977880"/>
                    <a:pt x="4572885" y="2977880"/>
                  </a:cubicBezTo>
                  <a:cubicBezTo>
                    <a:pt x="4580749" y="2977880"/>
                    <a:pt x="4587098" y="2984245"/>
                    <a:pt x="4587098" y="2992094"/>
                  </a:cubicBezTo>
                  <a:cubicBezTo>
                    <a:pt x="4587067" y="2999936"/>
                    <a:pt x="4580718" y="3006288"/>
                    <a:pt x="4572885" y="3006307"/>
                  </a:cubicBezTo>
                  <a:close/>
                  <a:moveTo>
                    <a:pt x="4549669" y="2911551"/>
                  </a:moveTo>
                  <a:cubicBezTo>
                    <a:pt x="4547048" y="2924371"/>
                    <a:pt x="4555323" y="2936882"/>
                    <a:pt x="4568147" y="2939494"/>
                  </a:cubicBezTo>
                  <a:cubicBezTo>
                    <a:pt x="4580970" y="2942106"/>
                    <a:pt x="4593479" y="2933834"/>
                    <a:pt x="4596100" y="2921014"/>
                  </a:cubicBezTo>
                  <a:cubicBezTo>
                    <a:pt x="4598690" y="2908199"/>
                    <a:pt x="4590446" y="2895692"/>
                    <a:pt x="4577623" y="2893073"/>
                  </a:cubicBezTo>
                  <a:lnTo>
                    <a:pt x="4577623" y="2636283"/>
                  </a:lnTo>
                  <a:cubicBezTo>
                    <a:pt x="4590446" y="2633668"/>
                    <a:pt x="4598721" y="2621154"/>
                    <a:pt x="4596100" y="2608336"/>
                  </a:cubicBezTo>
                  <a:cubicBezTo>
                    <a:pt x="4593479" y="2595516"/>
                    <a:pt x="4580970" y="2587247"/>
                    <a:pt x="4568147" y="2589862"/>
                  </a:cubicBezTo>
                  <a:cubicBezTo>
                    <a:pt x="4555323" y="2592480"/>
                    <a:pt x="4547048" y="2604991"/>
                    <a:pt x="4549669" y="2617812"/>
                  </a:cubicBezTo>
                  <a:cubicBezTo>
                    <a:pt x="4551565" y="2627114"/>
                    <a:pt x="4558829" y="2634385"/>
                    <a:pt x="4568147" y="2636283"/>
                  </a:cubicBezTo>
                  <a:lnTo>
                    <a:pt x="4568147" y="2893231"/>
                  </a:lnTo>
                  <a:cubicBezTo>
                    <a:pt x="4558892" y="2895107"/>
                    <a:pt x="4551628" y="2902306"/>
                    <a:pt x="4549669" y="2911551"/>
                  </a:cubicBezTo>
                  <a:close/>
                  <a:moveTo>
                    <a:pt x="4558671" y="2613068"/>
                  </a:moveTo>
                  <a:cubicBezTo>
                    <a:pt x="4558671" y="2605219"/>
                    <a:pt x="4565020" y="2598854"/>
                    <a:pt x="4572885" y="2598854"/>
                  </a:cubicBezTo>
                  <a:cubicBezTo>
                    <a:pt x="4580749" y="2598854"/>
                    <a:pt x="4587098" y="2605219"/>
                    <a:pt x="4587098" y="2613068"/>
                  </a:cubicBezTo>
                  <a:cubicBezTo>
                    <a:pt x="4587098" y="2620917"/>
                    <a:pt x="4580749" y="2627281"/>
                    <a:pt x="4572885" y="2627281"/>
                  </a:cubicBezTo>
                  <a:cubicBezTo>
                    <a:pt x="4565020" y="2627281"/>
                    <a:pt x="4558671" y="2620917"/>
                    <a:pt x="4558671" y="2613068"/>
                  </a:cubicBezTo>
                  <a:close/>
                  <a:moveTo>
                    <a:pt x="4572885" y="2902075"/>
                  </a:moveTo>
                  <a:cubicBezTo>
                    <a:pt x="4580749" y="2902075"/>
                    <a:pt x="4587098" y="2908439"/>
                    <a:pt x="4587098" y="2916288"/>
                  </a:cubicBezTo>
                  <a:cubicBezTo>
                    <a:pt x="4587098" y="2924137"/>
                    <a:pt x="4580749" y="2930502"/>
                    <a:pt x="4572885" y="2930502"/>
                  </a:cubicBezTo>
                  <a:cubicBezTo>
                    <a:pt x="4565020" y="2930502"/>
                    <a:pt x="4558671" y="2924137"/>
                    <a:pt x="4558671" y="2916288"/>
                  </a:cubicBezTo>
                  <a:cubicBezTo>
                    <a:pt x="4558640" y="2908455"/>
                    <a:pt x="4564988" y="2902094"/>
                    <a:pt x="4572822" y="2902075"/>
                  </a:cubicBezTo>
                  <a:cubicBezTo>
                    <a:pt x="4572853" y="2902075"/>
                    <a:pt x="4572853" y="2902075"/>
                    <a:pt x="4572885" y="2902075"/>
                  </a:cubicBezTo>
                  <a:close/>
                  <a:moveTo>
                    <a:pt x="4947173" y="2484673"/>
                  </a:moveTo>
                  <a:cubicBezTo>
                    <a:pt x="4959996" y="2487285"/>
                    <a:pt x="4972504" y="2479013"/>
                    <a:pt x="4975126" y="2466192"/>
                  </a:cubicBezTo>
                  <a:cubicBezTo>
                    <a:pt x="4977716" y="2453375"/>
                    <a:pt x="4969472" y="2440864"/>
                    <a:pt x="4956648" y="2438248"/>
                  </a:cubicBezTo>
                  <a:cubicBezTo>
                    <a:pt x="4943825" y="2435636"/>
                    <a:pt x="4931317" y="2443905"/>
                    <a:pt x="4928695" y="2456720"/>
                  </a:cubicBezTo>
                  <a:lnTo>
                    <a:pt x="4520295" y="2456720"/>
                  </a:lnTo>
                  <a:cubicBezTo>
                    <a:pt x="4517673" y="2443902"/>
                    <a:pt x="4505165" y="2435630"/>
                    <a:pt x="4492342" y="2438248"/>
                  </a:cubicBezTo>
                  <a:cubicBezTo>
                    <a:pt x="4479518" y="2440864"/>
                    <a:pt x="4471242" y="2453378"/>
                    <a:pt x="4473864" y="2466195"/>
                  </a:cubicBezTo>
                  <a:cubicBezTo>
                    <a:pt x="4476486" y="2479013"/>
                    <a:pt x="4488993" y="2487285"/>
                    <a:pt x="4501817" y="2484666"/>
                  </a:cubicBezTo>
                  <a:cubicBezTo>
                    <a:pt x="4511135" y="2482768"/>
                    <a:pt x="4518400" y="2475497"/>
                    <a:pt x="4520295" y="2466195"/>
                  </a:cubicBezTo>
                  <a:lnTo>
                    <a:pt x="4928695" y="2466195"/>
                  </a:lnTo>
                  <a:cubicBezTo>
                    <a:pt x="4930590" y="2475500"/>
                    <a:pt x="4937855" y="2482775"/>
                    <a:pt x="4947173" y="2484673"/>
                  </a:cubicBezTo>
                  <a:close/>
                  <a:moveTo>
                    <a:pt x="4951911" y="2447244"/>
                  </a:moveTo>
                  <a:cubicBezTo>
                    <a:pt x="4959775" y="2447244"/>
                    <a:pt x="4966124" y="2453608"/>
                    <a:pt x="4966124" y="2461457"/>
                  </a:cubicBezTo>
                  <a:cubicBezTo>
                    <a:pt x="4966124" y="2469306"/>
                    <a:pt x="4959775" y="2475671"/>
                    <a:pt x="4951911" y="2475671"/>
                  </a:cubicBezTo>
                  <a:cubicBezTo>
                    <a:pt x="4944046" y="2475671"/>
                    <a:pt x="4937697" y="2469306"/>
                    <a:pt x="4937697" y="2461457"/>
                  </a:cubicBezTo>
                  <a:cubicBezTo>
                    <a:pt x="4937666" y="2453624"/>
                    <a:pt x="4944014" y="2447263"/>
                    <a:pt x="4951847" y="2447244"/>
                  </a:cubicBezTo>
                  <a:cubicBezTo>
                    <a:pt x="4951879" y="2447244"/>
                    <a:pt x="4951879" y="2447244"/>
                    <a:pt x="4951911" y="2447244"/>
                  </a:cubicBezTo>
                  <a:close/>
                  <a:moveTo>
                    <a:pt x="4497080" y="2475671"/>
                  </a:moveTo>
                  <a:cubicBezTo>
                    <a:pt x="4489215" y="2475671"/>
                    <a:pt x="4482866" y="2469306"/>
                    <a:pt x="4482866" y="2461457"/>
                  </a:cubicBezTo>
                  <a:cubicBezTo>
                    <a:pt x="4482866" y="2453608"/>
                    <a:pt x="4489215" y="2447244"/>
                    <a:pt x="4497080" y="2447244"/>
                  </a:cubicBezTo>
                  <a:cubicBezTo>
                    <a:pt x="4504944" y="2447244"/>
                    <a:pt x="4511293" y="2453608"/>
                    <a:pt x="4511293" y="2461457"/>
                  </a:cubicBezTo>
                  <a:cubicBezTo>
                    <a:pt x="4511261" y="2469300"/>
                    <a:pt x="4504913" y="2475652"/>
                    <a:pt x="4497080" y="2475671"/>
                  </a:cubicBezTo>
                  <a:close/>
                  <a:moveTo>
                    <a:pt x="3885900" y="3091114"/>
                  </a:moveTo>
                  <a:cubicBezTo>
                    <a:pt x="3898724" y="3093733"/>
                    <a:pt x="3911232" y="3085464"/>
                    <a:pt x="3913853" y="3072646"/>
                  </a:cubicBezTo>
                  <a:cubicBezTo>
                    <a:pt x="3913853" y="3072643"/>
                    <a:pt x="3913853" y="3072640"/>
                    <a:pt x="3913853" y="3072637"/>
                  </a:cubicBezTo>
                  <a:lnTo>
                    <a:pt x="4046986" y="3072637"/>
                  </a:lnTo>
                  <a:lnTo>
                    <a:pt x="4046986" y="2838525"/>
                  </a:lnTo>
                  <a:lnTo>
                    <a:pt x="3892596" y="2684135"/>
                  </a:lnTo>
                  <a:lnTo>
                    <a:pt x="3762243" y="2684135"/>
                  </a:lnTo>
                  <a:cubicBezTo>
                    <a:pt x="3759621" y="2671318"/>
                    <a:pt x="3747113" y="2663045"/>
                    <a:pt x="3734290" y="2665664"/>
                  </a:cubicBezTo>
                  <a:cubicBezTo>
                    <a:pt x="3721466" y="2668279"/>
                    <a:pt x="3713191" y="2680793"/>
                    <a:pt x="3715812" y="2693611"/>
                  </a:cubicBezTo>
                  <a:cubicBezTo>
                    <a:pt x="3718434" y="2706428"/>
                    <a:pt x="3730942" y="2714700"/>
                    <a:pt x="3743765" y="2712082"/>
                  </a:cubicBezTo>
                  <a:cubicBezTo>
                    <a:pt x="3753083" y="2710184"/>
                    <a:pt x="3760348" y="2702913"/>
                    <a:pt x="3762243" y="2693611"/>
                  </a:cubicBezTo>
                  <a:lnTo>
                    <a:pt x="3888585" y="2693611"/>
                  </a:lnTo>
                  <a:lnTo>
                    <a:pt x="4037384" y="2842410"/>
                  </a:lnTo>
                  <a:lnTo>
                    <a:pt x="4037384" y="3063161"/>
                  </a:lnTo>
                  <a:lnTo>
                    <a:pt x="3913727" y="3063161"/>
                  </a:lnTo>
                  <a:cubicBezTo>
                    <a:pt x="3911105" y="3050344"/>
                    <a:pt x="3898598" y="3042075"/>
                    <a:pt x="3885774" y="3044696"/>
                  </a:cubicBezTo>
                  <a:cubicBezTo>
                    <a:pt x="3872950" y="3047315"/>
                    <a:pt x="3864675" y="3059832"/>
                    <a:pt x="3867296" y="3072649"/>
                  </a:cubicBezTo>
                  <a:cubicBezTo>
                    <a:pt x="3869223" y="3081948"/>
                    <a:pt x="3876488" y="3089213"/>
                    <a:pt x="3885774" y="3091114"/>
                  </a:cubicBezTo>
                  <a:close/>
                  <a:moveTo>
                    <a:pt x="3739028" y="2703086"/>
                  </a:moveTo>
                  <a:cubicBezTo>
                    <a:pt x="3731163" y="2703086"/>
                    <a:pt x="3724814" y="2696722"/>
                    <a:pt x="3724814" y="2688873"/>
                  </a:cubicBezTo>
                  <a:cubicBezTo>
                    <a:pt x="3724814" y="2681024"/>
                    <a:pt x="3731163" y="2674659"/>
                    <a:pt x="3739028" y="2674659"/>
                  </a:cubicBezTo>
                  <a:cubicBezTo>
                    <a:pt x="3746892" y="2674659"/>
                    <a:pt x="3753241" y="2681024"/>
                    <a:pt x="3753241" y="2688873"/>
                  </a:cubicBezTo>
                  <a:cubicBezTo>
                    <a:pt x="3753209" y="2696716"/>
                    <a:pt x="3746861" y="2703067"/>
                    <a:pt x="3739028" y="2703086"/>
                  </a:cubicBezTo>
                  <a:close/>
                  <a:moveTo>
                    <a:pt x="3890638" y="3053685"/>
                  </a:moveTo>
                  <a:cubicBezTo>
                    <a:pt x="3898503" y="3053685"/>
                    <a:pt x="3904851" y="3060050"/>
                    <a:pt x="3904851" y="3067899"/>
                  </a:cubicBezTo>
                  <a:cubicBezTo>
                    <a:pt x="3904851" y="3075748"/>
                    <a:pt x="3898503" y="3082112"/>
                    <a:pt x="3890638" y="3082112"/>
                  </a:cubicBezTo>
                  <a:cubicBezTo>
                    <a:pt x="3882773" y="3082112"/>
                    <a:pt x="3876425" y="3075748"/>
                    <a:pt x="3876425" y="3067899"/>
                  </a:cubicBezTo>
                  <a:cubicBezTo>
                    <a:pt x="3876393" y="3060066"/>
                    <a:pt x="3882742" y="3053704"/>
                    <a:pt x="3890575" y="3053685"/>
                  </a:cubicBezTo>
                  <a:cubicBezTo>
                    <a:pt x="3890606" y="3053685"/>
                    <a:pt x="3890606" y="3053685"/>
                    <a:pt x="3890638" y="3053685"/>
                  </a:cubicBezTo>
                  <a:close/>
                  <a:moveTo>
                    <a:pt x="4871368" y="2939504"/>
                  </a:moveTo>
                  <a:cubicBezTo>
                    <a:pt x="4884191" y="2942122"/>
                    <a:pt x="4896699" y="2933853"/>
                    <a:pt x="4899321" y="2921036"/>
                  </a:cubicBezTo>
                  <a:cubicBezTo>
                    <a:pt x="4899321" y="2921033"/>
                    <a:pt x="4899321" y="2921030"/>
                    <a:pt x="4899321" y="2921026"/>
                  </a:cubicBezTo>
                  <a:lnTo>
                    <a:pt x="5307721" y="2921026"/>
                  </a:lnTo>
                  <a:cubicBezTo>
                    <a:pt x="5310343" y="2933844"/>
                    <a:pt x="5322850" y="2942116"/>
                    <a:pt x="5335674" y="2939498"/>
                  </a:cubicBezTo>
                  <a:cubicBezTo>
                    <a:pt x="5348498" y="2936882"/>
                    <a:pt x="5356773" y="2924368"/>
                    <a:pt x="5354152" y="2911551"/>
                  </a:cubicBezTo>
                  <a:cubicBezTo>
                    <a:pt x="5351530" y="2898733"/>
                    <a:pt x="5339022" y="2890461"/>
                    <a:pt x="5326199" y="2893080"/>
                  </a:cubicBezTo>
                  <a:cubicBezTo>
                    <a:pt x="5316881" y="2894978"/>
                    <a:pt x="5309616" y="2902249"/>
                    <a:pt x="5307721" y="2911551"/>
                  </a:cubicBezTo>
                  <a:lnTo>
                    <a:pt x="4899321" y="2911551"/>
                  </a:lnTo>
                  <a:cubicBezTo>
                    <a:pt x="4896699" y="2898733"/>
                    <a:pt x="4884191" y="2890464"/>
                    <a:pt x="4871368" y="2893086"/>
                  </a:cubicBezTo>
                  <a:cubicBezTo>
                    <a:pt x="4858544" y="2895704"/>
                    <a:pt x="4850268" y="2908221"/>
                    <a:pt x="4852890" y="2921039"/>
                  </a:cubicBezTo>
                  <a:cubicBezTo>
                    <a:pt x="4854817" y="2930338"/>
                    <a:pt x="4862081" y="2937602"/>
                    <a:pt x="4871368" y="2939504"/>
                  </a:cubicBezTo>
                  <a:close/>
                  <a:moveTo>
                    <a:pt x="5330937" y="2902075"/>
                  </a:moveTo>
                  <a:cubicBezTo>
                    <a:pt x="5338801" y="2902075"/>
                    <a:pt x="5345150" y="2908439"/>
                    <a:pt x="5345150" y="2916288"/>
                  </a:cubicBezTo>
                  <a:cubicBezTo>
                    <a:pt x="5345150" y="2924137"/>
                    <a:pt x="5338801" y="2930502"/>
                    <a:pt x="5330937" y="2930502"/>
                  </a:cubicBezTo>
                  <a:cubicBezTo>
                    <a:pt x="5323072" y="2930502"/>
                    <a:pt x="5316723" y="2924137"/>
                    <a:pt x="5316723" y="2916288"/>
                  </a:cubicBezTo>
                  <a:cubicBezTo>
                    <a:pt x="5316691" y="2908455"/>
                    <a:pt x="5323040" y="2902094"/>
                    <a:pt x="5330873" y="2902075"/>
                  </a:cubicBezTo>
                  <a:cubicBezTo>
                    <a:pt x="5330905" y="2902075"/>
                    <a:pt x="5330905" y="2902075"/>
                    <a:pt x="5330937" y="2902075"/>
                  </a:cubicBezTo>
                  <a:close/>
                  <a:moveTo>
                    <a:pt x="4876105" y="2902075"/>
                  </a:moveTo>
                  <a:cubicBezTo>
                    <a:pt x="4883970" y="2902075"/>
                    <a:pt x="4890319" y="2908439"/>
                    <a:pt x="4890319" y="2916288"/>
                  </a:cubicBezTo>
                  <a:cubicBezTo>
                    <a:pt x="4890319" y="2924137"/>
                    <a:pt x="4883970" y="2930502"/>
                    <a:pt x="4876105" y="2930502"/>
                  </a:cubicBezTo>
                  <a:cubicBezTo>
                    <a:pt x="4868241" y="2930502"/>
                    <a:pt x="4861892" y="2924137"/>
                    <a:pt x="4861892" y="2916288"/>
                  </a:cubicBezTo>
                  <a:cubicBezTo>
                    <a:pt x="4861860" y="2908455"/>
                    <a:pt x="4868209" y="2902094"/>
                    <a:pt x="4876042" y="2902075"/>
                  </a:cubicBezTo>
                  <a:cubicBezTo>
                    <a:pt x="4876074" y="2902075"/>
                    <a:pt x="4876074" y="2902075"/>
                    <a:pt x="4876105" y="2902075"/>
                  </a:cubicBezTo>
                  <a:close/>
                  <a:moveTo>
                    <a:pt x="4871368" y="2560478"/>
                  </a:moveTo>
                  <a:cubicBezTo>
                    <a:pt x="4884191" y="2563096"/>
                    <a:pt x="4896699" y="2554827"/>
                    <a:pt x="4899321" y="2542010"/>
                  </a:cubicBezTo>
                  <a:cubicBezTo>
                    <a:pt x="4899321" y="2542007"/>
                    <a:pt x="4899321" y="2542004"/>
                    <a:pt x="4899321" y="2542000"/>
                  </a:cubicBezTo>
                  <a:lnTo>
                    <a:pt x="4947173" y="2542000"/>
                  </a:lnTo>
                  <a:lnTo>
                    <a:pt x="4947173" y="2741621"/>
                  </a:lnTo>
                  <a:cubicBezTo>
                    <a:pt x="4934349" y="2744236"/>
                    <a:pt x="4926074" y="2756750"/>
                    <a:pt x="4928695" y="2769568"/>
                  </a:cubicBezTo>
                  <a:cubicBezTo>
                    <a:pt x="4931317" y="2782388"/>
                    <a:pt x="4943825" y="2790657"/>
                    <a:pt x="4956648" y="2788042"/>
                  </a:cubicBezTo>
                  <a:cubicBezTo>
                    <a:pt x="4969472" y="2785423"/>
                    <a:pt x="4977747" y="2772912"/>
                    <a:pt x="4975126" y="2760092"/>
                  </a:cubicBezTo>
                  <a:cubicBezTo>
                    <a:pt x="4973231" y="2750790"/>
                    <a:pt x="4965966" y="2743519"/>
                    <a:pt x="4956648" y="2741621"/>
                  </a:cubicBezTo>
                  <a:lnTo>
                    <a:pt x="4956648" y="2532525"/>
                  </a:lnTo>
                  <a:lnTo>
                    <a:pt x="4899321" y="2532525"/>
                  </a:lnTo>
                  <a:cubicBezTo>
                    <a:pt x="4896699" y="2519707"/>
                    <a:pt x="4884191" y="2511438"/>
                    <a:pt x="4871368" y="2514060"/>
                  </a:cubicBezTo>
                  <a:cubicBezTo>
                    <a:pt x="4858544" y="2516678"/>
                    <a:pt x="4850268" y="2529196"/>
                    <a:pt x="4852890" y="2542013"/>
                  </a:cubicBezTo>
                  <a:cubicBezTo>
                    <a:pt x="4854817" y="2551312"/>
                    <a:pt x="4862081" y="2558576"/>
                    <a:pt x="4871368" y="2560478"/>
                  </a:cubicBezTo>
                  <a:close/>
                  <a:moveTo>
                    <a:pt x="4966124" y="2764678"/>
                  </a:moveTo>
                  <a:cubicBezTo>
                    <a:pt x="4966124" y="2772527"/>
                    <a:pt x="4959775" y="2778892"/>
                    <a:pt x="4951911" y="2778892"/>
                  </a:cubicBezTo>
                  <a:cubicBezTo>
                    <a:pt x="4944046" y="2778892"/>
                    <a:pt x="4937697" y="2772527"/>
                    <a:pt x="4937697" y="2764678"/>
                  </a:cubicBezTo>
                  <a:cubicBezTo>
                    <a:pt x="4937697" y="2756829"/>
                    <a:pt x="4944046" y="2750465"/>
                    <a:pt x="4951911" y="2750465"/>
                  </a:cubicBezTo>
                  <a:cubicBezTo>
                    <a:pt x="4959775" y="2750465"/>
                    <a:pt x="4966124" y="2756829"/>
                    <a:pt x="4966124" y="2764678"/>
                  </a:cubicBezTo>
                  <a:close/>
                  <a:moveTo>
                    <a:pt x="4876105" y="2523049"/>
                  </a:moveTo>
                  <a:cubicBezTo>
                    <a:pt x="4883970" y="2523049"/>
                    <a:pt x="4890319" y="2529414"/>
                    <a:pt x="4890319" y="2537263"/>
                  </a:cubicBezTo>
                  <a:cubicBezTo>
                    <a:pt x="4890319" y="2545112"/>
                    <a:pt x="4883970" y="2551476"/>
                    <a:pt x="4876105" y="2551476"/>
                  </a:cubicBezTo>
                  <a:cubicBezTo>
                    <a:pt x="4868241" y="2551476"/>
                    <a:pt x="4861892" y="2545112"/>
                    <a:pt x="4861892" y="2537263"/>
                  </a:cubicBezTo>
                  <a:cubicBezTo>
                    <a:pt x="4861860" y="2529429"/>
                    <a:pt x="4868209" y="2523068"/>
                    <a:pt x="4876042" y="2523049"/>
                  </a:cubicBezTo>
                  <a:cubicBezTo>
                    <a:pt x="4876074" y="2523049"/>
                    <a:pt x="4876074" y="2523049"/>
                    <a:pt x="4876105" y="2523049"/>
                  </a:cubicBezTo>
                  <a:close/>
                  <a:moveTo>
                    <a:pt x="4852921" y="2835745"/>
                  </a:moveTo>
                  <a:cubicBezTo>
                    <a:pt x="4849921" y="2848481"/>
                    <a:pt x="4857817" y="2861235"/>
                    <a:pt x="4870546" y="2864239"/>
                  </a:cubicBezTo>
                  <a:cubicBezTo>
                    <a:pt x="4883275" y="2867242"/>
                    <a:pt x="4896036" y="2859352"/>
                    <a:pt x="4899037" y="2846617"/>
                  </a:cubicBezTo>
                  <a:cubicBezTo>
                    <a:pt x="4899131" y="2846156"/>
                    <a:pt x="4899226" y="2845689"/>
                    <a:pt x="4899321" y="2845221"/>
                  </a:cubicBezTo>
                  <a:lnTo>
                    <a:pt x="5032454" y="2845221"/>
                  </a:lnTo>
                  <a:lnTo>
                    <a:pt x="5032454" y="2501287"/>
                  </a:lnTo>
                  <a:lnTo>
                    <a:pt x="5259869" y="2273871"/>
                  </a:lnTo>
                  <a:lnTo>
                    <a:pt x="5259869" y="2181452"/>
                  </a:lnTo>
                  <a:cubicBezTo>
                    <a:pt x="5272693" y="2178837"/>
                    <a:pt x="5280968" y="2166323"/>
                    <a:pt x="5278347" y="2153505"/>
                  </a:cubicBezTo>
                  <a:cubicBezTo>
                    <a:pt x="5275725" y="2140685"/>
                    <a:pt x="5263217" y="2132416"/>
                    <a:pt x="5250394" y="2135031"/>
                  </a:cubicBezTo>
                  <a:cubicBezTo>
                    <a:pt x="5237570" y="2137649"/>
                    <a:pt x="5229294" y="2150160"/>
                    <a:pt x="5231916" y="2162981"/>
                  </a:cubicBezTo>
                  <a:cubicBezTo>
                    <a:pt x="5233811" y="2172283"/>
                    <a:pt x="5241076" y="2179554"/>
                    <a:pt x="5250394" y="2181452"/>
                  </a:cubicBezTo>
                  <a:lnTo>
                    <a:pt x="5250394" y="2269891"/>
                  </a:lnTo>
                  <a:lnTo>
                    <a:pt x="5022978" y="2497307"/>
                  </a:lnTo>
                  <a:lnTo>
                    <a:pt x="5022978" y="2835745"/>
                  </a:lnTo>
                  <a:lnTo>
                    <a:pt x="4899321" y="2835745"/>
                  </a:lnTo>
                  <a:cubicBezTo>
                    <a:pt x="4896668" y="2822931"/>
                    <a:pt x="4884128" y="2814691"/>
                    <a:pt x="4871336" y="2817337"/>
                  </a:cubicBezTo>
                  <a:cubicBezTo>
                    <a:pt x="4862081" y="2819248"/>
                    <a:pt x="4854848" y="2826485"/>
                    <a:pt x="4852921" y="2835745"/>
                  </a:cubicBezTo>
                  <a:close/>
                  <a:moveTo>
                    <a:pt x="5240918" y="2158237"/>
                  </a:moveTo>
                  <a:cubicBezTo>
                    <a:pt x="5240918" y="2150388"/>
                    <a:pt x="5247267" y="2144023"/>
                    <a:pt x="5255131" y="2144023"/>
                  </a:cubicBezTo>
                  <a:cubicBezTo>
                    <a:pt x="5262996" y="2144023"/>
                    <a:pt x="5269345" y="2150388"/>
                    <a:pt x="5269345" y="2158237"/>
                  </a:cubicBezTo>
                  <a:cubicBezTo>
                    <a:pt x="5269345" y="2166086"/>
                    <a:pt x="5262996" y="2172450"/>
                    <a:pt x="5255131" y="2172450"/>
                  </a:cubicBezTo>
                  <a:cubicBezTo>
                    <a:pt x="5247267" y="2172450"/>
                    <a:pt x="5240918" y="2166086"/>
                    <a:pt x="5240918" y="2158237"/>
                  </a:cubicBezTo>
                  <a:close/>
                  <a:moveTo>
                    <a:pt x="4890319" y="2840483"/>
                  </a:moveTo>
                  <a:cubicBezTo>
                    <a:pt x="4890319" y="2848332"/>
                    <a:pt x="4883970" y="2854697"/>
                    <a:pt x="4876105" y="2854697"/>
                  </a:cubicBezTo>
                  <a:cubicBezTo>
                    <a:pt x="4868241" y="2854697"/>
                    <a:pt x="4861892" y="2848332"/>
                    <a:pt x="4861892" y="2840483"/>
                  </a:cubicBezTo>
                  <a:cubicBezTo>
                    <a:pt x="4861892" y="2832634"/>
                    <a:pt x="4868241" y="2826270"/>
                    <a:pt x="4876105" y="2826270"/>
                  </a:cubicBezTo>
                  <a:cubicBezTo>
                    <a:pt x="4883970" y="2826270"/>
                    <a:pt x="4890319" y="2832634"/>
                    <a:pt x="4890319" y="2840483"/>
                  </a:cubicBezTo>
                  <a:close/>
                  <a:moveTo>
                    <a:pt x="3288934" y="2532525"/>
                  </a:moveTo>
                  <a:lnTo>
                    <a:pt x="3079996" y="2532525"/>
                  </a:lnTo>
                  <a:cubicBezTo>
                    <a:pt x="3077381" y="2519707"/>
                    <a:pt x="3064867" y="2511435"/>
                    <a:pt x="3052049" y="2514054"/>
                  </a:cubicBezTo>
                  <a:cubicBezTo>
                    <a:pt x="3039229" y="2516669"/>
                    <a:pt x="3030960" y="2529183"/>
                    <a:pt x="3033575" y="2542000"/>
                  </a:cubicBezTo>
                  <a:cubicBezTo>
                    <a:pt x="3036194" y="2554818"/>
                    <a:pt x="3048705" y="2563090"/>
                    <a:pt x="3061525" y="2560472"/>
                  </a:cubicBezTo>
                  <a:cubicBezTo>
                    <a:pt x="3070827" y="2558573"/>
                    <a:pt x="3078098" y="2551302"/>
                    <a:pt x="3079996" y="2542000"/>
                  </a:cubicBezTo>
                  <a:lnTo>
                    <a:pt x="3279459" y="2542000"/>
                  </a:lnTo>
                  <a:lnTo>
                    <a:pt x="3279459" y="2608330"/>
                  </a:lnTo>
                  <a:lnTo>
                    <a:pt x="3203654" y="2608330"/>
                  </a:lnTo>
                  <a:lnTo>
                    <a:pt x="3203654" y="2987356"/>
                  </a:lnTo>
                  <a:lnTo>
                    <a:pt x="3155801" y="2987356"/>
                  </a:lnTo>
                  <a:cubicBezTo>
                    <a:pt x="3153186" y="2974538"/>
                    <a:pt x="3140672" y="2966266"/>
                    <a:pt x="3127855" y="2968885"/>
                  </a:cubicBezTo>
                  <a:cubicBezTo>
                    <a:pt x="3115034" y="2971500"/>
                    <a:pt x="3106765" y="2984014"/>
                    <a:pt x="3109380" y="2996831"/>
                  </a:cubicBezTo>
                  <a:cubicBezTo>
                    <a:pt x="3111999" y="3009649"/>
                    <a:pt x="3124510" y="3017921"/>
                    <a:pt x="3137330" y="3015303"/>
                  </a:cubicBezTo>
                  <a:cubicBezTo>
                    <a:pt x="3146632" y="3013404"/>
                    <a:pt x="3153903" y="3006133"/>
                    <a:pt x="3155801" y="2996831"/>
                  </a:cubicBezTo>
                  <a:lnTo>
                    <a:pt x="3213129" y="2996831"/>
                  </a:lnTo>
                  <a:lnTo>
                    <a:pt x="3213129" y="2617806"/>
                  </a:lnTo>
                  <a:lnTo>
                    <a:pt x="3288934" y="2617806"/>
                  </a:lnTo>
                  <a:close/>
                  <a:moveTo>
                    <a:pt x="3056781" y="2551476"/>
                  </a:moveTo>
                  <a:cubicBezTo>
                    <a:pt x="3048932" y="2551476"/>
                    <a:pt x="3042568" y="2545112"/>
                    <a:pt x="3042568" y="2537263"/>
                  </a:cubicBezTo>
                  <a:cubicBezTo>
                    <a:pt x="3042568" y="2529414"/>
                    <a:pt x="3048932" y="2523049"/>
                    <a:pt x="3056781" y="2523049"/>
                  </a:cubicBezTo>
                  <a:cubicBezTo>
                    <a:pt x="3064630" y="2523049"/>
                    <a:pt x="3070994" y="2529414"/>
                    <a:pt x="3070994" y="2537263"/>
                  </a:cubicBezTo>
                  <a:cubicBezTo>
                    <a:pt x="3070979" y="2545105"/>
                    <a:pt x="3064624" y="2551457"/>
                    <a:pt x="3056781" y="2551476"/>
                  </a:cubicBezTo>
                  <a:close/>
                  <a:moveTo>
                    <a:pt x="3132586" y="3006307"/>
                  </a:moveTo>
                  <a:cubicBezTo>
                    <a:pt x="3124737" y="3006307"/>
                    <a:pt x="3118373" y="2999943"/>
                    <a:pt x="3118373" y="2992094"/>
                  </a:cubicBezTo>
                  <a:cubicBezTo>
                    <a:pt x="3118373" y="2984245"/>
                    <a:pt x="3124737" y="2977880"/>
                    <a:pt x="3132586" y="2977880"/>
                  </a:cubicBezTo>
                  <a:cubicBezTo>
                    <a:pt x="3140435" y="2977880"/>
                    <a:pt x="3146800" y="2984245"/>
                    <a:pt x="3146800" y="2992094"/>
                  </a:cubicBezTo>
                  <a:cubicBezTo>
                    <a:pt x="3146784" y="2999936"/>
                    <a:pt x="3140429" y="3006288"/>
                    <a:pt x="3132586" y="3006307"/>
                  </a:cubicBezTo>
                  <a:close/>
                  <a:moveTo>
                    <a:pt x="3431069" y="2939504"/>
                  </a:moveTo>
                  <a:cubicBezTo>
                    <a:pt x="3443893" y="2942122"/>
                    <a:pt x="3456401" y="2933853"/>
                    <a:pt x="3459022" y="2921036"/>
                  </a:cubicBezTo>
                  <a:cubicBezTo>
                    <a:pt x="3459022" y="2921033"/>
                    <a:pt x="3459022" y="2921030"/>
                    <a:pt x="3459022" y="2921026"/>
                  </a:cubicBezTo>
                  <a:lnTo>
                    <a:pt x="3867423" y="2921026"/>
                  </a:lnTo>
                  <a:cubicBezTo>
                    <a:pt x="3870044" y="2933844"/>
                    <a:pt x="3882552" y="2942116"/>
                    <a:pt x="3895376" y="2939498"/>
                  </a:cubicBezTo>
                  <a:cubicBezTo>
                    <a:pt x="3908199" y="2936882"/>
                    <a:pt x="3916475" y="2924368"/>
                    <a:pt x="3913853" y="2911551"/>
                  </a:cubicBezTo>
                  <a:cubicBezTo>
                    <a:pt x="3911232" y="2898733"/>
                    <a:pt x="3898724" y="2890461"/>
                    <a:pt x="3885900" y="2893080"/>
                  </a:cubicBezTo>
                  <a:cubicBezTo>
                    <a:pt x="3876582" y="2894978"/>
                    <a:pt x="3869318" y="2902249"/>
                    <a:pt x="3867423" y="2911551"/>
                  </a:cubicBezTo>
                  <a:lnTo>
                    <a:pt x="3459022" y="2911551"/>
                  </a:lnTo>
                  <a:cubicBezTo>
                    <a:pt x="3456401" y="2898733"/>
                    <a:pt x="3443893" y="2890464"/>
                    <a:pt x="3431069" y="2893086"/>
                  </a:cubicBezTo>
                  <a:cubicBezTo>
                    <a:pt x="3418245" y="2895704"/>
                    <a:pt x="3409970" y="2908221"/>
                    <a:pt x="3412592" y="2921039"/>
                  </a:cubicBezTo>
                  <a:cubicBezTo>
                    <a:pt x="3414518" y="2930338"/>
                    <a:pt x="3421783" y="2937602"/>
                    <a:pt x="3431069" y="2939504"/>
                  </a:cubicBezTo>
                  <a:close/>
                  <a:moveTo>
                    <a:pt x="3890638" y="2902075"/>
                  </a:moveTo>
                  <a:cubicBezTo>
                    <a:pt x="3898503" y="2902075"/>
                    <a:pt x="3904851" y="2908439"/>
                    <a:pt x="3904851" y="2916288"/>
                  </a:cubicBezTo>
                  <a:cubicBezTo>
                    <a:pt x="3904851" y="2924137"/>
                    <a:pt x="3898503" y="2930502"/>
                    <a:pt x="3890638" y="2930502"/>
                  </a:cubicBezTo>
                  <a:cubicBezTo>
                    <a:pt x="3882773" y="2930502"/>
                    <a:pt x="3876425" y="2924137"/>
                    <a:pt x="3876425" y="2916288"/>
                  </a:cubicBezTo>
                  <a:cubicBezTo>
                    <a:pt x="3876393" y="2908455"/>
                    <a:pt x="3882742" y="2902094"/>
                    <a:pt x="3890575" y="2902075"/>
                  </a:cubicBezTo>
                  <a:cubicBezTo>
                    <a:pt x="3890606" y="2902075"/>
                    <a:pt x="3890606" y="2902075"/>
                    <a:pt x="3890638" y="2902075"/>
                  </a:cubicBezTo>
                  <a:close/>
                  <a:moveTo>
                    <a:pt x="3435807" y="2902075"/>
                  </a:moveTo>
                  <a:cubicBezTo>
                    <a:pt x="3443672" y="2902075"/>
                    <a:pt x="3450020" y="2908439"/>
                    <a:pt x="3450020" y="2916288"/>
                  </a:cubicBezTo>
                  <a:cubicBezTo>
                    <a:pt x="3450020" y="2924137"/>
                    <a:pt x="3443672" y="2930502"/>
                    <a:pt x="3435807" y="2930502"/>
                  </a:cubicBezTo>
                  <a:cubicBezTo>
                    <a:pt x="3427942" y="2930502"/>
                    <a:pt x="3421593" y="2924137"/>
                    <a:pt x="3421593" y="2916288"/>
                  </a:cubicBezTo>
                  <a:cubicBezTo>
                    <a:pt x="3421562" y="2908455"/>
                    <a:pt x="3427911" y="2902094"/>
                    <a:pt x="3435744" y="2902075"/>
                  </a:cubicBezTo>
                  <a:cubicBezTo>
                    <a:pt x="3435775" y="2902075"/>
                    <a:pt x="3435775" y="2902075"/>
                    <a:pt x="3435807" y="2902075"/>
                  </a:cubicBezTo>
                  <a:close/>
                  <a:moveTo>
                    <a:pt x="1990771" y="2939504"/>
                  </a:moveTo>
                  <a:cubicBezTo>
                    <a:pt x="2003588" y="2942122"/>
                    <a:pt x="2016102" y="2933853"/>
                    <a:pt x="2018721" y="2921036"/>
                  </a:cubicBezTo>
                  <a:cubicBezTo>
                    <a:pt x="2018724" y="2921033"/>
                    <a:pt x="2018724" y="2921030"/>
                    <a:pt x="2018724" y="2921026"/>
                  </a:cubicBezTo>
                  <a:lnTo>
                    <a:pt x="2427124" y="2921026"/>
                  </a:lnTo>
                  <a:cubicBezTo>
                    <a:pt x="2429739" y="2933844"/>
                    <a:pt x="2442253" y="2942116"/>
                    <a:pt x="2455071" y="2939498"/>
                  </a:cubicBezTo>
                  <a:cubicBezTo>
                    <a:pt x="2467891" y="2936882"/>
                    <a:pt x="2476161" y="2924368"/>
                    <a:pt x="2473545" y="2911551"/>
                  </a:cubicBezTo>
                  <a:cubicBezTo>
                    <a:pt x="2470927" y="2898733"/>
                    <a:pt x="2458416" y="2890461"/>
                    <a:pt x="2445595" y="2893080"/>
                  </a:cubicBezTo>
                  <a:cubicBezTo>
                    <a:pt x="2436293" y="2894978"/>
                    <a:pt x="2429022" y="2902249"/>
                    <a:pt x="2427124" y="2911551"/>
                  </a:cubicBezTo>
                  <a:lnTo>
                    <a:pt x="2018724" y="2911551"/>
                  </a:lnTo>
                  <a:cubicBezTo>
                    <a:pt x="2016105" y="2898733"/>
                    <a:pt x="2003588" y="2890464"/>
                    <a:pt x="1990771" y="2893086"/>
                  </a:cubicBezTo>
                  <a:cubicBezTo>
                    <a:pt x="1977953" y="2895704"/>
                    <a:pt x="1969684" y="2908221"/>
                    <a:pt x="1972306" y="2921039"/>
                  </a:cubicBezTo>
                  <a:cubicBezTo>
                    <a:pt x="1974207" y="2930338"/>
                    <a:pt x="1981472" y="2937602"/>
                    <a:pt x="1990771" y="2939504"/>
                  </a:cubicBezTo>
                  <a:close/>
                  <a:moveTo>
                    <a:pt x="2450340" y="2902075"/>
                  </a:moveTo>
                  <a:cubicBezTo>
                    <a:pt x="2458188" y="2902075"/>
                    <a:pt x="2464553" y="2908439"/>
                    <a:pt x="2464553" y="2916288"/>
                  </a:cubicBezTo>
                  <a:cubicBezTo>
                    <a:pt x="2464553" y="2924137"/>
                    <a:pt x="2458188" y="2930502"/>
                    <a:pt x="2450340" y="2930502"/>
                  </a:cubicBezTo>
                  <a:cubicBezTo>
                    <a:pt x="2442490" y="2930502"/>
                    <a:pt x="2436126" y="2924137"/>
                    <a:pt x="2436126" y="2916288"/>
                  </a:cubicBezTo>
                  <a:cubicBezTo>
                    <a:pt x="2436107" y="2908455"/>
                    <a:pt x="2442443" y="2902094"/>
                    <a:pt x="2450276" y="2902075"/>
                  </a:cubicBezTo>
                  <a:cubicBezTo>
                    <a:pt x="2450298" y="2902075"/>
                    <a:pt x="2450317" y="2902075"/>
                    <a:pt x="2450340" y="2902075"/>
                  </a:cubicBezTo>
                  <a:close/>
                  <a:moveTo>
                    <a:pt x="1995508" y="2902075"/>
                  </a:moveTo>
                  <a:cubicBezTo>
                    <a:pt x="2003357" y="2902075"/>
                    <a:pt x="2009722" y="2908439"/>
                    <a:pt x="2009722" y="2916288"/>
                  </a:cubicBezTo>
                  <a:cubicBezTo>
                    <a:pt x="2009722" y="2924137"/>
                    <a:pt x="2003357" y="2930502"/>
                    <a:pt x="1995508" y="2930502"/>
                  </a:cubicBezTo>
                  <a:cubicBezTo>
                    <a:pt x="1987659" y="2930502"/>
                    <a:pt x="1981295" y="2924137"/>
                    <a:pt x="1981295" y="2916288"/>
                  </a:cubicBezTo>
                  <a:cubicBezTo>
                    <a:pt x="1981276" y="2908455"/>
                    <a:pt x="1987612" y="2902094"/>
                    <a:pt x="1995445" y="2902075"/>
                  </a:cubicBezTo>
                  <a:cubicBezTo>
                    <a:pt x="1995467" y="2902075"/>
                    <a:pt x="1995486" y="2902075"/>
                    <a:pt x="1995508" y="2902075"/>
                  </a:cubicBezTo>
                  <a:close/>
                  <a:moveTo>
                    <a:pt x="2445602" y="3091114"/>
                  </a:moveTo>
                  <a:cubicBezTo>
                    <a:pt x="2458419" y="3093733"/>
                    <a:pt x="2470933" y="3085464"/>
                    <a:pt x="2473552" y="3072646"/>
                  </a:cubicBezTo>
                  <a:cubicBezTo>
                    <a:pt x="2473555" y="3072643"/>
                    <a:pt x="2473555" y="3072640"/>
                    <a:pt x="2473555" y="3072637"/>
                  </a:cubicBezTo>
                  <a:lnTo>
                    <a:pt x="2606688" y="3072637"/>
                  </a:lnTo>
                  <a:lnTo>
                    <a:pt x="2606688" y="2838525"/>
                  </a:lnTo>
                  <a:lnTo>
                    <a:pt x="2452298" y="2684135"/>
                  </a:lnTo>
                  <a:lnTo>
                    <a:pt x="2321944" y="2684135"/>
                  </a:lnTo>
                  <a:cubicBezTo>
                    <a:pt x="2319329" y="2671318"/>
                    <a:pt x="2306815" y="2663045"/>
                    <a:pt x="2293998" y="2665664"/>
                  </a:cubicBezTo>
                  <a:cubicBezTo>
                    <a:pt x="2281177" y="2668279"/>
                    <a:pt x="2272908" y="2680793"/>
                    <a:pt x="2275523" y="2693611"/>
                  </a:cubicBezTo>
                  <a:cubicBezTo>
                    <a:pt x="2278142" y="2706428"/>
                    <a:pt x="2290653" y="2714700"/>
                    <a:pt x="2303473" y="2712082"/>
                  </a:cubicBezTo>
                  <a:cubicBezTo>
                    <a:pt x="2312775" y="2710184"/>
                    <a:pt x="2320046" y="2702913"/>
                    <a:pt x="2321944" y="2693611"/>
                  </a:cubicBezTo>
                  <a:lnTo>
                    <a:pt x="2448286" y="2693611"/>
                  </a:lnTo>
                  <a:lnTo>
                    <a:pt x="2597086" y="2842410"/>
                  </a:lnTo>
                  <a:lnTo>
                    <a:pt x="2597086" y="3063161"/>
                  </a:lnTo>
                  <a:lnTo>
                    <a:pt x="2473555" y="3063161"/>
                  </a:lnTo>
                  <a:cubicBezTo>
                    <a:pt x="2470936" y="3050344"/>
                    <a:pt x="2458419" y="3042075"/>
                    <a:pt x="2445602" y="3044696"/>
                  </a:cubicBezTo>
                  <a:cubicBezTo>
                    <a:pt x="2432784" y="3047315"/>
                    <a:pt x="2424515" y="3059832"/>
                    <a:pt x="2427137" y="3072649"/>
                  </a:cubicBezTo>
                  <a:cubicBezTo>
                    <a:pt x="2429038" y="3081948"/>
                    <a:pt x="2436303" y="3089213"/>
                    <a:pt x="2445602" y="3091114"/>
                  </a:cubicBezTo>
                  <a:close/>
                  <a:moveTo>
                    <a:pt x="2298729" y="2703086"/>
                  </a:moveTo>
                  <a:cubicBezTo>
                    <a:pt x="2290880" y="2703086"/>
                    <a:pt x="2284516" y="2696722"/>
                    <a:pt x="2284516" y="2688873"/>
                  </a:cubicBezTo>
                  <a:cubicBezTo>
                    <a:pt x="2284516" y="2681024"/>
                    <a:pt x="2290880" y="2674659"/>
                    <a:pt x="2298729" y="2674659"/>
                  </a:cubicBezTo>
                  <a:cubicBezTo>
                    <a:pt x="2306578" y="2674659"/>
                    <a:pt x="2312943" y="2681024"/>
                    <a:pt x="2312943" y="2688873"/>
                  </a:cubicBezTo>
                  <a:cubicBezTo>
                    <a:pt x="2312927" y="2696716"/>
                    <a:pt x="2306572" y="2703067"/>
                    <a:pt x="2298729" y="2703086"/>
                  </a:cubicBezTo>
                  <a:close/>
                  <a:moveTo>
                    <a:pt x="2450340" y="3053685"/>
                  </a:moveTo>
                  <a:cubicBezTo>
                    <a:pt x="2458188" y="3053685"/>
                    <a:pt x="2464553" y="3060050"/>
                    <a:pt x="2464553" y="3067899"/>
                  </a:cubicBezTo>
                  <a:cubicBezTo>
                    <a:pt x="2464553" y="3075748"/>
                    <a:pt x="2458188" y="3082112"/>
                    <a:pt x="2450340" y="3082112"/>
                  </a:cubicBezTo>
                  <a:cubicBezTo>
                    <a:pt x="2442490" y="3082112"/>
                    <a:pt x="2436126" y="3075748"/>
                    <a:pt x="2436126" y="3067899"/>
                  </a:cubicBezTo>
                  <a:cubicBezTo>
                    <a:pt x="2436107" y="3060066"/>
                    <a:pt x="2442443" y="3053704"/>
                    <a:pt x="2450276" y="3053685"/>
                  </a:cubicBezTo>
                  <a:cubicBezTo>
                    <a:pt x="2450298" y="3053685"/>
                    <a:pt x="2450317" y="3053685"/>
                    <a:pt x="2450340" y="3053685"/>
                  </a:cubicBezTo>
                  <a:close/>
                  <a:moveTo>
                    <a:pt x="3109371" y="2911551"/>
                  </a:moveTo>
                  <a:cubicBezTo>
                    <a:pt x="3106759" y="2924371"/>
                    <a:pt x="3115031" y="2936882"/>
                    <a:pt x="3127851" y="2939494"/>
                  </a:cubicBezTo>
                  <a:cubicBezTo>
                    <a:pt x="3140669" y="2942106"/>
                    <a:pt x="3153180" y="2933834"/>
                    <a:pt x="3155795" y="2921014"/>
                  </a:cubicBezTo>
                  <a:cubicBezTo>
                    <a:pt x="3158407" y="2908199"/>
                    <a:pt x="3150138" y="2895692"/>
                    <a:pt x="3137324" y="2893073"/>
                  </a:cubicBezTo>
                  <a:lnTo>
                    <a:pt x="3137324" y="2636283"/>
                  </a:lnTo>
                  <a:cubicBezTo>
                    <a:pt x="3150144" y="2633668"/>
                    <a:pt x="3158413" y="2621154"/>
                    <a:pt x="3155795" y="2608336"/>
                  </a:cubicBezTo>
                  <a:cubicBezTo>
                    <a:pt x="3153180" y="2595516"/>
                    <a:pt x="3140666" y="2587247"/>
                    <a:pt x="3127848" y="2589862"/>
                  </a:cubicBezTo>
                  <a:cubicBezTo>
                    <a:pt x="3115031" y="2592480"/>
                    <a:pt x="3106759" y="2604991"/>
                    <a:pt x="3109377" y="2617812"/>
                  </a:cubicBezTo>
                  <a:cubicBezTo>
                    <a:pt x="3111275" y="2627114"/>
                    <a:pt x="3118546" y="2634385"/>
                    <a:pt x="3127848" y="2636283"/>
                  </a:cubicBezTo>
                  <a:lnTo>
                    <a:pt x="3127848" y="2893231"/>
                  </a:lnTo>
                  <a:cubicBezTo>
                    <a:pt x="3118587" y="2895107"/>
                    <a:pt x="3111326" y="2902306"/>
                    <a:pt x="3109371" y="2911551"/>
                  </a:cubicBezTo>
                  <a:close/>
                  <a:moveTo>
                    <a:pt x="3118373" y="2613068"/>
                  </a:moveTo>
                  <a:cubicBezTo>
                    <a:pt x="3118373" y="2605219"/>
                    <a:pt x="3124737" y="2598854"/>
                    <a:pt x="3132586" y="2598854"/>
                  </a:cubicBezTo>
                  <a:cubicBezTo>
                    <a:pt x="3140435" y="2598854"/>
                    <a:pt x="3146800" y="2605219"/>
                    <a:pt x="3146800" y="2613068"/>
                  </a:cubicBezTo>
                  <a:cubicBezTo>
                    <a:pt x="3146800" y="2620917"/>
                    <a:pt x="3140435" y="2627281"/>
                    <a:pt x="3132586" y="2627281"/>
                  </a:cubicBezTo>
                  <a:cubicBezTo>
                    <a:pt x="3124737" y="2627281"/>
                    <a:pt x="3118373" y="2620917"/>
                    <a:pt x="3118373" y="2613068"/>
                  </a:cubicBezTo>
                  <a:close/>
                  <a:moveTo>
                    <a:pt x="3132586" y="2902075"/>
                  </a:moveTo>
                  <a:cubicBezTo>
                    <a:pt x="3140435" y="2902075"/>
                    <a:pt x="3146800" y="2908439"/>
                    <a:pt x="3146800" y="2916288"/>
                  </a:cubicBezTo>
                  <a:cubicBezTo>
                    <a:pt x="3146800" y="2924137"/>
                    <a:pt x="3140435" y="2930502"/>
                    <a:pt x="3132586" y="2930502"/>
                  </a:cubicBezTo>
                  <a:cubicBezTo>
                    <a:pt x="3124737" y="2930502"/>
                    <a:pt x="3118373" y="2924137"/>
                    <a:pt x="3118373" y="2916288"/>
                  </a:cubicBezTo>
                  <a:cubicBezTo>
                    <a:pt x="3118354" y="2908455"/>
                    <a:pt x="3124690" y="2902094"/>
                    <a:pt x="3132523" y="2902075"/>
                  </a:cubicBezTo>
                  <a:cubicBezTo>
                    <a:pt x="3132545" y="2902075"/>
                    <a:pt x="3132564" y="2902075"/>
                    <a:pt x="3132586" y="2902075"/>
                  </a:cubicBezTo>
                  <a:close/>
                  <a:moveTo>
                    <a:pt x="3412623" y="2835745"/>
                  </a:moveTo>
                  <a:cubicBezTo>
                    <a:pt x="3409622" y="2848481"/>
                    <a:pt x="3417519" y="2861235"/>
                    <a:pt x="3430248" y="2864239"/>
                  </a:cubicBezTo>
                  <a:cubicBezTo>
                    <a:pt x="3442977" y="2867242"/>
                    <a:pt x="3455737" y="2859352"/>
                    <a:pt x="3458738" y="2846617"/>
                  </a:cubicBezTo>
                  <a:cubicBezTo>
                    <a:pt x="3458832" y="2846156"/>
                    <a:pt x="3458927" y="2845689"/>
                    <a:pt x="3459022" y="2845221"/>
                  </a:cubicBezTo>
                  <a:lnTo>
                    <a:pt x="3592155" y="2845221"/>
                  </a:lnTo>
                  <a:lnTo>
                    <a:pt x="3592155" y="2501287"/>
                  </a:lnTo>
                  <a:lnTo>
                    <a:pt x="3819571" y="2273871"/>
                  </a:lnTo>
                  <a:lnTo>
                    <a:pt x="3819571" y="2181452"/>
                  </a:lnTo>
                  <a:cubicBezTo>
                    <a:pt x="3832394" y="2178837"/>
                    <a:pt x="3840670" y="2166323"/>
                    <a:pt x="3838048" y="2153505"/>
                  </a:cubicBezTo>
                  <a:cubicBezTo>
                    <a:pt x="3835427" y="2140685"/>
                    <a:pt x="3822918" y="2132416"/>
                    <a:pt x="3810095" y="2135031"/>
                  </a:cubicBezTo>
                  <a:cubicBezTo>
                    <a:pt x="3797271" y="2137649"/>
                    <a:pt x="3788996" y="2150160"/>
                    <a:pt x="3791618" y="2162981"/>
                  </a:cubicBezTo>
                  <a:cubicBezTo>
                    <a:pt x="3793513" y="2172283"/>
                    <a:pt x="3800777" y="2179554"/>
                    <a:pt x="3810095" y="2181452"/>
                  </a:cubicBezTo>
                  <a:lnTo>
                    <a:pt x="3810095" y="2269891"/>
                  </a:lnTo>
                  <a:lnTo>
                    <a:pt x="3582679" y="2497307"/>
                  </a:lnTo>
                  <a:lnTo>
                    <a:pt x="3582679" y="2835745"/>
                  </a:lnTo>
                  <a:lnTo>
                    <a:pt x="3459022" y="2835745"/>
                  </a:lnTo>
                  <a:cubicBezTo>
                    <a:pt x="3456369" y="2822931"/>
                    <a:pt x="3443829" y="2814691"/>
                    <a:pt x="3431037" y="2817337"/>
                  </a:cubicBezTo>
                  <a:cubicBezTo>
                    <a:pt x="3421783" y="2819248"/>
                    <a:pt x="3414550" y="2826485"/>
                    <a:pt x="3412623" y="2835745"/>
                  </a:cubicBezTo>
                  <a:close/>
                  <a:moveTo>
                    <a:pt x="3800619" y="2158237"/>
                  </a:moveTo>
                  <a:cubicBezTo>
                    <a:pt x="3800619" y="2150388"/>
                    <a:pt x="3806968" y="2144023"/>
                    <a:pt x="3814833" y="2144023"/>
                  </a:cubicBezTo>
                  <a:cubicBezTo>
                    <a:pt x="3822698" y="2144023"/>
                    <a:pt x="3829046" y="2150388"/>
                    <a:pt x="3829046" y="2158237"/>
                  </a:cubicBezTo>
                  <a:cubicBezTo>
                    <a:pt x="3829046" y="2166086"/>
                    <a:pt x="3822698" y="2172450"/>
                    <a:pt x="3814833" y="2172450"/>
                  </a:cubicBezTo>
                  <a:cubicBezTo>
                    <a:pt x="3806968" y="2172450"/>
                    <a:pt x="3800619" y="2166086"/>
                    <a:pt x="3800619" y="2158237"/>
                  </a:cubicBezTo>
                  <a:close/>
                  <a:moveTo>
                    <a:pt x="3450020" y="2840483"/>
                  </a:moveTo>
                  <a:cubicBezTo>
                    <a:pt x="3450020" y="2848332"/>
                    <a:pt x="3443672" y="2854697"/>
                    <a:pt x="3435807" y="2854697"/>
                  </a:cubicBezTo>
                  <a:cubicBezTo>
                    <a:pt x="3427942" y="2854697"/>
                    <a:pt x="3421593" y="2848332"/>
                    <a:pt x="3421593" y="2840483"/>
                  </a:cubicBezTo>
                  <a:cubicBezTo>
                    <a:pt x="3421593" y="2832634"/>
                    <a:pt x="3427942" y="2826270"/>
                    <a:pt x="3435807" y="2826270"/>
                  </a:cubicBezTo>
                  <a:cubicBezTo>
                    <a:pt x="3443672" y="2826270"/>
                    <a:pt x="3450020" y="2832634"/>
                    <a:pt x="3450020" y="2840483"/>
                  </a:cubicBezTo>
                  <a:close/>
                  <a:moveTo>
                    <a:pt x="3431069" y="2560478"/>
                  </a:moveTo>
                  <a:cubicBezTo>
                    <a:pt x="3443893" y="2563096"/>
                    <a:pt x="3456401" y="2554827"/>
                    <a:pt x="3459022" y="2542010"/>
                  </a:cubicBezTo>
                  <a:cubicBezTo>
                    <a:pt x="3459022" y="2542007"/>
                    <a:pt x="3459022" y="2542004"/>
                    <a:pt x="3459022" y="2542000"/>
                  </a:cubicBezTo>
                  <a:lnTo>
                    <a:pt x="3506874" y="2542000"/>
                  </a:lnTo>
                  <a:lnTo>
                    <a:pt x="3506874" y="2741621"/>
                  </a:lnTo>
                  <a:cubicBezTo>
                    <a:pt x="3494050" y="2744236"/>
                    <a:pt x="3485775" y="2756750"/>
                    <a:pt x="3488397" y="2769568"/>
                  </a:cubicBezTo>
                  <a:cubicBezTo>
                    <a:pt x="3491018" y="2782388"/>
                    <a:pt x="3503526" y="2790657"/>
                    <a:pt x="3516350" y="2788042"/>
                  </a:cubicBezTo>
                  <a:cubicBezTo>
                    <a:pt x="3529173" y="2785423"/>
                    <a:pt x="3537449" y="2772912"/>
                    <a:pt x="3534827" y="2760092"/>
                  </a:cubicBezTo>
                  <a:cubicBezTo>
                    <a:pt x="3532932" y="2750790"/>
                    <a:pt x="3525667" y="2743519"/>
                    <a:pt x="3516350" y="2741621"/>
                  </a:cubicBezTo>
                  <a:lnTo>
                    <a:pt x="3516350" y="2532525"/>
                  </a:lnTo>
                  <a:lnTo>
                    <a:pt x="3459022" y="2532525"/>
                  </a:lnTo>
                  <a:cubicBezTo>
                    <a:pt x="3456401" y="2519707"/>
                    <a:pt x="3443893" y="2511438"/>
                    <a:pt x="3431069" y="2514060"/>
                  </a:cubicBezTo>
                  <a:cubicBezTo>
                    <a:pt x="3418245" y="2516678"/>
                    <a:pt x="3409970" y="2529196"/>
                    <a:pt x="3412592" y="2542013"/>
                  </a:cubicBezTo>
                  <a:cubicBezTo>
                    <a:pt x="3414518" y="2551312"/>
                    <a:pt x="3421783" y="2558576"/>
                    <a:pt x="3431069" y="2560478"/>
                  </a:cubicBezTo>
                  <a:close/>
                  <a:moveTo>
                    <a:pt x="3525826" y="2764678"/>
                  </a:moveTo>
                  <a:cubicBezTo>
                    <a:pt x="3525826" y="2772527"/>
                    <a:pt x="3519477" y="2778892"/>
                    <a:pt x="3511612" y="2778892"/>
                  </a:cubicBezTo>
                  <a:cubicBezTo>
                    <a:pt x="3503747" y="2778892"/>
                    <a:pt x="3497399" y="2772527"/>
                    <a:pt x="3497399" y="2764678"/>
                  </a:cubicBezTo>
                  <a:cubicBezTo>
                    <a:pt x="3497399" y="2756829"/>
                    <a:pt x="3503747" y="2750465"/>
                    <a:pt x="3511612" y="2750465"/>
                  </a:cubicBezTo>
                  <a:cubicBezTo>
                    <a:pt x="3519477" y="2750465"/>
                    <a:pt x="3525826" y="2756829"/>
                    <a:pt x="3525826" y="2764678"/>
                  </a:cubicBezTo>
                  <a:close/>
                  <a:moveTo>
                    <a:pt x="3435807" y="2523049"/>
                  </a:moveTo>
                  <a:cubicBezTo>
                    <a:pt x="3443672" y="2523049"/>
                    <a:pt x="3450020" y="2529414"/>
                    <a:pt x="3450020" y="2537263"/>
                  </a:cubicBezTo>
                  <a:cubicBezTo>
                    <a:pt x="3450020" y="2545112"/>
                    <a:pt x="3443672" y="2551476"/>
                    <a:pt x="3435807" y="2551476"/>
                  </a:cubicBezTo>
                  <a:cubicBezTo>
                    <a:pt x="3427942" y="2551476"/>
                    <a:pt x="3421593" y="2545112"/>
                    <a:pt x="3421593" y="2537263"/>
                  </a:cubicBezTo>
                  <a:cubicBezTo>
                    <a:pt x="3421562" y="2529429"/>
                    <a:pt x="3427911" y="2523068"/>
                    <a:pt x="3435744" y="2523049"/>
                  </a:cubicBezTo>
                  <a:cubicBezTo>
                    <a:pt x="3435775" y="2523049"/>
                    <a:pt x="3435775" y="2523049"/>
                    <a:pt x="3435807" y="2523049"/>
                  </a:cubicBezTo>
                  <a:close/>
                  <a:moveTo>
                    <a:pt x="3506874" y="2484673"/>
                  </a:moveTo>
                  <a:cubicBezTo>
                    <a:pt x="3519698" y="2487285"/>
                    <a:pt x="3532206" y="2479013"/>
                    <a:pt x="3534827" y="2466192"/>
                  </a:cubicBezTo>
                  <a:cubicBezTo>
                    <a:pt x="3537417" y="2453375"/>
                    <a:pt x="3529173" y="2440864"/>
                    <a:pt x="3516350" y="2438248"/>
                  </a:cubicBezTo>
                  <a:cubicBezTo>
                    <a:pt x="3503526" y="2435636"/>
                    <a:pt x="3491018" y="2443905"/>
                    <a:pt x="3488397" y="2456720"/>
                  </a:cubicBezTo>
                  <a:lnTo>
                    <a:pt x="3079996" y="2456720"/>
                  </a:lnTo>
                  <a:cubicBezTo>
                    <a:pt x="3077381" y="2443902"/>
                    <a:pt x="3064867" y="2435630"/>
                    <a:pt x="3052049" y="2438248"/>
                  </a:cubicBezTo>
                  <a:cubicBezTo>
                    <a:pt x="3039229" y="2440864"/>
                    <a:pt x="3030960" y="2453378"/>
                    <a:pt x="3033575" y="2466195"/>
                  </a:cubicBezTo>
                  <a:cubicBezTo>
                    <a:pt x="3036194" y="2479013"/>
                    <a:pt x="3048705" y="2487285"/>
                    <a:pt x="3061525" y="2484666"/>
                  </a:cubicBezTo>
                  <a:cubicBezTo>
                    <a:pt x="3070827" y="2482768"/>
                    <a:pt x="3078098" y="2475497"/>
                    <a:pt x="3079996" y="2466195"/>
                  </a:cubicBezTo>
                  <a:lnTo>
                    <a:pt x="3488397" y="2466195"/>
                  </a:lnTo>
                  <a:cubicBezTo>
                    <a:pt x="3490292" y="2475500"/>
                    <a:pt x="3497556" y="2482775"/>
                    <a:pt x="3506874" y="2484673"/>
                  </a:cubicBezTo>
                  <a:close/>
                  <a:moveTo>
                    <a:pt x="3511612" y="2447244"/>
                  </a:moveTo>
                  <a:cubicBezTo>
                    <a:pt x="3519477" y="2447244"/>
                    <a:pt x="3525826" y="2453608"/>
                    <a:pt x="3525826" y="2461457"/>
                  </a:cubicBezTo>
                  <a:cubicBezTo>
                    <a:pt x="3525826" y="2469306"/>
                    <a:pt x="3519477" y="2475671"/>
                    <a:pt x="3511612" y="2475671"/>
                  </a:cubicBezTo>
                  <a:cubicBezTo>
                    <a:pt x="3503747" y="2475671"/>
                    <a:pt x="3497399" y="2469306"/>
                    <a:pt x="3497399" y="2461457"/>
                  </a:cubicBezTo>
                  <a:cubicBezTo>
                    <a:pt x="3497367" y="2453624"/>
                    <a:pt x="3503716" y="2447263"/>
                    <a:pt x="3511549" y="2447244"/>
                  </a:cubicBezTo>
                  <a:cubicBezTo>
                    <a:pt x="3511580" y="2447244"/>
                    <a:pt x="3511580" y="2447244"/>
                    <a:pt x="3511612" y="2447244"/>
                  </a:cubicBezTo>
                  <a:close/>
                  <a:moveTo>
                    <a:pt x="3056781" y="2475671"/>
                  </a:moveTo>
                  <a:cubicBezTo>
                    <a:pt x="3048932" y="2475671"/>
                    <a:pt x="3042568" y="2469306"/>
                    <a:pt x="3042568" y="2461457"/>
                  </a:cubicBezTo>
                  <a:cubicBezTo>
                    <a:pt x="3042568" y="2453608"/>
                    <a:pt x="3048932" y="2447244"/>
                    <a:pt x="3056781" y="2447244"/>
                  </a:cubicBezTo>
                  <a:cubicBezTo>
                    <a:pt x="3064630" y="2447244"/>
                    <a:pt x="3070994" y="2453608"/>
                    <a:pt x="3070994" y="2461457"/>
                  </a:cubicBezTo>
                  <a:cubicBezTo>
                    <a:pt x="3070979" y="2469300"/>
                    <a:pt x="3064624" y="2475652"/>
                    <a:pt x="3056781" y="247567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27" name="Google Shape;27;p4"/>
          <p:cNvSpPr txBox="1">
            <a:spLocks noGrp="1"/>
          </p:cNvSpPr>
          <p:nvPr>
            <p:ph type="body" idx="1"/>
          </p:nvPr>
        </p:nvSpPr>
        <p:spPr>
          <a:xfrm>
            <a:off x="1552750" y="906351"/>
            <a:ext cx="6038400" cy="819900"/>
          </a:xfrm>
          <a:prstGeom prst="rect">
            <a:avLst/>
          </a:prstGeom>
        </p:spPr>
        <p:txBody>
          <a:bodyPr spcFirstLastPara="1" wrap="square" lIns="0" tIns="0" rIns="0" bIns="0" anchor="t" anchorCtr="0">
            <a:noAutofit/>
          </a:bodyPr>
          <a:lstStyle>
            <a:lvl1pPr marL="457200" lvl="0" indent="-444500" rtl="0">
              <a:spcBef>
                <a:spcPts val="0"/>
              </a:spcBef>
              <a:spcAft>
                <a:spcPts val="0"/>
              </a:spcAft>
              <a:buClr>
                <a:schemeClr val="dk1"/>
              </a:buClr>
              <a:buSzPts val="3400"/>
              <a:buFont typeface="Titillium Web SemiBold"/>
              <a:buChar char="⦿"/>
              <a:defRPr sz="3400">
                <a:solidFill>
                  <a:schemeClr val="dk1"/>
                </a:solidFill>
                <a:latin typeface="Titillium Web SemiBold"/>
                <a:ea typeface="Titillium Web SemiBold"/>
                <a:cs typeface="Titillium Web SemiBold"/>
                <a:sym typeface="Titillium Web SemiBold"/>
              </a:defRPr>
            </a:lvl1pPr>
            <a:lvl2pPr marL="914400" lvl="1" indent="-444500" rtl="0">
              <a:spcBef>
                <a:spcPts val="1000"/>
              </a:spcBef>
              <a:spcAft>
                <a:spcPts val="0"/>
              </a:spcAft>
              <a:buClr>
                <a:schemeClr val="dk1"/>
              </a:buClr>
              <a:buSzPts val="3400"/>
              <a:buFont typeface="Titillium Web SemiBold"/>
              <a:buChar char="⌾"/>
              <a:defRPr sz="3400">
                <a:solidFill>
                  <a:schemeClr val="dk1"/>
                </a:solidFill>
                <a:latin typeface="Titillium Web SemiBold"/>
                <a:ea typeface="Titillium Web SemiBold"/>
                <a:cs typeface="Titillium Web SemiBold"/>
                <a:sym typeface="Titillium Web SemiBold"/>
              </a:defRPr>
            </a:lvl2pPr>
            <a:lvl3pPr marL="1371600" lvl="2" indent="-444500" rtl="0">
              <a:spcBef>
                <a:spcPts val="1000"/>
              </a:spcBef>
              <a:spcAft>
                <a:spcPts val="0"/>
              </a:spcAft>
              <a:buClr>
                <a:schemeClr val="dk1"/>
              </a:buClr>
              <a:buSzPts val="3400"/>
              <a:buFont typeface="Titillium Web SemiBold"/>
              <a:buChar char="•"/>
              <a:defRPr sz="3400">
                <a:solidFill>
                  <a:schemeClr val="dk1"/>
                </a:solidFill>
                <a:latin typeface="Titillium Web SemiBold"/>
                <a:ea typeface="Titillium Web SemiBold"/>
                <a:cs typeface="Titillium Web SemiBold"/>
                <a:sym typeface="Titillium Web SemiBold"/>
              </a:defRPr>
            </a:lvl3pPr>
            <a:lvl4pPr marL="1828800" lvl="3" indent="-444500" rtl="0">
              <a:spcBef>
                <a:spcPts val="1000"/>
              </a:spcBef>
              <a:spcAft>
                <a:spcPts val="0"/>
              </a:spcAft>
              <a:buClr>
                <a:schemeClr val="dk1"/>
              </a:buClr>
              <a:buSzPts val="3400"/>
              <a:buFont typeface="Titillium Web SemiBold"/>
              <a:buChar char="●"/>
              <a:defRPr sz="3400">
                <a:solidFill>
                  <a:schemeClr val="dk1"/>
                </a:solidFill>
                <a:latin typeface="Titillium Web SemiBold"/>
                <a:ea typeface="Titillium Web SemiBold"/>
                <a:cs typeface="Titillium Web SemiBold"/>
                <a:sym typeface="Titillium Web SemiBold"/>
              </a:defRPr>
            </a:lvl4pPr>
            <a:lvl5pPr marL="2286000" lvl="4" indent="-444500" rtl="0">
              <a:spcBef>
                <a:spcPts val="1000"/>
              </a:spcBef>
              <a:spcAft>
                <a:spcPts val="0"/>
              </a:spcAft>
              <a:buClr>
                <a:schemeClr val="dk1"/>
              </a:buClr>
              <a:buSzPts val="3400"/>
              <a:buFont typeface="Titillium Web SemiBold"/>
              <a:buChar char="○"/>
              <a:defRPr sz="3400">
                <a:solidFill>
                  <a:schemeClr val="dk1"/>
                </a:solidFill>
                <a:latin typeface="Titillium Web SemiBold"/>
                <a:ea typeface="Titillium Web SemiBold"/>
                <a:cs typeface="Titillium Web SemiBold"/>
                <a:sym typeface="Titillium Web SemiBold"/>
              </a:defRPr>
            </a:lvl5pPr>
            <a:lvl6pPr marL="2743200" lvl="5" indent="-444500" rtl="0">
              <a:spcBef>
                <a:spcPts val="1000"/>
              </a:spcBef>
              <a:spcAft>
                <a:spcPts val="0"/>
              </a:spcAft>
              <a:buClr>
                <a:schemeClr val="dk1"/>
              </a:buClr>
              <a:buSzPts val="3400"/>
              <a:buFont typeface="Titillium Web SemiBold"/>
              <a:buChar char="■"/>
              <a:defRPr sz="3400">
                <a:solidFill>
                  <a:schemeClr val="dk1"/>
                </a:solidFill>
                <a:latin typeface="Titillium Web SemiBold"/>
                <a:ea typeface="Titillium Web SemiBold"/>
                <a:cs typeface="Titillium Web SemiBold"/>
                <a:sym typeface="Titillium Web SemiBold"/>
              </a:defRPr>
            </a:lvl6pPr>
            <a:lvl7pPr marL="3200400" lvl="6" indent="-444500" rtl="0">
              <a:spcBef>
                <a:spcPts val="1000"/>
              </a:spcBef>
              <a:spcAft>
                <a:spcPts val="0"/>
              </a:spcAft>
              <a:buClr>
                <a:schemeClr val="dk1"/>
              </a:buClr>
              <a:buSzPts val="3400"/>
              <a:buFont typeface="Titillium Web SemiBold"/>
              <a:buChar char="●"/>
              <a:defRPr sz="3400">
                <a:solidFill>
                  <a:schemeClr val="dk1"/>
                </a:solidFill>
                <a:latin typeface="Titillium Web SemiBold"/>
                <a:ea typeface="Titillium Web SemiBold"/>
                <a:cs typeface="Titillium Web SemiBold"/>
                <a:sym typeface="Titillium Web SemiBold"/>
              </a:defRPr>
            </a:lvl7pPr>
            <a:lvl8pPr marL="3657600" lvl="7" indent="-444500" rtl="0">
              <a:spcBef>
                <a:spcPts val="1000"/>
              </a:spcBef>
              <a:spcAft>
                <a:spcPts val="0"/>
              </a:spcAft>
              <a:buClr>
                <a:schemeClr val="dk1"/>
              </a:buClr>
              <a:buSzPts val="3400"/>
              <a:buFont typeface="Titillium Web SemiBold"/>
              <a:buChar char="○"/>
              <a:defRPr sz="3400">
                <a:solidFill>
                  <a:schemeClr val="dk1"/>
                </a:solidFill>
                <a:latin typeface="Titillium Web SemiBold"/>
                <a:ea typeface="Titillium Web SemiBold"/>
                <a:cs typeface="Titillium Web SemiBold"/>
                <a:sym typeface="Titillium Web SemiBold"/>
              </a:defRPr>
            </a:lvl8pPr>
            <a:lvl9pPr marL="4114800" lvl="8" indent="-444500" rtl="0">
              <a:spcBef>
                <a:spcPts val="1000"/>
              </a:spcBef>
              <a:spcAft>
                <a:spcPts val="1000"/>
              </a:spcAft>
              <a:buClr>
                <a:schemeClr val="dk1"/>
              </a:buClr>
              <a:buSzPts val="3400"/>
              <a:buFont typeface="Titillium Web SemiBold"/>
              <a:buChar char="■"/>
              <a:defRPr sz="3400">
                <a:solidFill>
                  <a:schemeClr val="dk1"/>
                </a:solidFill>
                <a:latin typeface="Titillium Web SemiBold"/>
                <a:ea typeface="Titillium Web SemiBold"/>
                <a:cs typeface="Titillium Web SemiBold"/>
                <a:sym typeface="Titillium Web SemiBold"/>
              </a:defRPr>
            </a:lvl9pPr>
          </a:lstStyle>
          <a:p>
            <a:endParaRPr/>
          </a:p>
        </p:txBody>
      </p:sp>
      <p:sp>
        <p:nvSpPr>
          <p:cNvPr id="28" name="Google Shape;28;p4"/>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lvl1pPr lvl="0" rtl="0">
              <a:buNone/>
              <a:defRPr>
                <a:solidFill>
                  <a:schemeClr val="accent2"/>
                </a:solidFill>
              </a:defRPr>
            </a:lvl1pPr>
            <a:lvl2pPr lvl="1" rtl="0">
              <a:buNone/>
              <a:defRPr>
                <a:solidFill>
                  <a:schemeClr val="accent2"/>
                </a:solidFill>
              </a:defRPr>
            </a:lvl2pPr>
            <a:lvl3pPr lvl="2" rtl="0">
              <a:buNone/>
              <a:defRPr>
                <a:solidFill>
                  <a:schemeClr val="accent2"/>
                </a:solidFill>
              </a:defRPr>
            </a:lvl3pPr>
            <a:lvl4pPr lvl="3" rtl="0">
              <a:buNone/>
              <a:defRPr>
                <a:solidFill>
                  <a:schemeClr val="accent2"/>
                </a:solidFill>
              </a:defRPr>
            </a:lvl4pPr>
            <a:lvl5pPr lvl="4" rtl="0">
              <a:buNone/>
              <a:defRPr>
                <a:solidFill>
                  <a:schemeClr val="accent2"/>
                </a:solidFill>
              </a:defRPr>
            </a:lvl5pPr>
            <a:lvl6pPr lvl="5" rtl="0">
              <a:buNone/>
              <a:defRPr>
                <a:solidFill>
                  <a:schemeClr val="accent2"/>
                </a:solidFill>
              </a:defRPr>
            </a:lvl6pPr>
            <a:lvl7pPr lvl="6" rtl="0">
              <a:buNone/>
              <a:defRPr>
                <a:solidFill>
                  <a:schemeClr val="accent2"/>
                </a:solidFill>
              </a:defRPr>
            </a:lvl7pPr>
            <a:lvl8pPr lvl="7" rtl="0">
              <a:buNone/>
              <a:defRPr>
                <a:solidFill>
                  <a:schemeClr val="accent2"/>
                </a:solidFill>
              </a:defRPr>
            </a:lvl8pPr>
            <a:lvl9pPr lvl="8" rtl="0">
              <a:buNone/>
              <a:defRPr>
                <a:solidFill>
                  <a:schemeClr val="accent2"/>
                </a:solidFill>
              </a:defRPr>
            </a:lvl9pPr>
          </a:lstStyle>
          <a:p>
            <a:pPr marL="0" lvl="0" indent="0" algn="r" rtl="0">
              <a:spcBef>
                <a:spcPts val="0"/>
              </a:spcBef>
              <a:spcAft>
                <a:spcPts val="0"/>
              </a:spcAft>
              <a:buNone/>
            </a:pPr>
            <a:fld id="{00000000-1234-1234-1234-123412341234}" type="slidenum">
              <a:rPr lang="en"/>
              <a:t>‹#›</a:t>
            </a:fld>
            <a:endParaRPr/>
          </a:p>
        </p:txBody>
      </p:sp>
      <p:sp>
        <p:nvSpPr>
          <p:cNvPr id="29" name="Google Shape;29;p4"/>
          <p:cNvSpPr/>
          <p:nvPr/>
        </p:nvSpPr>
        <p:spPr>
          <a:xfrm>
            <a:off x="761999" y="762000"/>
            <a:ext cx="599400" cy="472200"/>
          </a:xfrm>
          <a:prstGeom prst="rect">
            <a:avLst/>
          </a:prstGeom>
        </p:spPr>
        <p:txBody>
          <a:bodyPr>
            <a:prstTxWarp prst="textPlain">
              <a:avLst/>
            </a:prstTxWarp>
          </a:bodyPr>
          <a:lstStyle/>
          <a:p>
            <a:pPr lvl="0" algn="ctr"/>
            <a:r>
              <a:rPr b="1" i="0">
                <a:ln>
                  <a:noFill/>
                </a:ln>
                <a:gradFill>
                  <a:gsLst>
                    <a:gs pos="0">
                      <a:schemeClr val="accent4"/>
                    </a:gs>
                    <a:gs pos="27000">
                      <a:schemeClr val="accent3"/>
                    </a:gs>
                    <a:gs pos="84000">
                      <a:schemeClr val="accent2"/>
                    </a:gs>
                    <a:gs pos="100000">
                      <a:schemeClr val="accent2"/>
                    </a:gs>
                  </a:gsLst>
                  <a:lin ang="3599321" scaled="0"/>
                </a:gradFill>
                <a:latin typeface="Arial"/>
              </a:rPr>
              <a:t>“</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1 column" type="tx">
  <p:cSld name="TITLE_AND_BODY">
    <p:spTree>
      <p:nvGrpSpPr>
        <p:cNvPr id="1" name="Shape 30"/>
        <p:cNvGrpSpPr/>
        <p:nvPr/>
      </p:nvGrpSpPr>
      <p:grpSpPr>
        <a:xfrm>
          <a:off x="0" y="0"/>
          <a:ext cx="0" cy="0"/>
          <a:chOff x="0" y="0"/>
          <a:chExt cx="0" cy="0"/>
        </a:xfrm>
      </p:grpSpPr>
      <p:grpSp>
        <p:nvGrpSpPr>
          <p:cNvPr id="31" name="Google Shape;31;p5"/>
          <p:cNvGrpSpPr/>
          <p:nvPr/>
        </p:nvGrpSpPr>
        <p:grpSpPr>
          <a:xfrm>
            <a:off x="-5" y="-4"/>
            <a:ext cx="3882108" cy="2241339"/>
            <a:chOff x="-5" y="-4"/>
            <a:chExt cx="3882108" cy="2241339"/>
          </a:xfrm>
        </p:grpSpPr>
        <p:sp>
          <p:nvSpPr>
            <p:cNvPr id="32" name="Google Shape;32;p5"/>
            <p:cNvSpPr/>
            <p:nvPr/>
          </p:nvSpPr>
          <p:spPr>
            <a:xfrm>
              <a:off x="-5" y="-4"/>
              <a:ext cx="3882108" cy="2241339"/>
            </a:xfrm>
            <a:custGeom>
              <a:avLst/>
              <a:gdLst/>
              <a:ahLst/>
              <a:cxnLst/>
              <a:rect l="l" t="t" r="r" b="b"/>
              <a:pathLst>
                <a:path w="2575196" h="1486792" extrusionOk="0">
                  <a:moveTo>
                    <a:pt x="0" y="0"/>
                  </a:moveTo>
                  <a:lnTo>
                    <a:pt x="0" y="1486792"/>
                  </a:lnTo>
                  <a:lnTo>
                    <a:pt x="2575197" y="0"/>
                  </a:lnTo>
                  <a:lnTo>
                    <a:pt x="0" y="0"/>
                  </a:lnTo>
                  <a:close/>
                </a:path>
              </a:pathLst>
            </a:custGeom>
            <a:gradFill>
              <a:gsLst>
                <a:gs pos="0">
                  <a:schemeClr val="accent4"/>
                </a:gs>
                <a:gs pos="27000">
                  <a:schemeClr val="accent3"/>
                </a:gs>
                <a:gs pos="84000">
                  <a:schemeClr val="accent2"/>
                </a:gs>
                <a:gs pos="100000">
                  <a:schemeClr val="accent2"/>
                </a:gs>
              </a:gsLst>
              <a:lin ang="3600008"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3" name="Google Shape;33;p5"/>
            <p:cNvSpPr/>
            <p:nvPr/>
          </p:nvSpPr>
          <p:spPr>
            <a:xfrm>
              <a:off x="-5" y="-4"/>
              <a:ext cx="3767261" cy="2205056"/>
            </a:xfrm>
            <a:custGeom>
              <a:avLst/>
              <a:gdLst/>
              <a:ahLst/>
              <a:cxnLst/>
              <a:rect l="l" t="t" r="r" b="b"/>
              <a:pathLst>
                <a:path w="2499012" h="1462724" extrusionOk="0">
                  <a:moveTo>
                    <a:pt x="951608" y="223467"/>
                  </a:moveTo>
                  <a:cubicBezTo>
                    <a:pt x="964432" y="226086"/>
                    <a:pt x="976939" y="217818"/>
                    <a:pt x="979561" y="204999"/>
                  </a:cubicBezTo>
                  <a:cubicBezTo>
                    <a:pt x="979561" y="204996"/>
                    <a:pt x="979561" y="204993"/>
                    <a:pt x="979561" y="204990"/>
                  </a:cubicBezTo>
                  <a:lnTo>
                    <a:pt x="1072011" y="204990"/>
                  </a:lnTo>
                  <a:lnTo>
                    <a:pt x="1147817" y="129185"/>
                  </a:lnTo>
                  <a:lnTo>
                    <a:pt x="1160451" y="129185"/>
                  </a:lnTo>
                  <a:cubicBezTo>
                    <a:pt x="1163073" y="142004"/>
                    <a:pt x="1175580" y="150274"/>
                    <a:pt x="1188404" y="147657"/>
                  </a:cubicBezTo>
                  <a:cubicBezTo>
                    <a:pt x="1201228" y="145041"/>
                    <a:pt x="1209503" y="132528"/>
                    <a:pt x="1206882" y="119709"/>
                  </a:cubicBezTo>
                  <a:cubicBezTo>
                    <a:pt x="1204260" y="106890"/>
                    <a:pt x="1191752" y="98620"/>
                    <a:pt x="1178929" y="101236"/>
                  </a:cubicBezTo>
                  <a:cubicBezTo>
                    <a:pt x="1169611" y="103135"/>
                    <a:pt x="1162346" y="110406"/>
                    <a:pt x="1160451" y="119709"/>
                  </a:cubicBezTo>
                  <a:lnTo>
                    <a:pt x="1143837" y="119709"/>
                  </a:lnTo>
                  <a:lnTo>
                    <a:pt x="1103123" y="160454"/>
                  </a:lnTo>
                  <a:lnTo>
                    <a:pt x="1103123" y="160454"/>
                  </a:lnTo>
                  <a:lnTo>
                    <a:pt x="1068126" y="195514"/>
                  </a:lnTo>
                  <a:lnTo>
                    <a:pt x="979687" y="195514"/>
                  </a:lnTo>
                  <a:cubicBezTo>
                    <a:pt x="977066" y="182696"/>
                    <a:pt x="964557" y="174429"/>
                    <a:pt x="951734" y="177049"/>
                  </a:cubicBezTo>
                  <a:cubicBezTo>
                    <a:pt x="938910" y="179669"/>
                    <a:pt x="930635" y="192184"/>
                    <a:pt x="933256" y="205002"/>
                  </a:cubicBezTo>
                  <a:cubicBezTo>
                    <a:pt x="935184" y="214300"/>
                    <a:pt x="942448" y="221567"/>
                    <a:pt x="951734" y="223467"/>
                  </a:cubicBezTo>
                  <a:close/>
                  <a:moveTo>
                    <a:pt x="1183761" y="110233"/>
                  </a:moveTo>
                  <a:cubicBezTo>
                    <a:pt x="1191626" y="110233"/>
                    <a:pt x="1197975" y="116597"/>
                    <a:pt x="1197975" y="124447"/>
                  </a:cubicBezTo>
                  <a:cubicBezTo>
                    <a:pt x="1197975" y="132297"/>
                    <a:pt x="1191626" y="138660"/>
                    <a:pt x="1183761" y="138660"/>
                  </a:cubicBezTo>
                  <a:cubicBezTo>
                    <a:pt x="1175896" y="138660"/>
                    <a:pt x="1169548" y="132297"/>
                    <a:pt x="1169548" y="124447"/>
                  </a:cubicBezTo>
                  <a:cubicBezTo>
                    <a:pt x="1169516" y="116614"/>
                    <a:pt x="1175865" y="110251"/>
                    <a:pt x="1183698" y="110233"/>
                  </a:cubicBezTo>
                  <a:cubicBezTo>
                    <a:pt x="1183730" y="110233"/>
                    <a:pt x="1183730" y="110233"/>
                    <a:pt x="1183761" y="110233"/>
                  </a:cubicBezTo>
                  <a:close/>
                  <a:moveTo>
                    <a:pt x="956346" y="186039"/>
                  </a:moveTo>
                  <a:cubicBezTo>
                    <a:pt x="964210" y="186039"/>
                    <a:pt x="970559" y="192402"/>
                    <a:pt x="970559" y="200252"/>
                  </a:cubicBezTo>
                  <a:cubicBezTo>
                    <a:pt x="970559" y="208102"/>
                    <a:pt x="964210" y="214465"/>
                    <a:pt x="956346" y="214465"/>
                  </a:cubicBezTo>
                  <a:cubicBezTo>
                    <a:pt x="948481" y="214465"/>
                    <a:pt x="942132" y="208102"/>
                    <a:pt x="942132" y="200252"/>
                  </a:cubicBezTo>
                  <a:cubicBezTo>
                    <a:pt x="942101" y="192419"/>
                    <a:pt x="948449" y="186056"/>
                    <a:pt x="956282" y="186039"/>
                  </a:cubicBezTo>
                  <a:cubicBezTo>
                    <a:pt x="956314" y="186039"/>
                    <a:pt x="956314" y="186039"/>
                    <a:pt x="956346" y="186039"/>
                  </a:cubicBezTo>
                  <a:close/>
                  <a:moveTo>
                    <a:pt x="2098161" y="25426"/>
                  </a:moveTo>
                  <a:cubicBezTo>
                    <a:pt x="2085337" y="22810"/>
                    <a:pt x="2072830" y="31082"/>
                    <a:pt x="2070208" y="43904"/>
                  </a:cubicBezTo>
                  <a:cubicBezTo>
                    <a:pt x="2067587" y="56725"/>
                    <a:pt x="2075862" y="69240"/>
                    <a:pt x="2088686" y="71857"/>
                  </a:cubicBezTo>
                  <a:lnTo>
                    <a:pt x="2088686" y="271319"/>
                  </a:lnTo>
                  <a:lnTo>
                    <a:pt x="1903910" y="271319"/>
                  </a:lnTo>
                  <a:lnTo>
                    <a:pt x="1752300" y="422930"/>
                  </a:lnTo>
                  <a:lnTo>
                    <a:pt x="1661807" y="422930"/>
                  </a:lnTo>
                  <a:cubicBezTo>
                    <a:pt x="1659186" y="410112"/>
                    <a:pt x="1646678" y="401840"/>
                    <a:pt x="1633854" y="404459"/>
                  </a:cubicBezTo>
                  <a:cubicBezTo>
                    <a:pt x="1621031" y="407074"/>
                    <a:pt x="1612756" y="419588"/>
                    <a:pt x="1615377" y="432405"/>
                  </a:cubicBezTo>
                  <a:cubicBezTo>
                    <a:pt x="1617999" y="445223"/>
                    <a:pt x="1630506" y="453495"/>
                    <a:pt x="1643330" y="450877"/>
                  </a:cubicBezTo>
                  <a:cubicBezTo>
                    <a:pt x="1652648" y="448978"/>
                    <a:pt x="1659913" y="441707"/>
                    <a:pt x="1661807" y="432405"/>
                  </a:cubicBezTo>
                  <a:lnTo>
                    <a:pt x="1756153" y="432405"/>
                  </a:lnTo>
                  <a:lnTo>
                    <a:pt x="1907764" y="280795"/>
                  </a:lnTo>
                  <a:lnTo>
                    <a:pt x="2088780" y="280795"/>
                  </a:lnTo>
                  <a:lnTo>
                    <a:pt x="2098256" y="275425"/>
                  </a:lnTo>
                  <a:lnTo>
                    <a:pt x="2098256" y="71857"/>
                  </a:lnTo>
                  <a:cubicBezTo>
                    <a:pt x="2111080" y="69253"/>
                    <a:pt x="2119355" y="56749"/>
                    <a:pt x="2116765" y="43928"/>
                  </a:cubicBezTo>
                  <a:cubicBezTo>
                    <a:pt x="2114870" y="34605"/>
                    <a:pt x="2107574" y="27319"/>
                    <a:pt x="2098256" y="25426"/>
                  </a:cubicBezTo>
                  <a:close/>
                  <a:moveTo>
                    <a:pt x="1638592" y="441881"/>
                  </a:moveTo>
                  <a:cubicBezTo>
                    <a:pt x="1630728" y="441881"/>
                    <a:pt x="1624379" y="435517"/>
                    <a:pt x="1624379" y="427668"/>
                  </a:cubicBezTo>
                  <a:cubicBezTo>
                    <a:pt x="1624379" y="419819"/>
                    <a:pt x="1630728" y="413454"/>
                    <a:pt x="1638592" y="413454"/>
                  </a:cubicBezTo>
                  <a:cubicBezTo>
                    <a:pt x="1646457" y="413454"/>
                    <a:pt x="1652806" y="419819"/>
                    <a:pt x="1652806" y="427668"/>
                  </a:cubicBezTo>
                  <a:cubicBezTo>
                    <a:pt x="1652806" y="435517"/>
                    <a:pt x="1646457" y="441881"/>
                    <a:pt x="1638592" y="441881"/>
                  </a:cubicBezTo>
                  <a:close/>
                  <a:moveTo>
                    <a:pt x="2093423" y="62855"/>
                  </a:moveTo>
                  <a:cubicBezTo>
                    <a:pt x="2085559" y="62855"/>
                    <a:pt x="2079210" y="56492"/>
                    <a:pt x="2079210" y="48642"/>
                  </a:cubicBezTo>
                  <a:cubicBezTo>
                    <a:pt x="2079210" y="40792"/>
                    <a:pt x="2085559" y="34428"/>
                    <a:pt x="2093423" y="34428"/>
                  </a:cubicBezTo>
                  <a:cubicBezTo>
                    <a:pt x="2101288" y="34428"/>
                    <a:pt x="2107637" y="40792"/>
                    <a:pt x="2107637" y="48642"/>
                  </a:cubicBezTo>
                  <a:cubicBezTo>
                    <a:pt x="2107637" y="56492"/>
                    <a:pt x="2101288" y="62855"/>
                    <a:pt x="2093423" y="62855"/>
                  </a:cubicBezTo>
                  <a:close/>
                  <a:moveTo>
                    <a:pt x="1330634" y="147662"/>
                  </a:moveTo>
                  <a:cubicBezTo>
                    <a:pt x="1343458" y="150281"/>
                    <a:pt x="1355965" y="142012"/>
                    <a:pt x="1358586" y="129194"/>
                  </a:cubicBezTo>
                  <a:cubicBezTo>
                    <a:pt x="1358586" y="129191"/>
                    <a:pt x="1358586" y="129188"/>
                    <a:pt x="1358586" y="129185"/>
                  </a:cubicBezTo>
                  <a:lnTo>
                    <a:pt x="1491720" y="129185"/>
                  </a:lnTo>
                  <a:lnTo>
                    <a:pt x="1491720" y="0"/>
                  </a:lnTo>
                  <a:lnTo>
                    <a:pt x="1482244" y="0"/>
                  </a:lnTo>
                  <a:lnTo>
                    <a:pt x="1482244" y="119709"/>
                  </a:lnTo>
                  <a:lnTo>
                    <a:pt x="1358586" y="119709"/>
                  </a:lnTo>
                  <a:cubicBezTo>
                    <a:pt x="1355965" y="106891"/>
                    <a:pt x="1343458" y="98624"/>
                    <a:pt x="1330634" y="101244"/>
                  </a:cubicBezTo>
                  <a:cubicBezTo>
                    <a:pt x="1317810" y="103864"/>
                    <a:pt x="1309535" y="116379"/>
                    <a:pt x="1312156" y="129197"/>
                  </a:cubicBezTo>
                  <a:cubicBezTo>
                    <a:pt x="1314083" y="138495"/>
                    <a:pt x="1321348" y="145762"/>
                    <a:pt x="1330634" y="147662"/>
                  </a:cubicBezTo>
                  <a:close/>
                  <a:moveTo>
                    <a:pt x="1335372" y="110233"/>
                  </a:moveTo>
                  <a:cubicBezTo>
                    <a:pt x="1343236" y="110233"/>
                    <a:pt x="1349585" y="116597"/>
                    <a:pt x="1349585" y="124447"/>
                  </a:cubicBezTo>
                  <a:cubicBezTo>
                    <a:pt x="1349585" y="132297"/>
                    <a:pt x="1343236" y="138660"/>
                    <a:pt x="1335372" y="138660"/>
                  </a:cubicBezTo>
                  <a:cubicBezTo>
                    <a:pt x="1327507" y="138660"/>
                    <a:pt x="1321158" y="132297"/>
                    <a:pt x="1321158" y="124447"/>
                  </a:cubicBezTo>
                  <a:cubicBezTo>
                    <a:pt x="1321127" y="116614"/>
                    <a:pt x="1327475" y="110251"/>
                    <a:pt x="1335308" y="110233"/>
                  </a:cubicBezTo>
                  <a:cubicBezTo>
                    <a:pt x="1335340" y="110233"/>
                    <a:pt x="1335340" y="110233"/>
                    <a:pt x="1335372" y="110233"/>
                  </a:cubicBezTo>
                  <a:close/>
                  <a:moveTo>
                    <a:pt x="1188499" y="0"/>
                  </a:moveTo>
                  <a:lnTo>
                    <a:pt x="1179023" y="0"/>
                  </a:lnTo>
                  <a:lnTo>
                    <a:pt x="1179023" y="43904"/>
                  </a:lnTo>
                  <a:lnTo>
                    <a:pt x="1036889" y="43904"/>
                  </a:lnTo>
                  <a:lnTo>
                    <a:pt x="1036889" y="0"/>
                  </a:lnTo>
                  <a:lnTo>
                    <a:pt x="1027413" y="0"/>
                  </a:lnTo>
                  <a:lnTo>
                    <a:pt x="1027413" y="53379"/>
                  </a:lnTo>
                  <a:lnTo>
                    <a:pt x="1188499" y="53379"/>
                  </a:lnTo>
                  <a:close/>
                  <a:moveTo>
                    <a:pt x="2173966" y="25426"/>
                  </a:moveTo>
                  <a:cubicBezTo>
                    <a:pt x="2161143" y="22810"/>
                    <a:pt x="2148635" y="31082"/>
                    <a:pt x="2146013" y="43904"/>
                  </a:cubicBezTo>
                  <a:cubicBezTo>
                    <a:pt x="2143392" y="56725"/>
                    <a:pt x="2151667" y="69240"/>
                    <a:pt x="2164491" y="71857"/>
                  </a:cubicBezTo>
                  <a:lnTo>
                    <a:pt x="2164491" y="237112"/>
                  </a:lnTo>
                  <a:lnTo>
                    <a:pt x="2173966" y="231648"/>
                  </a:lnTo>
                  <a:lnTo>
                    <a:pt x="2173966" y="71857"/>
                  </a:lnTo>
                  <a:cubicBezTo>
                    <a:pt x="2186790" y="69253"/>
                    <a:pt x="2195065" y="56749"/>
                    <a:pt x="2192475" y="43928"/>
                  </a:cubicBezTo>
                  <a:cubicBezTo>
                    <a:pt x="2190580" y="34605"/>
                    <a:pt x="2183284" y="27319"/>
                    <a:pt x="2173966" y="25426"/>
                  </a:cubicBezTo>
                  <a:close/>
                  <a:moveTo>
                    <a:pt x="2169229" y="62855"/>
                  </a:moveTo>
                  <a:cubicBezTo>
                    <a:pt x="2161364" y="62855"/>
                    <a:pt x="2155015" y="56492"/>
                    <a:pt x="2155015" y="48642"/>
                  </a:cubicBezTo>
                  <a:cubicBezTo>
                    <a:pt x="2155015" y="40792"/>
                    <a:pt x="2161364" y="34428"/>
                    <a:pt x="2169229" y="34428"/>
                  </a:cubicBezTo>
                  <a:cubicBezTo>
                    <a:pt x="2177093" y="34428"/>
                    <a:pt x="2183442" y="40792"/>
                    <a:pt x="2183442" y="48642"/>
                  </a:cubicBezTo>
                  <a:cubicBezTo>
                    <a:pt x="2183442" y="56492"/>
                    <a:pt x="2177093" y="62855"/>
                    <a:pt x="2169229" y="62855"/>
                  </a:cubicBezTo>
                  <a:close/>
                  <a:moveTo>
                    <a:pt x="1027413" y="147662"/>
                  </a:moveTo>
                  <a:cubicBezTo>
                    <a:pt x="1040237" y="150276"/>
                    <a:pt x="1052745" y="142002"/>
                    <a:pt x="1055366" y="129183"/>
                  </a:cubicBezTo>
                  <a:cubicBezTo>
                    <a:pt x="1057956" y="116363"/>
                    <a:pt x="1049713" y="103852"/>
                    <a:pt x="1036889" y="101239"/>
                  </a:cubicBezTo>
                  <a:cubicBezTo>
                    <a:pt x="1024065" y="98626"/>
                    <a:pt x="1011557" y="106894"/>
                    <a:pt x="1008935" y="119709"/>
                  </a:cubicBezTo>
                  <a:lnTo>
                    <a:pt x="961083" y="119709"/>
                  </a:lnTo>
                  <a:lnTo>
                    <a:pt x="961083" y="0"/>
                  </a:lnTo>
                  <a:lnTo>
                    <a:pt x="951608" y="0"/>
                  </a:lnTo>
                  <a:lnTo>
                    <a:pt x="951608" y="129185"/>
                  </a:lnTo>
                  <a:lnTo>
                    <a:pt x="1008935" y="129185"/>
                  </a:lnTo>
                  <a:cubicBezTo>
                    <a:pt x="1010831" y="138491"/>
                    <a:pt x="1018095" y="145764"/>
                    <a:pt x="1027413" y="147662"/>
                  </a:cubicBezTo>
                  <a:close/>
                  <a:moveTo>
                    <a:pt x="1032151" y="110233"/>
                  </a:moveTo>
                  <a:cubicBezTo>
                    <a:pt x="1040016" y="110233"/>
                    <a:pt x="1046364" y="116597"/>
                    <a:pt x="1046364" y="124447"/>
                  </a:cubicBezTo>
                  <a:cubicBezTo>
                    <a:pt x="1046364" y="132297"/>
                    <a:pt x="1040016" y="138660"/>
                    <a:pt x="1032151" y="138660"/>
                  </a:cubicBezTo>
                  <a:cubicBezTo>
                    <a:pt x="1024286" y="138660"/>
                    <a:pt x="1017937" y="132297"/>
                    <a:pt x="1017937" y="124447"/>
                  </a:cubicBezTo>
                  <a:cubicBezTo>
                    <a:pt x="1017906" y="116614"/>
                    <a:pt x="1024254" y="110251"/>
                    <a:pt x="1032088" y="110233"/>
                  </a:cubicBezTo>
                  <a:cubicBezTo>
                    <a:pt x="1032119" y="110233"/>
                    <a:pt x="1032119" y="110233"/>
                    <a:pt x="1032151" y="110233"/>
                  </a:cubicBezTo>
                  <a:close/>
                  <a:moveTo>
                    <a:pt x="1691182" y="498735"/>
                  </a:moveTo>
                  <a:lnTo>
                    <a:pt x="1633854" y="498735"/>
                  </a:lnTo>
                  <a:lnTo>
                    <a:pt x="1633854" y="543492"/>
                  </a:lnTo>
                  <a:lnTo>
                    <a:pt x="1643330" y="537996"/>
                  </a:lnTo>
                  <a:lnTo>
                    <a:pt x="1643330" y="508211"/>
                  </a:lnTo>
                  <a:lnTo>
                    <a:pt x="1691182" y="508211"/>
                  </a:lnTo>
                  <a:cubicBezTo>
                    <a:pt x="1691182" y="508842"/>
                    <a:pt x="1691530" y="509442"/>
                    <a:pt x="1691719" y="510074"/>
                  </a:cubicBezTo>
                  <a:lnTo>
                    <a:pt x="1700342" y="505084"/>
                  </a:lnTo>
                  <a:cubicBezTo>
                    <a:pt x="1700310" y="504547"/>
                    <a:pt x="1700310" y="504010"/>
                    <a:pt x="1700342" y="503473"/>
                  </a:cubicBezTo>
                  <a:cubicBezTo>
                    <a:pt x="1700310" y="495658"/>
                    <a:pt x="1706596" y="489288"/>
                    <a:pt x="1714398" y="489243"/>
                  </a:cubicBezTo>
                  <a:cubicBezTo>
                    <a:pt x="1717524" y="489225"/>
                    <a:pt x="1720557" y="490232"/>
                    <a:pt x="1723020" y="492102"/>
                  </a:cubicBezTo>
                  <a:lnTo>
                    <a:pt x="1731675" y="487111"/>
                  </a:lnTo>
                  <a:cubicBezTo>
                    <a:pt x="1722641" y="477655"/>
                    <a:pt x="1707638" y="477314"/>
                    <a:pt x="1698194" y="486353"/>
                  </a:cubicBezTo>
                  <a:cubicBezTo>
                    <a:pt x="1694688" y="489689"/>
                    <a:pt x="1692319" y="494007"/>
                    <a:pt x="1691340" y="498735"/>
                  </a:cubicBezTo>
                  <a:close/>
                  <a:moveTo>
                    <a:pt x="1882085" y="400157"/>
                  </a:moveTo>
                  <a:lnTo>
                    <a:pt x="1913671" y="381900"/>
                  </a:lnTo>
                  <a:lnTo>
                    <a:pt x="1938939" y="356632"/>
                  </a:lnTo>
                  <a:lnTo>
                    <a:pt x="1957448" y="356632"/>
                  </a:lnTo>
                  <a:lnTo>
                    <a:pt x="1973872" y="347156"/>
                  </a:lnTo>
                  <a:lnTo>
                    <a:pt x="1935053" y="347156"/>
                  </a:lnTo>
                  <a:close/>
                  <a:moveTo>
                    <a:pt x="799997" y="71857"/>
                  </a:moveTo>
                  <a:lnTo>
                    <a:pt x="799997" y="356600"/>
                  </a:lnTo>
                  <a:lnTo>
                    <a:pt x="1160546" y="356600"/>
                  </a:lnTo>
                  <a:cubicBezTo>
                    <a:pt x="1163167" y="369418"/>
                    <a:pt x="1175675" y="377690"/>
                    <a:pt x="1188499" y="375071"/>
                  </a:cubicBezTo>
                  <a:cubicBezTo>
                    <a:pt x="1201323" y="372456"/>
                    <a:pt x="1209598" y="359942"/>
                    <a:pt x="1206976" y="347125"/>
                  </a:cubicBezTo>
                  <a:cubicBezTo>
                    <a:pt x="1204355" y="334307"/>
                    <a:pt x="1191847" y="326035"/>
                    <a:pt x="1179023" y="328653"/>
                  </a:cubicBezTo>
                  <a:cubicBezTo>
                    <a:pt x="1169706" y="330552"/>
                    <a:pt x="1162441" y="337823"/>
                    <a:pt x="1160546" y="347125"/>
                  </a:cubicBezTo>
                  <a:lnTo>
                    <a:pt x="809473" y="347125"/>
                  </a:lnTo>
                  <a:lnTo>
                    <a:pt x="809473" y="71857"/>
                  </a:lnTo>
                  <a:cubicBezTo>
                    <a:pt x="822297" y="69240"/>
                    <a:pt x="830572" y="56728"/>
                    <a:pt x="827950" y="43909"/>
                  </a:cubicBezTo>
                  <a:cubicBezTo>
                    <a:pt x="825329" y="31090"/>
                    <a:pt x="812821" y="22819"/>
                    <a:pt x="799997" y="25436"/>
                  </a:cubicBezTo>
                  <a:cubicBezTo>
                    <a:pt x="787174" y="28053"/>
                    <a:pt x="778899" y="40566"/>
                    <a:pt x="781520" y="53384"/>
                  </a:cubicBezTo>
                  <a:cubicBezTo>
                    <a:pt x="783415" y="62687"/>
                    <a:pt x="790680" y="69958"/>
                    <a:pt x="799997" y="71857"/>
                  </a:cubicBezTo>
                  <a:close/>
                  <a:moveTo>
                    <a:pt x="1183761" y="337649"/>
                  </a:moveTo>
                  <a:cubicBezTo>
                    <a:pt x="1191626" y="337649"/>
                    <a:pt x="1197975" y="344013"/>
                    <a:pt x="1197975" y="351862"/>
                  </a:cubicBezTo>
                  <a:cubicBezTo>
                    <a:pt x="1197975" y="359711"/>
                    <a:pt x="1191626" y="366076"/>
                    <a:pt x="1183761" y="366076"/>
                  </a:cubicBezTo>
                  <a:cubicBezTo>
                    <a:pt x="1175896" y="366076"/>
                    <a:pt x="1169548" y="359711"/>
                    <a:pt x="1169548" y="351862"/>
                  </a:cubicBezTo>
                  <a:cubicBezTo>
                    <a:pt x="1169516" y="344029"/>
                    <a:pt x="1175865" y="337668"/>
                    <a:pt x="1183698" y="337649"/>
                  </a:cubicBezTo>
                  <a:cubicBezTo>
                    <a:pt x="1183730" y="337649"/>
                    <a:pt x="1183730" y="337649"/>
                    <a:pt x="1183761" y="337649"/>
                  </a:cubicBezTo>
                  <a:close/>
                  <a:moveTo>
                    <a:pt x="804735" y="34428"/>
                  </a:moveTo>
                  <a:cubicBezTo>
                    <a:pt x="812600" y="34428"/>
                    <a:pt x="818949" y="40792"/>
                    <a:pt x="818949" y="48642"/>
                  </a:cubicBezTo>
                  <a:cubicBezTo>
                    <a:pt x="818949" y="56492"/>
                    <a:pt x="812600" y="62855"/>
                    <a:pt x="804735" y="62855"/>
                  </a:cubicBezTo>
                  <a:cubicBezTo>
                    <a:pt x="796871" y="62855"/>
                    <a:pt x="790522" y="56492"/>
                    <a:pt x="790522" y="48642"/>
                  </a:cubicBezTo>
                  <a:cubicBezTo>
                    <a:pt x="790490" y="40809"/>
                    <a:pt x="796839" y="34446"/>
                    <a:pt x="804672" y="34428"/>
                  </a:cubicBezTo>
                  <a:cubicBezTo>
                    <a:pt x="804704" y="34428"/>
                    <a:pt x="804704" y="34428"/>
                    <a:pt x="804735" y="34428"/>
                  </a:cubicBezTo>
                  <a:close/>
                  <a:moveTo>
                    <a:pt x="127226" y="918506"/>
                  </a:moveTo>
                  <a:lnTo>
                    <a:pt x="0" y="791280"/>
                  </a:lnTo>
                  <a:lnTo>
                    <a:pt x="0" y="804546"/>
                  </a:lnTo>
                  <a:lnTo>
                    <a:pt x="117751" y="922296"/>
                  </a:lnTo>
                  <a:lnTo>
                    <a:pt x="117751" y="1190457"/>
                  </a:lnTo>
                  <a:lnTo>
                    <a:pt x="513264" y="1190457"/>
                  </a:lnTo>
                  <a:lnTo>
                    <a:pt x="529689" y="1180982"/>
                  </a:lnTo>
                  <a:lnTo>
                    <a:pt x="127226" y="1180982"/>
                  </a:lnTo>
                  <a:close/>
                  <a:moveTo>
                    <a:pt x="875803" y="72015"/>
                  </a:moveTo>
                  <a:cubicBezTo>
                    <a:pt x="888627" y="74631"/>
                    <a:pt x="901134" y="66359"/>
                    <a:pt x="903755" y="53537"/>
                  </a:cubicBezTo>
                  <a:cubicBezTo>
                    <a:pt x="906377" y="40716"/>
                    <a:pt x="898102" y="28201"/>
                    <a:pt x="885278" y="25584"/>
                  </a:cubicBezTo>
                  <a:lnTo>
                    <a:pt x="885278" y="0"/>
                  </a:lnTo>
                  <a:lnTo>
                    <a:pt x="875803" y="0"/>
                  </a:lnTo>
                  <a:lnTo>
                    <a:pt x="875803" y="25426"/>
                  </a:lnTo>
                  <a:cubicBezTo>
                    <a:pt x="862979" y="28030"/>
                    <a:pt x="854704" y="40534"/>
                    <a:pt x="857293" y="53356"/>
                  </a:cubicBezTo>
                  <a:cubicBezTo>
                    <a:pt x="859189" y="62678"/>
                    <a:pt x="866485" y="69964"/>
                    <a:pt x="875803" y="71857"/>
                  </a:cubicBezTo>
                  <a:close/>
                  <a:moveTo>
                    <a:pt x="880540" y="34586"/>
                  </a:moveTo>
                  <a:cubicBezTo>
                    <a:pt x="888405" y="34586"/>
                    <a:pt x="894754" y="40950"/>
                    <a:pt x="894754" y="48800"/>
                  </a:cubicBezTo>
                  <a:cubicBezTo>
                    <a:pt x="894754" y="56650"/>
                    <a:pt x="888405" y="63013"/>
                    <a:pt x="880540" y="63013"/>
                  </a:cubicBezTo>
                  <a:cubicBezTo>
                    <a:pt x="872676" y="63013"/>
                    <a:pt x="866327" y="56650"/>
                    <a:pt x="866327" y="48800"/>
                  </a:cubicBezTo>
                  <a:cubicBezTo>
                    <a:pt x="866232" y="40968"/>
                    <a:pt x="872486" y="34534"/>
                    <a:pt x="880319" y="34429"/>
                  </a:cubicBezTo>
                  <a:cubicBezTo>
                    <a:pt x="880382" y="34429"/>
                    <a:pt x="880477" y="34428"/>
                    <a:pt x="880540" y="34428"/>
                  </a:cubicBezTo>
                  <a:close/>
                  <a:moveTo>
                    <a:pt x="875803" y="147820"/>
                  </a:moveTo>
                  <a:lnTo>
                    <a:pt x="875803" y="280795"/>
                  </a:lnTo>
                  <a:lnTo>
                    <a:pt x="1147817" y="280795"/>
                  </a:lnTo>
                  <a:lnTo>
                    <a:pt x="1264304" y="164245"/>
                  </a:lnTo>
                  <a:lnTo>
                    <a:pt x="1264304" y="0"/>
                  </a:lnTo>
                  <a:lnTo>
                    <a:pt x="1254829" y="0"/>
                  </a:lnTo>
                  <a:lnTo>
                    <a:pt x="1254829" y="160391"/>
                  </a:lnTo>
                  <a:lnTo>
                    <a:pt x="1143932" y="271319"/>
                  </a:lnTo>
                  <a:lnTo>
                    <a:pt x="885278" y="271319"/>
                  </a:lnTo>
                  <a:lnTo>
                    <a:pt x="885278" y="147662"/>
                  </a:lnTo>
                  <a:cubicBezTo>
                    <a:pt x="898102" y="145046"/>
                    <a:pt x="906377" y="132533"/>
                    <a:pt x="903755" y="119714"/>
                  </a:cubicBezTo>
                  <a:cubicBezTo>
                    <a:pt x="901134" y="106895"/>
                    <a:pt x="888627" y="98624"/>
                    <a:pt x="875803" y="101241"/>
                  </a:cubicBezTo>
                  <a:cubicBezTo>
                    <a:pt x="862979" y="103858"/>
                    <a:pt x="854704" y="116371"/>
                    <a:pt x="857325" y="129189"/>
                  </a:cubicBezTo>
                  <a:cubicBezTo>
                    <a:pt x="859220" y="138493"/>
                    <a:pt x="866485" y="145763"/>
                    <a:pt x="875803" y="147662"/>
                  </a:cubicBezTo>
                  <a:close/>
                  <a:moveTo>
                    <a:pt x="880540" y="110391"/>
                  </a:moveTo>
                  <a:cubicBezTo>
                    <a:pt x="888405" y="110391"/>
                    <a:pt x="894754" y="116755"/>
                    <a:pt x="894754" y="124605"/>
                  </a:cubicBezTo>
                  <a:cubicBezTo>
                    <a:pt x="894754" y="132455"/>
                    <a:pt x="888405" y="138818"/>
                    <a:pt x="880540" y="138818"/>
                  </a:cubicBezTo>
                  <a:cubicBezTo>
                    <a:pt x="872676" y="138818"/>
                    <a:pt x="866327" y="132455"/>
                    <a:pt x="866327" y="124605"/>
                  </a:cubicBezTo>
                  <a:cubicBezTo>
                    <a:pt x="866232" y="116773"/>
                    <a:pt x="872486" y="110339"/>
                    <a:pt x="880319" y="110235"/>
                  </a:cubicBezTo>
                  <a:cubicBezTo>
                    <a:pt x="880382" y="110234"/>
                    <a:pt x="880477" y="110233"/>
                    <a:pt x="880540" y="110233"/>
                  </a:cubicBezTo>
                  <a:close/>
                  <a:moveTo>
                    <a:pt x="41946" y="1462724"/>
                  </a:moveTo>
                  <a:lnTo>
                    <a:pt x="51421" y="1457260"/>
                  </a:lnTo>
                  <a:lnTo>
                    <a:pt x="51421" y="1266262"/>
                  </a:lnTo>
                  <a:lnTo>
                    <a:pt x="381963" y="1266262"/>
                  </a:lnTo>
                  <a:lnTo>
                    <a:pt x="398387" y="1256787"/>
                  </a:lnTo>
                  <a:lnTo>
                    <a:pt x="41946" y="1256787"/>
                  </a:lnTo>
                  <a:close/>
                  <a:moveTo>
                    <a:pt x="1861270" y="72015"/>
                  </a:moveTo>
                  <a:lnTo>
                    <a:pt x="1861270" y="129185"/>
                  </a:lnTo>
                  <a:lnTo>
                    <a:pt x="1946551" y="129185"/>
                  </a:lnTo>
                  <a:lnTo>
                    <a:pt x="1946551" y="0"/>
                  </a:lnTo>
                  <a:lnTo>
                    <a:pt x="1937075" y="0"/>
                  </a:lnTo>
                  <a:lnTo>
                    <a:pt x="1937075" y="119709"/>
                  </a:lnTo>
                  <a:lnTo>
                    <a:pt x="1870746" y="119709"/>
                  </a:lnTo>
                  <a:lnTo>
                    <a:pt x="1870746" y="71857"/>
                  </a:lnTo>
                  <a:cubicBezTo>
                    <a:pt x="1883570" y="69240"/>
                    <a:pt x="1891845" y="56728"/>
                    <a:pt x="1889223" y="43909"/>
                  </a:cubicBezTo>
                  <a:cubicBezTo>
                    <a:pt x="1886602" y="31090"/>
                    <a:pt x="1874094" y="22819"/>
                    <a:pt x="1861270" y="25436"/>
                  </a:cubicBezTo>
                  <a:cubicBezTo>
                    <a:pt x="1848446" y="28053"/>
                    <a:pt x="1840171" y="40566"/>
                    <a:pt x="1842792" y="53384"/>
                  </a:cubicBezTo>
                  <a:cubicBezTo>
                    <a:pt x="1844688" y="62687"/>
                    <a:pt x="1851952" y="69958"/>
                    <a:pt x="1861270" y="71857"/>
                  </a:cubicBezTo>
                  <a:close/>
                  <a:moveTo>
                    <a:pt x="1866008" y="34586"/>
                  </a:moveTo>
                  <a:cubicBezTo>
                    <a:pt x="1873873" y="34586"/>
                    <a:pt x="1880221" y="40950"/>
                    <a:pt x="1880221" y="48800"/>
                  </a:cubicBezTo>
                  <a:cubicBezTo>
                    <a:pt x="1880221" y="56650"/>
                    <a:pt x="1873873" y="63013"/>
                    <a:pt x="1866008" y="63013"/>
                  </a:cubicBezTo>
                  <a:cubicBezTo>
                    <a:pt x="1858143" y="63013"/>
                    <a:pt x="1851794" y="56650"/>
                    <a:pt x="1851794" y="48800"/>
                  </a:cubicBezTo>
                  <a:cubicBezTo>
                    <a:pt x="1851700" y="40968"/>
                    <a:pt x="1857953" y="34534"/>
                    <a:pt x="1865787" y="34429"/>
                  </a:cubicBezTo>
                  <a:cubicBezTo>
                    <a:pt x="1865850" y="34429"/>
                    <a:pt x="1865945" y="34428"/>
                    <a:pt x="1866008" y="34428"/>
                  </a:cubicBezTo>
                  <a:close/>
                  <a:moveTo>
                    <a:pt x="1567525" y="404610"/>
                  </a:moveTo>
                  <a:cubicBezTo>
                    <a:pt x="1554701" y="401995"/>
                    <a:pt x="1542193" y="410267"/>
                    <a:pt x="1539571" y="423088"/>
                  </a:cubicBezTo>
                  <a:cubicBezTo>
                    <a:pt x="1536950" y="435908"/>
                    <a:pt x="1545225" y="448426"/>
                    <a:pt x="1558049" y="451041"/>
                  </a:cubicBezTo>
                  <a:lnTo>
                    <a:pt x="1558049" y="587395"/>
                  </a:lnTo>
                  <a:lnTo>
                    <a:pt x="1567525" y="581931"/>
                  </a:lnTo>
                  <a:lnTo>
                    <a:pt x="1567525" y="450883"/>
                  </a:lnTo>
                  <a:cubicBezTo>
                    <a:pt x="1580349" y="448280"/>
                    <a:pt x="1588624" y="435776"/>
                    <a:pt x="1586034" y="422955"/>
                  </a:cubicBezTo>
                  <a:cubicBezTo>
                    <a:pt x="1584139" y="413631"/>
                    <a:pt x="1576843" y="406344"/>
                    <a:pt x="1567525" y="404452"/>
                  </a:cubicBezTo>
                  <a:close/>
                  <a:moveTo>
                    <a:pt x="1562787" y="442039"/>
                  </a:moveTo>
                  <a:cubicBezTo>
                    <a:pt x="1554922" y="442039"/>
                    <a:pt x="1548574" y="435674"/>
                    <a:pt x="1548574" y="427825"/>
                  </a:cubicBezTo>
                  <a:cubicBezTo>
                    <a:pt x="1548574" y="419976"/>
                    <a:pt x="1554922" y="413612"/>
                    <a:pt x="1562787" y="413612"/>
                  </a:cubicBezTo>
                  <a:cubicBezTo>
                    <a:pt x="1570652" y="413612"/>
                    <a:pt x="1577001" y="419976"/>
                    <a:pt x="1577001" y="427825"/>
                  </a:cubicBezTo>
                  <a:cubicBezTo>
                    <a:pt x="1576906" y="435614"/>
                    <a:pt x="1570589" y="441881"/>
                    <a:pt x="1562787" y="441881"/>
                  </a:cubicBezTo>
                  <a:close/>
                  <a:moveTo>
                    <a:pt x="2477187" y="44062"/>
                  </a:moveTo>
                  <a:lnTo>
                    <a:pt x="2477187" y="0"/>
                  </a:lnTo>
                  <a:lnTo>
                    <a:pt x="2467712" y="0"/>
                  </a:lnTo>
                  <a:lnTo>
                    <a:pt x="2467712" y="53379"/>
                  </a:lnTo>
                  <a:lnTo>
                    <a:pt x="2482620" y="53379"/>
                  </a:lnTo>
                  <a:lnTo>
                    <a:pt x="2499012" y="43904"/>
                  </a:lnTo>
                  <a:close/>
                  <a:moveTo>
                    <a:pt x="2325577" y="25584"/>
                  </a:moveTo>
                  <a:lnTo>
                    <a:pt x="2325577" y="0"/>
                  </a:lnTo>
                  <a:lnTo>
                    <a:pt x="2316101" y="0"/>
                  </a:lnTo>
                  <a:lnTo>
                    <a:pt x="2316101" y="25426"/>
                  </a:lnTo>
                  <a:cubicBezTo>
                    <a:pt x="2303277" y="28043"/>
                    <a:pt x="2295002" y="40556"/>
                    <a:pt x="2297623" y="53375"/>
                  </a:cubicBezTo>
                  <a:cubicBezTo>
                    <a:pt x="2300245" y="66193"/>
                    <a:pt x="2312753" y="74464"/>
                    <a:pt x="2325577" y="71847"/>
                  </a:cubicBezTo>
                  <a:cubicBezTo>
                    <a:pt x="2338401" y="69231"/>
                    <a:pt x="2346676" y="56718"/>
                    <a:pt x="2344054" y="43899"/>
                  </a:cubicBezTo>
                  <a:cubicBezTo>
                    <a:pt x="2342159" y="34596"/>
                    <a:pt x="2334894" y="27325"/>
                    <a:pt x="2325577" y="25426"/>
                  </a:cubicBezTo>
                  <a:close/>
                  <a:moveTo>
                    <a:pt x="2320839" y="63013"/>
                  </a:moveTo>
                  <a:cubicBezTo>
                    <a:pt x="2312974" y="63013"/>
                    <a:pt x="2306626" y="56650"/>
                    <a:pt x="2306626" y="48800"/>
                  </a:cubicBezTo>
                  <a:cubicBezTo>
                    <a:pt x="2306626" y="40950"/>
                    <a:pt x="2312974" y="34586"/>
                    <a:pt x="2320839" y="34586"/>
                  </a:cubicBezTo>
                  <a:cubicBezTo>
                    <a:pt x="2328704" y="34586"/>
                    <a:pt x="2335052" y="40950"/>
                    <a:pt x="2335052" y="48800"/>
                  </a:cubicBezTo>
                  <a:cubicBezTo>
                    <a:pt x="2334958" y="56588"/>
                    <a:pt x="2328641" y="62856"/>
                    <a:pt x="2320839" y="62855"/>
                  </a:cubicBezTo>
                  <a:close/>
                  <a:moveTo>
                    <a:pt x="2391906" y="105969"/>
                  </a:moveTo>
                  <a:lnTo>
                    <a:pt x="2401382" y="100505"/>
                  </a:lnTo>
                  <a:lnTo>
                    <a:pt x="2401382" y="0"/>
                  </a:lnTo>
                  <a:lnTo>
                    <a:pt x="2391906" y="0"/>
                  </a:lnTo>
                  <a:close/>
                  <a:moveTo>
                    <a:pt x="733668" y="650503"/>
                  </a:moveTo>
                  <a:lnTo>
                    <a:pt x="524729" y="650503"/>
                  </a:lnTo>
                  <a:cubicBezTo>
                    <a:pt x="522108" y="637686"/>
                    <a:pt x="509601" y="629414"/>
                    <a:pt x="496777" y="632032"/>
                  </a:cubicBezTo>
                  <a:cubicBezTo>
                    <a:pt x="483953" y="634647"/>
                    <a:pt x="475678" y="647161"/>
                    <a:pt x="478299" y="659979"/>
                  </a:cubicBezTo>
                  <a:cubicBezTo>
                    <a:pt x="480921" y="672796"/>
                    <a:pt x="493428" y="681068"/>
                    <a:pt x="506252" y="678450"/>
                  </a:cubicBezTo>
                  <a:cubicBezTo>
                    <a:pt x="515570" y="676552"/>
                    <a:pt x="522835" y="669281"/>
                    <a:pt x="524729" y="659979"/>
                  </a:cubicBezTo>
                  <a:lnTo>
                    <a:pt x="724192" y="659979"/>
                  </a:lnTo>
                  <a:lnTo>
                    <a:pt x="724192" y="726308"/>
                  </a:lnTo>
                  <a:lnTo>
                    <a:pt x="648387" y="726308"/>
                  </a:lnTo>
                  <a:lnTo>
                    <a:pt x="648387" y="1105334"/>
                  </a:lnTo>
                  <a:lnTo>
                    <a:pt x="600535" y="1105334"/>
                  </a:lnTo>
                  <a:cubicBezTo>
                    <a:pt x="597914" y="1092517"/>
                    <a:pt x="585406" y="1084245"/>
                    <a:pt x="572582" y="1086863"/>
                  </a:cubicBezTo>
                  <a:cubicBezTo>
                    <a:pt x="559758" y="1089478"/>
                    <a:pt x="551483" y="1101993"/>
                    <a:pt x="554104" y="1114810"/>
                  </a:cubicBezTo>
                  <a:cubicBezTo>
                    <a:pt x="556726" y="1127627"/>
                    <a:pt x="569234" y="1135900"/>
                    <a:pt x="582058" y="1133281"/>
                  </a:cubicBezTo>
                  <a:cubicBezTo>
                    <a:pt x="591375" y="1131383"/>
                    <a:pt x="598640" y="1124112"/>
                    <a:pt x="600535" y="1114810"/>
                  </a:cubicBezTo>
                  <a:lnTo>
                    <a:pt x="644565" y="1114810"/>
                  </a:lnTo>
                  <a:lnTo>
                    <a:pt x="657863" y="1107135"/>
                  </a:lnTo>
                  <a:lnTo>
                    <a:pt x="657863" y="735626"/>
                  </a:lnTo>
                  <a:lnTo>
                    <a:pt x="733668" y="735626"/>
                  </a:lnTo>
                  <a:close/>
                  <a:moveTo>
                    <a:pt x="501515" y="669454"/>
                  </a:moveTo>
                  <a:cubicBezTo>
                    <a:pt x="493650" y="669454"/>
                    <a:pt x="487301" y="663090"/>
                    <a:pt x="487301" y="655241"/>
                  </a:cubicBezTo>
                  <a:cubicBezTo>
                    <a:pt x="487301" y="647392"/>
                    <a:pt x="493650" y="641028"/>
                    <a:pt x="501515" y="641028"/>
                  </a:cubicBezTo>
                  <a:cubicBezTo>
                    <a:pt x="509379" y="641028"/>
                    <a:pt x="515728" y="647392"/>
                    <a:pt x="515728" y="655241"/>
                  </a:cubicBezTo>
                  <a:cubicBezTo>
                    <a:pt x="515633" y="663030"/>
                    <a:pt x="509316" y="669297"/>
                    <a:pt x="501515" y="669297"/>
                  </a:cubicBezTo>
                  <a:close/>
                  <a:moveTo>
                    <a:pt x="577320" y="1124286"/>
                  </a:moveTo>
                  <a:cubicBezTo>
                    <a:pt x="569455" y="1124286"/>
                    <a:pt x="563106" y="1117921"/>
                    <a:pt x="563106" y="1110072"/>
                  </a:cubicBezTo>
                  <a:cubicBezTo>
                    <a:pt x="563106" y="1102223"/>
                    <a:pt x="569455" y="1095859"/>
                    <a:pt x="577320" y="1095859"/>
                  </a:cubicBezTo>
                  <a:cubicBezTo>
                    <a:pt x="585185" y="1095859"/>
                    <a:pt x="591533" y="1102223"/>
                    <a:pt x="591533" y="1110072"/>
                  </a:cubicBezTo>
                  <a:cubicBezTo>
                    <a:pt x="591438" y="1117861"/>
                    <a:pt x="585121" y="1124128"/>
                    <a:pt x="577320" y="1124128"/>
                  </a:cubicBezTo>
                  <a:close/>
                  <a:moveTo>
                    <a:pt x="1870746" y="177195"/>
                  </a:moveTo>
                  <a:cubicBezTo>
                    <a:pt x="1857922" y="174581"/>
                    <a:pt x="1845414" y="182855"/>
                    <a:pt x="1842792" y="195674"/>
                  </a:cubicBezTo>
                  <a:cubicBezTo>
                    <a:pt x="1840203" y="208493"/>
                    <a:pt x="1848446" y="221004"/>
                    <a:pt x="1861270" y="223618"/>
                  </a:cubicBezTo>
                  <a:cubicBezTo>
                    <a:pt x="1874094" y="226231"/>
                    <a:pt x="1886602" y="217963"/>
                    <a:pt x="1889223" y="205148"/>
                  </a:cubicBezTo>
                  <a:lnTo>
                    <a:pt x="2022356" y="205148"/>
                  </a:lnTo>
                  <a:lnTo>
                    <a:pt x="2022356" y="0"/>
                  </a:lnTo>
                  <a:lnTo>
                    <a:pt x="2012880" y="0"/>
                  </a:lnTo>
                  <a:lnTo>
                    <a:pt x="2012880" y="195514"/>
                  </a:lnTo>
                  <a:lnTo>
                    <a:pt x="1889223" y="195514"/>
                  </a:lnTo>
                  <a:cubicBezTo>
                    <a:pt x="1887328" y="186204"/>
                    <a:pt x="1880063" y="178927"/>
                    <a:pt x="1870746" y="177037"/>
                  </a:cubicBezTo>
                  <a:close/>
                  <a:moveTo>
                    <a:pt x="1866008" y="214623"/>
                  </a:moveTo>
                  <a:cubicBezTo>
                    <a:pt x="1858143" y="214623"/>
                    <a:pt x="1851794" y="208260"/>
                    <a:pt x="1851794" y="200410"/>
                  </a:cubicBezTo>
                  <a:cubicBezTo>
                    <a:pt x="1851794" y="192560"/>
                    <a:pt x="1858143" y="186196"/>
                    <a:pt x="1866008" y="186196"/>
                  </a:cubicBezTo>
                  <a:cubicBezTo>
                    <a:pt x="1873873" y="186196"/>
                    <a:pt x="1880221" y="192560"/>
                    <a:pt x="1880221" y="200410"/>
                  </a:cubicBezTo>
                  <a:cubicBezTo>
                    <a:pt x="1880126" y="208198"/>
                    <a:pt x="1873809" y="214466"/>
                    <a:pt x="1866008" y="214465"/>
                  </a:cubicBezTo>
                  <a:close/>
                  <a:moveTo>
                    <a:pt x="554104" y="1029529"/>
                  </a:moveTo>
                  <a:cubicBezTo>
                    <a:pt x="551483" y="1042350"/>
                    <a:pt x="559758" y="1054861"/>
                    <a:pt x="572582" y="1057473"/>
                  </a:cubicBezTo>
                  <a:cubicBezTo>
                    <a:pt x="585406" y="1060088"/>
                    <a:pt x="597914" y="1051813"/>
                    <a:pt x="600535" y="1038992"/>
                  </a:cubicBezTo>
                  <a:cubicBezTo>
                    <a:pt x="603125" y="1026178"/>
                    <a:pt x="594881" y="1013670"/>
                    <a:pt x="582058" y="1011052"/>
                  </a:cubicBezTo>
                  <a:lnTo>
                    <a:pt x="582058" y="754262"/>
                  </a:lnTo>
                  <a:cubicBezTo>
                    <a:pt x="594881" y="751646"/>
                    <a:pt x="603156" y="739132"/>
                    <a:pt x="600535" y="726315"/>
                  </a:cubicBezTo>
                  <a:cubicBezTo>
                    <a:pt x="597914" y="713494"/>
                    <a:pt x="585406" y="705225"/>
                    <a:pt x="572582" y="707840"/>
                  </a:cubicBezTo>
                  <a:cubicBezTo>
                    <a:pt x="559758" y="710459"/>
                    <a:pt x="551483" y="722970"/>
                    <a:pt x="554104" y="735790"/>
                  </a:cubicBezTo>
                  <a:cubicBezTo>
                    <a:pt x="556000" y="745092"/>
                    <a:pt x="563264" y="752363"/>
                    <a:pt x="572582" y="754262"/>
                  </a:cubicBezTo>
                  <a:lnTo>
                    <a:pt x="572582" y="1011052"/>
                  </a:lnTo>
                  <a:cubicBezTo>
                    <a:pt x="563328" y="1012918"/>
                    <a:pt x="556063" y="1020123"/>
                    <a:pt x="554104" y="1029371"/>
                  </a:cubicBezTo>
                  <a:close/>
                  <a:moveTo>
                    <a:pt x="563106" y="731046"/>
                  </a:moveTo>
                  <a:cubicBezTo>
                    <a:pt x="563106" y="723197"/>
                    <a:pt x="569455" y="716833"/>
                    <a:pt x="577320" y="716833"/>
                  </a:cubicBezTo>
                  <a:cubicBezTo>
                    <a:pt x="585185" y="716833"/>
                    <a:pt x="591533" y="723197"/>
                    <a:pt x="591533" y="731046"/>
                  </a:cubicBezTo>
                  <a:cubicBezTo>
                    <a:pt x="591533" y="738895"/>
                    <a:pt x="585185" y="745260"/>
                    <a:pt x="577320" y="745260"/>
                  </a:cubicBezTo>
                  <a:cubicBezTo>
                    <a:pt x="569487" y="745279"/>
                    <a:pt x="563138" y="738943"/>
                    <a:pt x="563106" y="731109"/>
                  </a:cubicBezTo>
                  <a:cubicBezTo>
                    <a:pt x="563106" y="731037"/>
                    <a:pt x="563106" y="730961"/>
                    <a:pt x="563106" y="730888"/>
                  </a:cubicBezTo>
                  <a:close/>
                  <a:moveTo>
                    <a:pt x="577320" y="1020053"/>
                  </a:moveTo>
                  <a:cubicBezTo>
                    <a:pt x="585185" y="1020053"/>
                    <a:pt x="591533" y="1026418"/>
                    <a:pt x="591533" y="1034267"/>
                  </a:cubicBezTo>
                  <a:cubicBezTo>
                    <a:pt x="591533" y="1042116"/>
                    <a:pt x="585185" y="1048480"/>
                    <a:pt x="577320" y="1048480"/>
                  </a:cubicBezTo>
                  <a:cubicBezTo>
                    <a:pt x="569455" y="1048480"/>
                    <a:pt x="563106" y="1042116"/>
                    <a:pt x="563106" y="1034267"/>
                  </a:cubicBezTo>
                  <a:cubicBezTo>
                    <a:pt x="563011" y="1026434"/>
                    <a:pt x="569265" y="1020003"/>
                    <a:pt x="577098" y="1019896"/>
                  </a:cubicBezTo>
                  <a:cubicBezTo>
                    <a:pt x="577162" y="1019896"/>
                    <a:pt x="577257" y="1019896"/>
                    <a:pt x="577320" y="1019896"/>
                  </a:cubicBezTo>
                  <a:close/>
                  <a:moveTo>
                    <a:pt x="1633854" y="72015"/>
                  </a:moveTo>
                  <a:cubicBezTo>
                    <a:pt x="1646678" y="74634"/>
                    <a:pt x="1659186" y="66365"/>
                    <a:pt x="1661807" y="53547"/>
                  </a:cubicBezTo>
                  <a:cubicBezTo>
                    <a:pt x="1661807" y="53544"/>
                    <a:pt x="1661807" y="53541"/>
                    <a:pt x="1661807" y="53537"/>
                  </a:cubicBezTo>
                  <a:lnTo>
                    <a:pt x="1785465" y="53537"/>
                  </a:lnTo>
                  <a:lnTo>
                    <a:pt x="1785465" y="252842"/>
                  </a:lnTo>
                  <a:cubicBezTo>
                    <a:pt x="1772641" y="255458"/>
                    <a:pt x="1764366" y="267971"/>
                    <a:pt x="1766987" y="280790"/>
                  </a:cubicBezTo>
                  <a:cubicBezTo>
                    <a:pt x="1769609" y="293609"/>
                    <a:pt x="1782117" y="301880"/>
                    <a:pt x="1794941" y="299263"/>
                  </a:cubicBezTo>
                  <a:cubicBezTo>
                    <a:pt x="1807764" y="296646"/>
                    <a:pt x="1816039" y="284133"/>
                    <a:pt x="1813418" y="271315"/>
                  </a:cubicBezTo>
                  <a:cubicBezTo>
                    <a:pt x="1811523" y="262011"/>
                    <a:pt x="1804258" y="254741"/>
                    <a:pt x="1794941" y="252842"/>
                  </a:cubicBezTo>
                  <a:lnTo>
                    <a:pt x="1794941" y="43904"/>
                  </a:lnTo>
                  <a:lnTo>
                    <a:pt x="1661807" y="43904"/>
                  </a:lnTo>
                  <a:cubicBezTo>
                    <a:pt x="1659186" y="31086"/>
                    <a:pt x="1646678" y="22818"/>
                    <a:pt x="1633854" y="25438"/>
                  </a:cubicBezTo>
                  <a:cubicBezTo>
                    <a:pt x="1621031" y="28058"/>
                    <a:pt x="1612756" y="40573"/>
                    <a:pt x="1615377" y="53391"/>
                  </a:cubicBezTo>
                  <a:cubicBezTo>
                    <a:pt x="1617304" y="62690"/>
                    <a:pt x="1624569" y="69956"/>
                    <a:pt x="1633854" y="71857"/>
                  </a:cubicBezTo>
                  <a:close/>
                  <a:moveTo>
                    <a:pt x="1804416" y="276215"/>
                  </a:moveTo>
                  <a:cubicBezTo>
                    <a:pt x="1804416" y="284065"/>
                    <a:pt x="1798067" y="290429"/>
                    <a:pt x="1790203" y="290429"/>
                  </a:cubicBezTo>
                  <a:cubicBezTo>
                    <a:pt x="1782338" y="290429"/>
                    <a:pt x="1775989" y="284065"/>
                    <a:pt x="1775989" y="276215"/>
                  </a:cubicBezTo>
                  <a:cubicBezTo>
                    <a:pt x="1775989" y="268365"/>
                    <a:pt x="1782338" y="262002"/>
                    <a:pt x="1790203" y="262002"/>
                  </a:cubicBezTo>
                  <a:cubicBezTo>
                    <a:pt x="1798004" y="262001"/>
                    <a:pt x="1804321" y="268269"/>
                    <a:pt x="1804416" y="276057"/>
                  </a:cubicBezTo>
                  <a:close/>
                  <a:moveTo>
                    <a:pt x="1638592" y="34586"/>
                  </a:moveTo>
                  <a:cubicBezTo>
                    <a:pt x="1646457" y="34586"/>
                    <a:pt x="1652806" y="40950"/>
                    <a:pt x="1652806" y="48800"/>
                  </a:cubicBezTo>
                  <a:cubicBezTo>
                    <a:pt x="1652806" y="56650"/>
                    <a:pt x="1646457" y="63013"/>
                    <a:pt x="1638592" y="63013"/>
                  </a:cubicBezTo>
                  <a:cubicBezTo>
                    <a:pt x="1630728" y="63013"/>
                    <a:pt x="1624379" y="56650"/>
                    <a:pt x="1624379" y="48800"/>
                  </a:cubicBezTo>
                  <a:cubicBezTo>
                    <a:pt x="1624284" y="40968"/>
                    <a:pt x="1630538" y="34534"/>
                    <a:pt x="1638371" y="34429"/>
                  </a:cubicBezTo>
                  <a:cubicBezTo>
                    <a:pt x="1638434" y="34429"/>
                    <a:pt x="1638529" y="34428"/>
                    <a:pt x="1638592" y="34428"/>
                  </a:cubicBezTo>
                  <a:close/>
                  <a:moveTo>
                    <a:pt x="1586002" y="347282"/>
                  </a:moveTo>
                  <a:cubicBezTo>
                    <a:pt x="1583381" y="334465"/>
                    <a:pt x="1570873" y="326193"/>
                    <a:pt x="1558049" y="328811"/>
                  </a:cubicBezTo>
                  <a:cubicBezTo>
                    <a:pt x="1545225" y="331427"/>
                    <a:pt x="1536950" y="343941"/>
                    <a:pt x="1539571" y="356758"/>
                  </a:cubicBezTo>
                  <a:cubicBezTo>
                    <a:pt x="1542193" y="369576"/>
                    <a:pt x="1554701" y="377848"/>
                    <a:pt x="1567525" y="375229"/>
                  </a:cubicBezTo>
                  <a:cubicBezTo>
                    <a:pt x="1576843" y="373331"/>
                    <a:pt x="1584107" y="366060"/>
                    <a:pt x="1586002" y="356758"/>
                  </a:cubicBezTo>
                  <a:lnTo>
                    <a:pt x="1719135" y="356758"/>
                  </a:lnTo>
                  <a:lnTo>
                    <a:pt x="1719135" y="147662"/>
                  </a:lnTo>
                  <a:cubicBezTo>
                    <a:pt x="1731959" y="145046"/>
                    <a:pt x="1740234" y="132533"/>
                    <a:pt x="1737612" y="119714"/>
                  </a:cubicBezTo>
                  <a:cubicBezTo>
                    <a:pt x="1734991" y="106895"/>
                    <a:pt x="1722484" y="98624"/>
                    <a:pt x="1709660" y="101241"/>
                  </a:cubicBezTo>
                  <a:cubicBezTo>
                    <a:pt x="1696836" y="103858"/>
                    <a:pt x="1688561" y="116371"/>
                    <a:pt x="1691182" y="129189"/>
                  </a:cubicBezTo>
                  <a:cubicBezTo>
                    <a:pt x="1693077" y="138493"/>
                    <a:pt x="1700342" y="145763"/>
                    <a:pt x="1709660" y="147662"/>
                  </a:cubicBezTo>
                  <a:lnTo>
                    <a:pt x="1709660" y="347125"/>
                  </a:lnTo>
                  <a:close/>
                  <a:moveTo>
                    <a:pt x="1562787" y="366234"/>
                  </a:moveTo>
                  <a:cubicBezTo>
                    <a:pt x="1554922" y="366234"/>
                    <a:pt x="1548574" y="359869"/>
                    <a:pt x="1548574" y="352020"/>
                  </a:cubicBezTo>
                  <a:cubicBezTo>
                    <a:pt x="1548574" y="344171"/>
                    <a:pt x="1554922" y="337807"/>
                    <a:pt x="1562787" y="337807"/>
                  </a:cubicBezTo>
                  <a:cubicBezTo>
                    <a:pt x="1570652" y="337807"/>
                    <a:pt x="1577001" y="344171"/>
                    <a:pt x="1577001" y="352020"/>
                  </a:cubicBezTo>
                  <a:cubicBezTo>
                    <a:pt x="1576906" y="359809"/>
                    <a:pt x="1570589" y="366076"/>
                    <a:pt x="1562787" y="366076"/>
                  </a:cubicBezTo>
                  <a:close/>
                  <a:moveTo>
                    <a:pt x="1700184" y="124605"/>
                  </a:moveTo>
                  <a:cubicBezTo>
                    <a:pt x="1700184" y="116755"/>
                    <a:pt x="1706533" y="110391"/>
                    <a:pt x="1714398" y="110391"/>
                  </a:cubicBezTo>
                  <a:cubicBezTo>
                    <a:pt x="1722262" y="110391"/>
                    <a:pt x="1728611" y="116755"/>
                    <a:pt x="1728611" y="124605"/>
                  </a:cubicBezTo>
                  <a:cubicBezTo>
                    <a:pt x="1728611" y="132455"/>
                    <a:pt x="1722262" y="138818"/>
                    <a:pt x="1714398" y="138818"/>
                  </a:cubicBezTo>
                  <a:cubicBezTo>
                    <a:pt x="1706564" y="138836"/>
                    <a:pt x="1700216" y="132502"/>
                    <a:pt x="1700184" y="124669"/>
                  </a:cubicBezTo>
                  <a:cubicBezTo>
                    <a:pt x="1700184" y="124595"/>
                    <a:pt x="1700184" y="124521"/>
                    <a:pt x="1700184" y="124447"/>
                  </a:cubicBezTo>
                  <a:close/>
                  <a:moveTo>
                    <a:pt x="1330634" y="72015"/>
                  </a:moveTo>
                  <a:cubicBezTo>
                    <a:pt x="1343458" y="74634"/>
                    <a:pt x="1355965" y="66365"/>
                    <a:pt x="1358586" y="53547"/>
                  </a:cubicBezTo>
                  <a:cubicBezTo>
                    <a:pt x="1358586" y="53544"/>
                    <a:pt x="1358586" y="53541"/>
                    <a:pt x="1358586" y="53537"/>
                  </a:cubicBezTo>
                  <a:lnTo>
                    <a:pt x="1415915" y="53537"/>
                  </a:lnTo>
                  <a:lnTo>
                    <a:pt x="1415915" y="0"/>
                  </a:lnTo>
                  <a:lnTo>
                    <a:pt x="1406439" y="0"/>
                  </a:lnTo>
                  <a:lnTo>
                    <a:pt x="1406439" y="43904"/>
                  </a:lnTo>
                  <a:lnTo>
                    <a:pt x="1358586" y="43904"/>
                  </a:lnTo>
                  <a:cubicBezTo>
                    <a:pt x="1355965" y="31086"/>
                    <a:pt x="1343458" y="22818"/>
                    <a:pt x="1330634" y="25438"/>
                  </a:cubicBezTo>
                  <a:cubicBezTo>
                    <a:pt x="1317810" y="28058"/>
                    <a:pt x="1309535" y="40573"/>
                    <a:pt x="1312156" y="53391"/>
                  </a:cubicBezTo>
                  <a:cubicBezTo>
                    <a:pt x="1314083" y="62690"/>
                    <a:pt x="1321348" y="69956"/>
                    <a:pt x="1330634" y="71857"/>
                  </a:cubicBezTo>
                  <a:close/>
                  <a:moveTo>
                    <a:pt x="1335372" y="34586"/>
                  </a:moveTo>
                  <a:cubicBezTo>
                    <a:pt x="1343236" y="34586"/>
                    <a:pt x="1349585" y="40950"/>
                    <a:pt x="1349585" y="48800"/>
                  </a:cubicBezTo>
                  <a:cubicBezTo>
                    <a:pt x="1349585" y="56650"/>
                    <a:pt x="1343236" y="63013"/>
                    <a:pt x="1335372" y="63013"/>
                  </a:cubicBezTo>
                  <a:cubicBezTo>
                    <a:pt x="1327507" y="63013"/>
                    <a:pt x="1321158" y="56650"/>
                    <a:pt x="1321158" y="48800"/>
                  </a:cubicBezTo>
                  <a:cubicBezTo>
                    <a:pt x="1321063" y="40968"/>
                    <a:pt x="1327317" y="34534"/>
                    <a:pt x="1335150" y="34429"/>
                  </a:cubicBezTo>
                  <a:cubicBezTo>
                    <a:pt x="1335214" y="34429"/>
                    <a:pt x="1335308" y="34428"/>
                    <a:pt x="1335372" y="34428"/>
                  </a:cubicBezTo>
                  <a:close/>
                  <a:moveTo>
                    <a:pt x="2249772" y="25584"/>
                  </a:moveTo>
                  <a:cubicBezTo>
                    <a:pt x="2236948" y="22968"/>
                    <a:pt x="2224440" y="31240"/>
                    <a:pt x="2221818" y="44062"/>
                  </a:cubicBezTo>
                  <a:cubicBezTo>
                    <a:pt x="2219197" y="56883"/>
                    <a:pt x="2227472" y="69398"/>
                    <a:pt x="2240296" y="72015"/>
                  </a:cubicBezTo>
                  <a:lnTo>
                    <a:pt x="2240296" y="193335"/>
                  </a:lnTo>
                  <a:lnTo>
                    <a:pt x="2249772" y="187871"/>
                  </a:lnTo>
                  <a:lnTo>
                    <a:pt x="2249772" y="71857"/>
                  </a:lnTo>
                  <a:cubicBezTo>
                    <a:pt x="2262596" y="69253"/>
                    <a:pt x="2270871" y="56749"/>
                    <a:pt x="2268280" y="43928"/>
                  </a:cubicBezTo>
                  <a:cubicBezTo>
                    <a:pt x="2266386" y="34605"/>
                    <a:pt x="2259089" y="27319"/>
                    <a:pt x="2249772" y="25426"/>
                  </a:cubicBezTo>
                  <a:close/>
                  <a:moveTo>
                    <a:pt x="2245034" y="63013"/>
                  </a:moveTo>
                  <a:cubicBezTo>
                    <a:pt x="2237169" y="63013"/>
                    <a:pt x="2230820" y="56650"/>
                    <a:pt x="2230820" y="48800"/>
                  </a:cubicBezTo>
                  <a:cubicBezTo>
                    <a:pt x="2230820" y="40950"/>
                    <a:pt x="2237169" y="34586"/>
                    <a:pt x="2245034" y="34586"/>
                  </a:cubicBezTo>
                  <a:cubicBezTo>
                    <a:pt x="2252899" y="34586"/>
                    <a:pt x="2259247" y="40950"/>
                    <a:pt x="2259247" y="48800"/>
                  </a:cubicBezTo>
                  <a:cubicBezTo>
                    <a:pt x="2259152" y="56588"/>
                    <a:pt x="2252835" y="62856"/>
                    <a:pt x="2245034" y="62855"/>
                  </a:cubicBezTo>
                  <a:close/>
                  <a:moveTo>
                    <a:pt x="827950" y="811589"/>
                  </a:moveTo>
                  <a:cubicBezTo>
                    <a:pt x="830572" y="798769"/>
                    <a:pt x="822297" y="786251"/>
                    <a:pt x="809473" y="783636"/>
                  </a:cubicBezTo>
                  <a:cubicBezTo>
                    <a:pt x="796649" y="781021"/>
                    <a:pt x="784141" y="789293"/>
                    <a:pt x="781520" y="802114"/>
                  </a:cubicBezTo>
                  <a:lnTo>
                    <a:pt x="724192" y="802114"/>
                  </a:lnTo>
                  <a:lnTo>
                    <a:pt x="724192" y="1068822"/>
                  </a:lnTo>
                  <a:lnTo>
                    <a:pt x="733668" y="1063357"/>
                  </a:lnTo>
                  <a:lnTo>
                    <a:pt x="733668" y="811431"/>
                  </a:lnTo>
                  <a:lnTo>
                    <a:pt x="781520" y="811431"/>
                  </a:lnTo>
                  <a:cubicBezTo>
                    <a:pt x="784110" y="824252"/>
                    <a:pt x="796618" y="832537"/>
                    <a:pt x="809442" y="829934"/>
                  </a:cubicBezTo>
                  <a:cubicBezTo>
                    <a:pt x="818759" y="828039"/>
                    <a:pt x="826056" y="820752"/>
                    <a:pt x="827950" y="811431"/>
                  </a:cubicBezTo>
                  <a:close/>
                  <a:moveTo>
                    <a:pt x="790522" y="806851"/>
                  </a:moveTo>
                  <a:cubicBezTo>
                    <a:pt x="790522" y="799002"/>
                    <a:pt x="796871" y="792638"/>
                    <a:pt x="804735" y="792638"/>
                  </a:cubicBezTo>
                  <a:cubicBezTo>
                    <a:pt x="812600" y="792638"/>
                    <a:pt x="818949" y="799002"/>
                    <a:pt x="818949" y="806851"/>
                  </a:cubicBezTo>
                  <a:cubicBezTo>
                    <a:pt x="818949" y="814700"/>
                    <a:pt x="812600" y="821065"/>
                    <a:pt x="804735" y="821065"/>
                  </a:cubicBezTo>
                  <a:cubicBezTo>
                    <a:pt x="796902" y="821084"/>
                    <a:pt x="790553" y="814748"/>
                    <a:pt x="790522" y="806915"/>
                  </a:cubicBezTo>
                  <a:cubicBezTo>
                    <a:pt x="790522" y="806842"/>
                    <a:pt x="790522" y="806766"/>
                    <a:pt x="790522" y="806693"/>
                  </a:cubicBezTo>
                  <a:close/>
                  <a:moveTo>
                    <a:pt x="2325577" y="101389"/>
                  </a:moveTo>
                  <a:cubicBezTo>
                    <a:pt x="2312753" y="98773"/>
                    <a:pt x="2300245" y="107045"/>
                    <a:pt x="2297623" y="119867"/>
                  </a:cubicBezTo>
                  <a:cubicBezTo>
                    <a:pt x="2295002" y="132688"/>
                    <a:pt x="2303277" y="145204"/>
                    <a:pt x="2316101" y="147820"/>
                  </a:cubicBezTo>
                  <a:lnTo>
                    <a:pt x="2316101" y="149747"/>
                  </a:lnTo>
                  <a:lnTo>
                    <a:pt x="2342222" y="134649"/>
                  </a:lnTo>
                  <a:cubicBezTo>
                    <a:pt x="2343044" y="132960"/>
                    <a:pt x="2343644" y="131178"/>
                    <a:pt x="2344054" y="129343"/>
                  </a:cubicBezTo>
                  <a:cubicBezTo>
                    <a:pt x="2346771" y="116542"/>
                    <a:pt x="2338558" y="103974"/>
                    <a:pt x="2325767" y="101271"/>
                  </a:cubicBezTo>
                  <a:cubicBezTo>
                    <a:pt x="2325703" y="101258"/>
                    <a:pt x="2325640" y="101244"/>
                    <a:pt x="2325577" y="101231"/>
                  </a:cubicBezTo>
                  <a:close/>
                  <a:moveTo>
                    <a:pt x="2320839" y="138818"/>
                  </a:moveTo>
                  <a:cubicBezTo>
                    <a:pt x="2312974" y="138818"/>
                    <a:pt x="2306626" y="132455"/>
                    <a:pt x="2306626" y="124605"/>
                  </a:cubicBezTo>
                  <a:cubicBezTo>
                    <a:pt x="2306626" y="116755"/>
                    <a:pt x="2312974" y="110391"/>
                    <a:pt x="2320839" y="110391"/>
                  </a:cubicBezTo>
                  <a:cubicBezTo>
                    <a:pt x="2328704" y="110391"/>
                    <a:pt x="2335052" y="116755"/>
                    <a:pt x="2335052" y="124605"/>
                  </a:cubicBezTo>
                  <a:cubicBezTo>
                    <a:pt x="2334958" y="132393"/>
                    <a:pt x="2328641" y="138661"/>
                    <a:pt x="2320839" y="138660"/>
                  </a:cubicBezTo>
                  <a:close/>
                  <a:moveTo>
                    <a:pt x="297314" y="584174"/>
                  </a:moveTo>
                  <a:cubicBezTo>
                    <a:pt x="299936" y="571353"/>
                    <a:pt x="291660" y="558842"/>
                    <a:pt x="278837" y="556230"/>
                  </a:cubicBezTo>
                  <a:cubicBezTo>
                    <a:pt x="266013" y="553615"/>
                    <a:pt x="253505" y="561890"/>
                    <a:pt x="250884" y="574711"/>
                  </a:cubicBezTo>
                  <a:cubicBezTo>
                    <a:pt x="248294" y="587525"/>
                    <a:pt x="256537" y="600033"/>
                    <a:pt x="269361" y="602651"/>
                  </a:cubicBezTo>
                  <a:lnTo>
                    <a:pt x="269361" y="963042"/>
                  </a:lnTo>
                  <a:lnTo>
                    <a:pt x="345166" y="963042"/>
                  </a:lnTo>
                  <a:lnTo>
                    <a:pt x="345166" y="1010894"/>
                  </a:lnTo>
                  <a:cubicBezTo>
                    <a:pt x="332342" y="1013509"/>
                    <a:pt x="324067" y="1026023"/>
                    <a:pt x="326689" y="1038841"/>
                  </a:cubicBezTo>
                  <a:cubicBezTo>
                    <a:pt x="329310" y="1051661"/>
                    <a:pt x="341818" y="1059930"/>
                    <a:pt x="354642" y="1057315"/>
                  </a:cubicBezTo>
                  <a:cubicBezTo>
                    <a:pt x="367466" y="1054700"/>
                    <a:pt x="375741" y="1042185"/>
                    <a:pt x="373119" y="1029365"/>
                  </a:cubicBezTo>
                  <a:cubicBezTo>
                    <a:pt x="371224" y="1020063"/>
                    <a:pt x="363960" y="1012792"/>
                    <a:pt x="354642" y="1010894"/>
                  </a:cubicBezTo>
                  <a:lnTo>
                    <a:pt x="354642" y="953566"/>
                  </a:lnTo>
                  <a:lnTo>
                    <a:pt x="278837" y="953566"/>
                  </a:lnTo>
                  <a:lnTo>
                    <a:pt x="278837" y="602493"/>
                  </a:lnTo>
                  <a:cubicBezTo>
                    <a:pt x="288154" y="600604"/>
                    <a:pt x="295419" y="593327"/>
                    <a:pt x="297314" y="584016"/>
                  </a:cubicBezTo>
                  <a:close/>
                  <a:moveTo>
                    <a:pt x="364118" y="1034267"/>
                  </a:moveTo>
                  <a:cubicBezTo>
                    <a:pt x="364118" y="1042116"/>
                    <a:pt x="357769" y="1048480"/>
                    <a:pt x="349904" y="1048480"/>
                  </a:cubicBezTo>
                  <a:cubicBezTo>
                    <a:pt x="342039" y="1048480"/>
                    <a:pt x="335691" y="1042116"/>
                    <a:pt x="335691" y="1034267"/>
                  </a:cubicBezTo>
                  <a:cubicBezTo>
                    <a:pt x="335691" y="1026418"/>
                    <a:pt x="342039" y="1020053"/>
                    <a:pt x="349904" y="1020053"/>
                  </a:cubicBezTo>
                  <a:cubicBezTo>
                    <a:pt x="357706" y="1020053"/>
                    <a:pt x="364023" y="1026320"/>
                    <a:pt x="364118" y="1034109"/>
                  </a:cubicBezTo>
                  <a:close/>
                  <a:moveTo>
                    <a:pt x="274099" y="593649"/>
                  </a:moveTo>
                  <a:cubicBezTo>
                    <a:pt x="266234" y="593649"/>
                    <a:pt x="259886" y="587285"/>
                    <a:pt x="259886" y="579436"/>
                  </a:cubicBezTo>
                  <a:cubicBezTo>
                    <a:pt x="259886" y="571587"/>
                    <a:pt x="266234" y="565222"/>
                    <a:pt x="274099" y="565222"/>
                  </a:cubicBezTo>
                  <a:cubicBezTo>
                    <a:pt x="281964" y="565222"/>
                    <a:pt x="288312" y="571587"/>
                    <a:pt x="288312" y="579436"/>
                  </a:cubicBezTo>
                  <a:cubicBezTo>
                    <a:pt x="288218" y="587225"/>
                    <a:pt x="281901" y="593491"/>
                    <a:pt x="274099" y="593491"/>
                  </a:cubicBezTo>
                  <a:close/>
                  <a:moveTo>
                    <a:pt x="1055366" y="508368"/>
                  </a:moveTo>
                  <a:cubicBezTo>
                    <a:pt x="1057988" y="495548"/>
                    <a:pt x="1049713" y="483031"/>
                    <a:pt x="1036889" y="480415"/>
                  </a:cubicBezTo>
                  <a:cubicBezTo>
                    <a:pt x="1024065" y="477800"/>
                    <a:pt x="1011557" y="486072"/>
                    <a:pt x="1008935" y="498893"/>
                  </a:cubicBezTo>
                  <a:lnTo>
                    <a:pt x="600535" y="498893"/>
                  </a:lnTo>
                  <a:cubicBezTo>
                    <a:pt x="597914" y="486075"/>
                    <a:pt x="585406" y="477803"/>
                    <a:pt x="572582" y="480422"/>
                  </a:cubicBezTo>
                  <a:cubicBezTo>
                    <a:pt x="559758" y="483037"/>
                    <a:pt x="551483" y="495551"/>
                    <a:pt x="554104" y="508368"/>
                  </a:cubicBezTo>
                  <a:cubicBezTo>
                    <a:pt x="556726" y="521186"/>
                    <a:pt x="569234" y="529458"/>
                    <a:pt x="582058" y="526840"/>
                  </a:cubicBezTo>
                  <a:cubicBezTo>
                    <a:pt x="591375" y="524941"/>
                    <a:pt x="598640" y="517670"/>
                    <a:pt x="600535" y="508368"/>
                  </a:cubicBezTo>
                  <a:lnTo>
                    <a:pt x="1008935" y="508368"/>
                  </a:lnTo>
                  <a:cubicBezTo>
                    <a:pt x="1011525" y="521189"/>
                    <a:pt x="1024033" y="529474"/>
                    <a:pt x="1036857" y="526871"/>
                  </a:cubicBezTo>
                  <a:cubicBezTo>
                    <a:pt x="1046175" y="524976"/>
                    <a:pt x="1053471" y="517689"/>
                    <a:pt x="1055366" y="508368"/>
                  </a:cubicBezTo>
                  <a:close/>
                  <a:moveTo>
                    <a:pt x="577320" y="517844"/>
                  </a:moveTo>
                  <a:cubicBezTo>
                    <a:pt x="569455" y="517844"/>
                    <a:pt x="563106" y="511480"/>
                    <a:pt x="563106" y="503631"/>
                  </a:cubicBezTo>
                  <a:cubicBezTo>
                    <a:pt x="563106" y="495782"/>
                    <a:pt x="569455" y="489417"/>
                    <a:pt x="577320" y="489417"/>
                  </a:cubicBezTo>
                  <a:cubicBezTo>
                    <a:pt x="585185" y="489417"/>
                    <a:pt x="591533" y="495782"/>
                    <a:pt x="591533" y="503631"/>
                  </a:cubicBezTo>
                  <a:cubicBezTo>
                    <a:pt x="591438" y="511420"/>
                    <a:pt x="585121" y="517686"/>
                    <a:pt x="577320" y="517686"/>
                  </a:cubicBezTo>
                  <a:close/>
                  <a:moveTo>
                    <a:pt x="1017937" y="503631"/>
                  </a:moveTo>
                  <a:cubicBezTo>
                    <a:pt x="1017937" y="495782"/>
                    <a:pt x="1024286" y="489417"/>
                    <a:pt x="1032151" y="489417"/>
                  </a:cubicBezTo>
                  <a:cubicBezTo>
                    <a:pt x="1040016" y="489417"/>
                    <a:pt x="1046364" y="495782"/>
                    <a:pt x="1046364" y="503631"/>
                  </a:cubicBezTo>
                  <a:cubicBezTo>
                    <a:pt x="1046364" y="511480"/>
                    <a:pt x="1040016" y="517844"/>
                    <a:pt x="1032151" y="517844"/>
                  </a:cubicBezTo>
                  <a:cubicBezTo>
                    <a:pt x="1024318" y="517863"/>
                    <a:pt x="1017969" y="511527"/>
                    <a:pt x="1017937" y="503694"/>
                  </a:cubicBezTo>
                  <a:cubicBezTo>
                    <a:pt x="1017937" y="503621"/>
                    <a:pt x="1017937" y="503545"/>
                    <a:pt x="1017937" y="503473"/>
                  </a:cubicBezTo>
                  <a:close/>
                  <a:moveTo>
                    <a:pt x="51421" y="0"/>
                  </a:moveTo>
                  <a:lnTo>
                    <a:pt x="41946" y="0"/>
                  </a:lnTo>
                  <a:lnTo>
                    <a:pt x="41946" y="119709"/>
                  </a:lnTo>
                  <a:lnTo>
                    <a:pt x="0" y="119709"/>
                  </a:lnTo>
                  <a:lnTo>
                    <a:pt x="0" y="129185"/>
                  </a:lnTo>
                  <a:lnTo>
                    <a:pt x="51421" y="129185"/>
                  </a:lnTo>
                  <a:close/>
                  <a:moveTo>
                    <a:pt x="1264304" y="299273"/>
                  </a:moveTo>
                  <a:cubicBezTo>
                    <a:pt x="1277128" y="296656"/>
                    <a:pt x="1285403" y="284143"/>
                    <a:pt x="1282781" y="271324"/>
                  </a:cubicBezTo>
                  <a:cubicBezTo>
                    <a:pt x="1280160" y="258505"/>
                    <a:pt x="1267652" y="250235"/>
                    <a:pt x="1254829" y="252852"/>
                  </a:cubicBezTo>
                  <a:cubicBezTo>
                    <a:pt x="1242005" y="255468"/>
                    <a:pt x="1233730" y="267981"/>
                    <a:pt x="1236351" y="280800"/>
                  </a:cubicBezTo>
                  <a:cubicBezTo>
                    <a:pt x="1238246" y="290103"/>
                    <a:pt x="1245511" y="297374"/>
                    <a:pt x="1254829" y="299273"/>
                  </a:cubicBezTo>
                  <a:lnTo>
                    <a:pt x="1254829" y="387712"/>
                  </a:lnTo>
                  <a:lnTo>
                    <a:pt x="1027413" y="615127"/>
                  </a:lnTo>
                  <a:lnTo>
                    <a:pt x="1027413" y="893522"/>
                  </a:lnTo>
                  <a:lnTo>
                    <a:pt x="1036889" y="888058"/>
                  </a:lnTo>
                  <a:lnTo>
                    <a:pt x="1036889" y="619076"/>
                  </a:lnTo>
                  <a:lnTo>
                    <a:pt x="1264304" y="391660"/>
                  </a:lnTo>
                  <a:close/>
                  <a:moveTo>
                    <a:pt x="1245353" y="276057"/>
                  </a:moveTo>
                  <a:cubicBezTo>
                    <a:pt x="1245353" y="268207"/>
                    <a:pt x="1251702" y="261844"/>
                    <a:pt x="1259566" y="261844"/>
                  </a:cubicBezTo>
                  <a:cubicBezTo>
                    <a:pt x="1267431" y="261844"/>
                    <a:pt x="1273780" y="268207"/>
                    <a:pt x="1273780" y="276057"/>
                  </a:cubicBezTo>
                  <a:cubicBezTo>
                    <a:pt x="1273780" y="283907"/>
                    <a:pt x="1267431" y="290271"/>
                    <a:pt x="1259566" y="290271"/>
                  </a:cubicBezTo>
                  <a:cubicBezTo>
                    <a:pt x="1251733" y="290288"/>
                    <a:pt x="1245385" y="283953"/>
                    <a:pt x="1245353" y="276120"/>
                  </a:cubicBezTo>
                  <a:cubicBezTo>
                    <a:pt x="1245353" y="276099"/>
                    <a:pt x="1245353" y="276078"/>
                    <a:pt x="1245353" y="276057"/>
                  </a:cubicBezTo>
                  <a:close/>
                  <a:moveTo>
                    <a:pt x="724192" y="71857"/>
                  </a:moveTo>
                  <a:lnTo>
                    <a:pt x="724192" y="347125"/>
                  </a:lnTo>
                  <a:lnTo>
                    <a:pt x="494850" y="347125"/>
                  </a:lnTo>
                  <a:lnTo>
                    <a:pt x="345166" y="496777"/>
                  </a:lnTo>
                  <a:lnTo>
                    <a:pt x="345166" y="859283"/>
                  </a:lnTo>
                  <a:cubicBezTo>
                    <a:pt x="332342" y="861899"/>
                    <a:pt x="324067" y="874413"/>
                    <a:pt x="326689" y="887230"/>
                  </a:cubicBezTo>
                  <a:cubicBezTo>
                    <a:pt x="329310" y="900051"/>
                    <a:pt x="341818" y="908320"/>
                    <a:pt x="354642" y="905705"/>
                  </a:cubicBezTo>
                  <a:cubicBezTo>
                    <a:pt x="367466" y="903089"/>
                    <a:pt x="375741" y="890575"/>
                    <a:pt x="373119" y="877755"/>
                  </a:cubicBezTo>
                  <a:cubicBezTo>
                    <a:pt x="371224" y="868453"/>
                    <a:pt x="363960" y="861182"/>
                    <a:pt x="354642" y="859283"/>
                  </a:cubicBezTo>
                  <a:lnTo>
                    <a:pt x="354642" y="500662"/>
                  </a:lnTo>
                  <a:lnTo>
                    <a:pt x="498735" y="356600"/>
                  </a:lnTo>
                  <a:lnTo>
                    <a:pt x="733668" y="356600"/>
                  </a:lnTo>
                  <a:lnTo>
                    <a:pt x="733668" y="71857"/>
                  </a:lnTo>
                  <a:cubicBezTo>
                    <a:pt x="746492" y="69240"/>
                    <a:pt x="754767" y="56728"/>
                    <a:pt x="752145" y="43909"/>
                  </a:cubicBezTo>
                  <a:cubicBezTo>
                    <a:pt x="749524" y="31090"/>
                    <a:pt x="737016" y="22819"/>
                    <a:pt x="724192" y="25436"/>
                  </a:cubicBezTo>
                  <a:cubicBezTo>
                    <a:pt x="711368" y="28053"/>
                    <a:pt x="703093" y="40566"/>
                    <a:pt x="705714" y="53384"/>
                  </a:cubicBezTo>
                  <a:cubicBezTo>
                    <a:pt x="707610" y="62687"/>
                    <a:pt x="714875" y="69958"/>
                    <a:pt x="724192" y="71857"/>
                  </a:cubicBezTo>
                  <a:close/>
                  <a:moveTo>
                    <a:pt x="364118" y="882499"/>
                  </a:moveTo>
                  <a:cubicBezTo>
                    <a:pt x="364118" y="890348"/>
                    <a:pt x="357769" y="896712"/>
                    <a:pt x="349904" y="896712"/>
                  </a:cubicBezTo>
                  <a:cubicBezTo>
                    <a:pt x="342039" y="896712"/>
                    <a:pt x="335691" y="890348"/>
                    <a:pt x="335691" y="882499"/>
                  </a:cubicBezTo>
                  <a:cubicBezTo>
                    <a:pt x="335691" y="874650"/>
                    <a:pt x="342039" y="868285"/>
                    <a:pt x="349904" y="868285"/>
                  </a:cubicBezTo>
                  <a:cubicBezTo>
                    <a:pt x="357769" y="868285"/>
                    <a:pt x="364118" y="874650"/>
                    <a:pt x="364118" y="882499"/>
                  </a:cubicBezTo>
                  <a:close/>
                  <a:moveTo>
                    <a:pt x="728930" y="34428"/>
                  </a:moveTo>
                  <a:cubicBezTo>
                    <a:pt x="736795" y="34428"/>
                    <a:pt x="743144" y="40792"/>
                    <a:pt x="743144" y="48642"/>
                  </a:cubicBezTo>
                  <a:cubicBezTo>
                    <a:pt x="743144" y="56492"/>
                    <a:pt x="736795" y="62855"/>
                    <a:pt x="728930" y="62855"/>
                  </a:cubicBezTo>
                  <a:cubicBezTo>
                    <a:pt x="721065" y="62855"/>
                    <a:pt x="714717" y="56492"/>
                    <a:pt x="714717" y="48642"/>
                  </a:cubicBezTo>
                  <a:cubicBezTo>
                    <a:pt x="714685" y="40809"/>
                    <a:pt x="721034" y="34446"/>
                    <a:pt x="728867" y="34428"/>
                  </a:cubicBezTo>
                  <a:cubicBezTo>
                    <a:pt x="728898" y="34428"/>
                    <a:pt x="728898" y="34428"/>
                    <a:pt x="728930" y="34428"/>
                  </a:cubicBezTo>
                  <a:close/>
                  <a:moveTo>
                    <a:pt x="127226" y="0"/>
                  </a:moveTo>
                  <a:lnTo>
                    <a:pt x="117751" y="0"/>
                  </a:lnTo>
                  <a:lnTo>
                    <a:pt x="117751" y="195514"/>
                  </a:lnTo>
                  <a:lnTo>
                    <a:pt x="0" y="195514"/>
                  </a:lnTo>
                  <a:lnTo>
                    <a:pt x="0" y="204990"/>
                  </a:lnTo>
                  <a:lnTo>
                    <a:pt x="127226" y="204990"/>
                  </a:lnTo>
                  <a:close/>
                  <a:moveTo>
                    <a:pt x="193556" y="1133130"/>
                  </a:moveTo>
                  <a:cubicBezTo>
                    <a:pt x="206380" y="1135748"/>
                    <a:pt x="218888" y="1127479"/>
                    <a:pt x="221509" y="1114662"/>
                  </a:cubicBezTo>
                  <a:cubicBezTo>
                    <a:pt x="221509" y="1114658"/>
                    <a:pt x="221509" y="1114655"/>
                    <a:pt x="221509" y="1114652"/>
                  </a:cubicBezTo>
                  <a:lnTo>
                    <a:pt x="506252" y="1114652"/>
                  </a:lnTo>
                  <a:lnTo>
                    <a:pt x="506252" y="754104"/>
                  </a:lnTo>
                  <a:cubicBezTo>
                    <a:pt x="519076" y="751488"/>
                    <a:pt x="527351" y="738974"/>
                    <a:pt x="524729" y="726157"/>
                  </a:cubicBezTo>
                  <a:cubicBezTo>
                    <a:pt x="522108" y="713336"/>
                    <a:pt x="509601" y="705067"/>
                    <a:pt x="496777" y="707682"/>
                  </a:cubicBezTo>
                  <a:cubicBezTo>
                    <a:pt x="483953" y="710301"/>
                    <a:pt x="475678" y="722812"/>
                    <a:pt x="478299" y="735632"/>
                  </a:cubicBezTo>
                  <a:cubicBezTo>
                    <a:pt x="480194" y="744934"/>
                    <a:pt x="487459" y="752205"/>
                    <a:pt x="496777" y="754104"/>
                  </a:cubicBezTo>
                  <a:lnTo>
                    <a:pt x="496777" y="1105176"/>
                  </a:lnTo>
                  <a:lnTo>
                    <a:pt x="221509" y="1105176"/>
                  </a:lnTo>
                  <a:cubicBezTo>
                    <a:pt x="218888" y="1092359"/>
                    <a:pt x="206380" y="1084090"/>
                    <a:pt x="193556" y="1086711"/>
                  </a:cubicBezTo>
                  <a:cubicBezTo>
                    <a:pt x="180732" y="1089330"/>
                    <a:pt x="172457" y="1101847"/>
                    <a:pt x="175079" y="1114665"/>
                  </a:cubicBezTo>
                  <a:cubicBezTo>
                    <a:pt x="177005" y="1123963"/>
                    <a:pt x="184270" y="1131228"/>
                    <a:pt x="193556" y="1133130"/>
                  </a:cubicBezTo>
                  <a:close/>
                  <a:moveTo>
                    <a:pt x="487301" y="730888"/>
                  </a:moveTo>
                  <a:cubicBezTo>
                    <a:pt x="487301" y="723039"/>
                    <a:pt x="493650" y="716675"/>
                    <a:pt x="501515" y="716675"/>
                  </a:cubicBezTo>
                  <a:cubicBezTo>
                    <a:pt x="509379" y="716675"/>
                    <a:pt x="515728" y="723039"/>
                    <a:pt x="515728" y="730888"/>
                  </a:cubicBezTo>
                  <a:cubicBezTo>
                    <a:pt x="515728" y="738737"/>
                    <a:pt x="509379" y="745102"/>
                    <a:pt x="501515" y="745102"/>
                  </a:cubicBezTo>
                  <a:cubicBezTo>
                    <a:pt x="493681" y="745121"/>
                    <a:pt x="487333" y="738785"/>
                    <a:pt x="487301" y="730951"/>
                  </a:cubicBezTo>
                  <a:cubicBezTo>
                    <a:pt x="487301" y="730929"/>
                    <a:pt x="487301" y="730910"/>
                    <a:pt x="487301" y="730888"/>
                  </a:cubicBezTo>
                  <a:close/>
                  <a:moveTo>
                    <a:pt x="198294" y="1095701"/>
                  </a:moveTo>
                  <a:cubicBezTo>
                    <a:pt x="206159" y="1095701"/>
                    <a:pt x="212507" y="1102065"/>
                    <a:pt x="212507" y="1109914"/>
                  </a:cubicBezTo>
                  <a:cubicBezTo>
                    <a:pt x="212507" y="1117763"/>
                    <a:pt x="206159" y="1124128"/>
                    <a:pt x="198294" y="1124128"/>
                  </a:cubicBezTo>
                  <a:cubicBezTo>
                    <a:pt x="190429" y="1124128"/>
                    <a:pt x="184080" y="1117763"/>
                    <a:pt x="184080" y="1109914"/>
                  </a:cubicBezTo>
                  <a:cubicBezTo>
                    <a:pt x="184049" y="1102081"/>
                    <a:pt x="190397" y="1095720"/>
                    <a:pt x="198231" y="1095701"/>
                  </a:cubicBezTo>
                  <a:cubicBezTo>
                    <a:pt x="198262" y="1095701"/>
                    <a:pt x="198262" y="1095701"/>
                    <a:pt x="198294" y="1095701"/>
                  </a:cubicBezTo>
                  <a:close/>
                  <a:moveTo>
                    <a:pt x="1340109" y="223467"/>
                  </a:moveTo>
                  <a:cubicBezTo>
                    <a:pt x="1352933" y="220851"/>
                    <a:pt x="1361208" y="208338"/>
                    <a:pt x="1358586" y="195519"/>
                  </a:cubicBezTo>
                  <a:cubicBezTo>
                    <a:pt x="1355965" y="182700"/>
                    <a:pt x="1343458" y="174430"/>
                    <a:pt x="1330634" y="177046"/>
                  </a:cubicBezTo>
                  <a:cubicBezTo>
                    <a:pt x="1317810" y="179663"/>
                    <a:pt x="1309535" y="192176"/>
                    <a:pt x="1312156" y="204995"/>
                  </a:cubicBezTo>
                  <a:cubicBezTo>
                    <a:pt x="1314051" y="214298"/>
                    <a:pt x="1321316" y="221568"/>
                    <a:pt x="1330634" y="223467"/>
                  </a:cubicBezTo>
                  <a:lnTo>
                    <a:pt x="1330634" y="425615"/>
                  </a:lnTo>
                  <a:lnTo>
                    <a:pt x="1103218" y="653030"/>
                  </a:lnTo>
                  <a:lnTo>
                    <a:pt x="1103218" y="849744"/>
                  </a:lnTo>
                  <a:lnTo>
                    <a:pt x="1112694" y="844280"/>
                  </a:lnTo>
                  <a:lnTo>
                    <a:pt x="1112694" y="656978"/>
                  </a:lnTo>
                  <a:lnTo>
                    <a:pt x="1340109" y="429563"/>
                  </a:lnTo>
                  <a:close/>
                  <a:moveTo>
                    <a:pt x="1321158" y="200252"/>
                  </a:moveTo>
                  <a:cubicBezTo>
                    <a:pt x="1321158" y="192402"/>
                    <a:pt x="1327507" y="186039"/>
                    <a:pt x="1335372" y="186039"/>
                  </a:cubicBezTo>
                  <a:cubicBezTo>
                    <a:pt x="1343236" y="186039"/>
                    <a:pt x="1349585" y="192402"/>
                    <a:pt x="1349585" y="200252"/>
                  </a:cubicBezTo>
                  <a:cubicBezTo>
                    <a:pt x="1349585" y="208102"/>
                    <a:pt x="1343236" y="214465"/>
                    <a:pt x="1335372" y="214465"/>
                  </a:cubicBezTo>
                  <a:cubicBezTo>
                    <a:pt x="1327538" y="214483"/>
                    <a:pt x="1321190" y="208148"/>
                    <a:pt x="1321158" y="200315"/>
                  </a:cubicBezTo>
                  <a:cubicBezTo>
                    <a:pt x="1321158" y="200294"/>
                    <a:pt x="1321158" y="200273"/>
                    <a:pt x="1321158" y="200252"/>
                  </a:cubicBezTo>
                  <a:close/>
                  <a:moveTo>
                    <a:pt x="961083" y="859283"/>
                  </a:moveTo>
                  <a:lnTo>
                    <a:pt x="961083" y="650345"/>
                  </a:lnTo>
                  <a:lnTo>
                    <a:pt x="903755" y="650345"/>
                  </a:lnTo>
                  <a:cubicBezTo>
                    <a:pt x="901134" y="637528"/>
                    <a:pt x="888627" y="629256"/>
                    <a:pt x="875803" y="631874"/>
                  </a:cubicBezTo>
                  <a:cubicBezTo>
                    <a:pt x="862979" y="634489"/>
                    <a:pt x="854704" y="647004"/>
                    <a:pt x="857325" y="659821"/>
                  </a:cubicBezTo>
                  <a:cubicBezTo>
                    <a:pt x="859947" y="672638"/>
                    <a:pt x="872454" y="680911"/>
                    <a:pt x="885278" y="678292"/>
                  </a:cubicBezTo>
                  <a:cubicBezTo>
                    <a:pt x="894596" y="676394"/>
                    <a:pt x="901861" y="669123"/>
                    <a:pt x="903755" y="659821"/>
                  </a:cubicBezTo>
                  <a:lnTo>
                    <a:pt x="951608" y="659821"/>
                  </a:lnTo>
                  <a:lnTo>
                    <a:pt x="951608" y="859283"/>
                  </a:lnTo>
                  <a:cubicBezTo>
                    <a:pt x="938784" y="861899"/>
                    <a:pt x="930509" y="874413"/>
                    <a:pt x="933130" y="887230"/>
                  </a:cubicBezTo>
                  <a:cubicBezTo>
                    <a:pt x="935752" y="900051"/>
                    <a:pt x="948260" y="908320"/>
                    <a:pt x="961083" y="905705"/>
                  </a:cubicBezTo>
                  <a:cubicBezTo>
                    <a:pt x="973907" y="903089"/>
                    <a:pt x="982182" y="890575"/>
                    <a:pt x="979561" y="877755"/>
                  </a:cubicBezTo>
                  <a:cubicBezTo>
                    <a:pt x="977666" y="868453"/>
                    <a:pt x="970401" y="861182"/>
                    <a:pt x="961083" y="859283"/>
                  </a:cubicBezTo>
                  <a:close/>
                  <a:moveTo>
                    <a:pt x="880540" y="669297"/>
                  </a:moveTo>
                  <a:cubicBezTo>
                    <a:pt x="872676" y="669297"/>
                    <a:pt x="866327" y="662932"/>
                    <a:pt x="866327" y="655083"/>
                  </a:cubicBezTo>
                  <a:cubicBezTo>
                    <a:pt x="866327" y="647234"/>
                    <a:pt x="872676" y="640870"/>
                    <a:pt x="880540" y="640870"/>
                  </a:cubicBezTo>
                  <a:cubicBezTo>
                    <a:pt x="888405" y="640870"/>
                    <a:pt x="894754" y="647234"/>
                    <a:pt x="894754" y="655083"/>
                  </a:cubicBezTo>
                  <a:cubicBezTo>
                    <a:pt x="894754" y="662932"/>
                    <a:pt x="888405" y="669297"/>
                    <a:pt x="880540" y="669297"/>
                  </a:cubicBezTo>
                  <a:close/>
                  <a:moveTo>
                    <a:pt x="956346" y="896712"/>
                  </a:moveTo>
                  <a:cubicBezTo>
                    <a:pt x="948481" y="896712"/>
                    <a:pt x="942132" y="890348"/>
                    <a:pt x="942132" y="882499"/>
                  </a:cubicBezTo>
                  <a:cubicBezTo>
                    <a:pt x="942132" y="874650"/>
                    <a:pt x="948481" y="868285"/>
                    <a:pt x="956346" y="868285"/>
                  </a:cubicBezTo>
                  <a:cubicBezTo>
                    <a:pt x="964210" y="868285"/>
                    <a:pt x="970559" y="874650"/>
                    <a:pt x="970559" y="882499"/>
                  </a:cubicBezTo>
                  <a:cubicBezTo>
                    <a:pt x="970559" y="890348"/>
                    <a:pt x="964210" y="896712"/>
                    <a:pt x="956346" y="896712"/>
                  </a:cubicBezTo>
                  <a:close/>
                  <a:moveTo>
                    <a:pt x="430447" y="177037"/>
                  </a:moveTo>
                  <a:cubicBezTo>
                    <a:pt x="417623" y="174423"/>
                    <a:pt x="405116" y="182697"/>
                    <a:pt x="402494" y="195516"/>
                  </a:cubicBezTo>
                  <a:cubicBezTo>
                    <a:pt x="399904" y="208335"/>
                    <a:pt x="408148" y="220846"/>
                    <a:pt x="420972" y="223460"/>
                  </a:cubicBezTo>
                  <a:cubicBezTo>
                    <a:pt x="433795" y="226073"/>
                    <a:pt x="446303" y="217805"/>
                    <a:pt x="448924" y="204990"/>
                  </a:cubicBezTo>
                  <a:lnTo>
                    <a:pt x="582058" y="204990"/>
                  </a:lnTo>
                  <a:lnTo>
                    <a:pt x="582058" y="0"/>
                  </a:lnTo>
                  <a:lnTo>
                    <a:pt x="572582" y="0"/>
                  </a:lnTo>
                  <a:lnTo>
                    <a:pt x="572582" y="195514"/>
                  </a:lnTo>
                  <a:lnTo>
                    <a:pt x="448924" y="195514"/>
                  </a:lnTo>
                  <a:cubicBezTo>
                    <a:pt x="447030" y="186204"/>
                    <a:pt x="439765" y="178927"/>
                    <a:pt x="430447" y="177037"/>
                  </a:cubicBezTo>
                  <a:close/>
                  <a:moveTo>
                    <a:pt x="425709" y="214465"/>
                  </a:moveTo>
                  <a:cubicBezTo>
                    <a:pt x="417845" y="214465"/>
                    <a:pt x="411496" y="208102"/>
                    <a:pt x="411496" y="200252"/>
                  </a:cubicBezTo>
                  <a:cubicBezTo>
                    <a:pt x="411496" y="192402"/>
                    <a:pt x="417845" y="186039"/>
                    <a:pt x="425709" y="186039"/>
                  </a:cubicBezTo>
                  <a:cubicBezTo>
                    <a:pt x="433574" y="186039"/>
                    <a:pt x="439923" y="192402"/>
                    <a:pt x="439923" y="200252"/>
                  </a:cubicBezTo>
                  <a:cubicBezTo>
                    <a:pt x="439923" y="208102"/>
                    <a:pt x="433574" y="214465"/>
                    <a:pt x="425709" y="214465"/>
                  </a:cubicBezTo>
                  <a:close/>
                  <a:moveTo>
                    <a:pt x="145704" y="347125"/>
                  </a:moveTo>
                  <a:cubicBezTo>
                    <a:pt x="143082" y="334307"/>
                    <a:pt x="130574" y="326035"/>
                    <a:pt x="117751" y="328653"/>
                  </a:cubicBezTo>
                  <a:cubicBezTo>
                    <a:pt x="104927" y="331269"/>
                    <a:pt x="96652" y="343783"/>
                    <a:pt x="99273" y="356600"/>
                  </a:cubicBezTo>
                  <a:cubicBezTo>
                    <a:pt x="101895" y="369418"/>
                    <a:pt x="114403" y="377690"/>
                    <a:pt x="127226" y="375071"/>
                  </a:cubicBezTo>
                  <a:cubicBezTo>
                    <a:pt x="136544" y="373173"/>
                    <a:pt x="143809" y="365902"/>
                    <a:pt x="145704" y="356600"/>
                  </a:cubicBezTo>
                  <a:lnTo>
                    <a:pt x="278837" y="356600"/>
                  </a:lnTo>
                  <a:lnTo>
                    <a:pt x="278837" y="147662"/>
                  </a:lnTo>
                  <a:cubicBezTo>
                    <a:pt x="291660" y="145046"/>
                    <a:pt x="299936" y="132533"/>
                    <a:pt x="297314" y="119714"/>
                  </a:cubicBezTo>
                  <a:cubicBezTo>
                    <a:pt x="294693" y="106895"/>
                    <a:pt x="282185" y="98624"/>
                    <a:pt x="269361" y="101241"/>
                  </a:cubicBezTo>
                  <a:cubicBezTo>
                    <a:pt x="256537" y="103858"/>
                    <a:pt x="248262" y="116371"/>
                    <a:pt x="250884" y="129189"/>
                  </a:cubicBezTo>
                  <a:cubicBezTo>
                    <a:pt x="252779" y="138493"/>
                    <a:pt x="260043" y="145763"/>
                    <a:pt x="269361" y="147662"/>
                  </a:cubicBezTo>
                  <a:lnTo>
                    <a:pt x="269361" y="347125"/>
                  </a:lnTo>
                  <a:close/>
                  <a:moveTo>
                    <a:pt x="122489" y="366076"/>
                  </a:moveTo>
                  <a:cubicBezTo>
                    <a:pt x="114624" y="366076"/>
                    <a:pt x="108275" y="359711"/>
                    <a:pt x="108275" y="351862"/>
                  </a:cubicBezTo>
                  <a:cubicBezTo>
                    <a:pt x="108275" y="344013"/>
                    <a:pt x="114624" y="337649"/>
                    <a:pt x="122489" y="337649"/>
                  </a:cubicBezTo>
                  <a:cubicBezTo>
                    <a:pt x="130353" y="337649"/>
                    <a:pt x="136702" y="344013"/>
                    <a:pt x="136702" y="351862"/>
                  </a:cubicBezTo>
                  <a:cubicBezTo>
                    <a:pt x="136702" y="359711"/>
                    <a:pt x="130353" y="366076"/>
                    <a:pt x="122489" y="366076"/>
                  </a:cubicBezTo>
                  <a:close/>
                  <a:moveTo>
                    <a:pt x="259886" y="124447"/>
                  </a:moveTo>
                  <a:cubicBezTo>
                    <a:pt x="259886" y="116597"/>
                    <a:pt x="266234" y="110233"/>
                    <a:pt x="274099" y="110233"/>
                  </a:cubicBezTo>
                  <a:cubicBezTo>
                    <a:pt x="281964" y="110233"/>
                    <a:pt x="288312" y="116597"/>
                    <a:pt x="288312" y="124447"/>
                  </a:cubicBezTo>
                  <a:cubicBezTo>
                    <a:pt x="288312" y="132297"/>
                    <a:pt x="281964" y="138660"/>
                    <a:pt x="274099" y="138660"/>
                  </a:cubicBezTo>
                  <a:cubicBezTo>
                    <a:pt x="266266" y="138678"/>
                    <a:pt x="259917" y="132343"/>
                    <a:pt x="259886" y="124510"/>
                  </a:cubicBezTo>
                  <a:cubicBezTo>
                    <a:pt x="259886" y="124489"/>
                    <a:pt x="259886" y="124468"/>
                    <a:pt x="259886" y="124447"/>
                  </a:cubicBezTo>
                  <a:close/>
                  <a:moveTo>
                    <a:pt x="193556" y="71857"/>
                  </a:moveTo>
                  <a:cubicBezTo>
                    <a:pt x="206380" y="74476"/>
                    <a:pt x="218888" y="66207"/>
                    <a:pt x="221509" y="53389"/>
                  </a:cubicBezTo>
                  <a:cubicBezTo>
                    <a:pt x="221509" y="53386"/>
                    <a:pt x="221509" y="53383"/>
                    <a:pt x="221509" y="53379"/>
                  </a:cubicBezTo>
                  <a:lnTo>
                    <a:pt x="345166" y="53379"/>
                  </a:lnTo>
                  <a:lnTo>
                    <a:pt x="345166" y="252842"/>
                  </a:lnTo>
                  <a:cubicBezTo>
                    <a:pt x="332342" y="255458"/>
                    <a:pt x="324067" y="267971"/>
                    <a:pt x="326689" y="280790"/>
                  </a:cubicBezTo>
                  <a:cubicBezTo>
                    <a:pt x="329310" y="293609"/>
                    <a:pt x="341818" y="301880"/>
                    <a:pt x="354642" y="299263"/>
                  </a:cubicBezTo>
                  <a:cubicBezTo>
                    <a:pt x="367466" y="296646"/>
                    <a:pt x="375741" y="284133"/>
                    <a:pt x="373119" y="271315"/>
                  </a:cubicBezTo>
                  <a:cubicBezTo>
                    <a:pt x="371224" y="262011"/>
                    <a:pt x="363960" y="254741"/>
                    <a:pt x="354642" y="252842"/>
                  </a:cubicBezTo>
                  <a:lnTo>
                    <a:pt x="354642" y="43904"/>
                  </a:lnTo>
                  <a:lnTo>
                    <a:pt x="221509" y="43904"/>
                  </a:lnTo>
                  <a:cubicBezTo>
                    <a:pt x="218888" y="31086"/>
                    <a:pt x="206380" y="22818"/>
                    <a:pt x="193556" y="25438"/>
                  </a:cubicBezTo>
                  <a:cubicBezTo>
                    <a:pt x="180732" y="28058"/>
                    <a:pt x="172457" y="40573"/>
                    <a:pt x="175079" y="53391"/>
                  </a:cubicBezTo>
                  <a:cubicBezTo>
                    <a:pt x="177005" y="62690"/>
                    <a:pt x="184270" y="69956"/>
                    <a:pt x="193556" y="71857"/>
                  </a:cubicBezTo>
                  <a:close/>
                  <a:moveTo>
                    <a:pt x="364118" y="276057"/>
                  </a:moveTo>
                  <a:cubicBezTo>
                    <a:pt x="364118" y="283907"/>
                    <a:pt x="357769" y="290271"/>
                    <a:pt x="349904" y="290271"/>
                  </a:cubicBezTo>
                  <a:cubicBezTo>
                    <a:pt x="342039" y="290271"/>
                    <a:pt x="335691" y="283907"/>
                    <a:pt x="335691" y="276057"/>
                  </a:cubicBezTo>
                  <a:cubicBezTo>
                    <a:pt x="335691" y="268207"/>
                    <a:pt x="342039" y="261844"/>
                    <a:pt x="349904" y="261844"/>
                  </a:cubicBezTo>
                  <a:cubicBezTo>
                    <a:pt x="357769" y="261844"/>
                    <a:pt x="364118" y="268207"/>
                    <a:pt x="364118" y="276057"/>
                  </a:cubicBezTo>
                  <a:close/>
                  <a:moveTo>
                    <a:pt x="198294" y="34428"/>
                  </a:moveTo>
                  <a:cubicBezTo>
                    <a:pt x="206159" y="34428"/>
                    <a:pt x="212507" y="40792"/>
                    <a:pt x="212507" y="48642"/>
                  </a:cubicBezTo>
                  <a:cubicBezTo>
                    <a:pt x="212507" y="56492"/>
                    <a:pt x="206159" y="62855"/>
                    <a:pt x="198294" y="62855"/>
                  </a:cubicBezTo>
                  <a:cubicBezTo>
                    <a:pt x="190429" y="62855"/>
                    <a:pt x="184080" y="56492"/>
                    <a:pt x="184080" y="48642"/>
                  </a:cubicBezTo>
                  <a:cubicBezTo>
                    <a:pt x="184049" y="40809"/>
                    <a:pt x="190397" y="34446"/>
                    <a:pt x="198231" y="34428"/>
                  </a:cubicBezTo>
                  <a:cubicBezTo>
                    <a:pt x="198262" y="34428"/>
                    <a:pt x="198262" y="34428"/>
                    <a:pt x="198294" y="34428"/>
                  </a:cubicBezTo>
                  <a:close/>
                  <a:moveTo>
                    <a:pt x="648387" y="71857"/>
                  </a:moveTo>
                  <a:lnTo>
                    <a:pt x="648387" y="271319"/>
                  </a:lnTo>
                  <a:lnTo>
                    <a:pt x="463612" y="271319"/>
                  </a:lnTo>
                  <a:lnTo>
                    <a:pt x="312002" y="422930"/>
                  </a:lnTo>
                  <a:lnTo>
                    <a:pt x="221509" y="422930"/>
                  </a:lnTo>
                  <a:cubicBezTo>
                    <a:pt x="218888" y="410112"/>
                    <a:pt x="206380" y="401840"/>
                    <a:pt x="193556" y="404459"/>
                  </a:cubicBezTo>
                  <a:cubicBezTo>
                    <a:pt x="180732" y="407074"/>
                    <a:pt x="172457" y="419588"/>
                    <a:pt x="175079" y="432405"/>
                  </a:cubicBezTo>
                  <a:cubicBezTo>
                    <a:pt x="177700" y="445223"/>
                    <a:pt x="190208" y="453495"/>
                    <a:pt x="203032" y="450877"/>
                  </a:cubicBezTo>
                  <a:cubicBezTo>
                    <a:pt x="212349" y="448978"/>
                    <a:pt x="219614" y="441707"/>
                    <a:pt x="221509" y="432405"/>
                  </a:cubicBezTo>
                  <a:lnTo>
                    <a:pt x="315855" y="432405"/>
                  </a:lnTo>
                  <a:lnTo>
                    <a:pt x="467465" y="280795"/>
                  </a:lnTo>
                  <a:lnTo>
                    <a:pt x="657800" y="280795"/>
                  </a:lnTo>
                  <a:lnTo>
                    <a:pt x="657800" y="71857"/>
                  </a:lnTo>
                  <a:cubicBezTo>
                    <a:pt x="670623" y="69240"/>
                    <a:pt x="678898" y="56728"/>
                    <a:pt x="676277" y="43909"/>
                  </a:cubicBezTo>
                  <a:cubicBezTo>
                    <a:pt x="673656" y="31090"/>
                    <a:pt x="661148" y="22819"/>
                    <a:pt x="648324" y="25436"/>
                  </a:cubicBezTo>
                  <a:cubicBezTo>
                    <a:pt x="635500" y="28053"/>
                    <a:pt x="627225" y="40566"/>
                    <a:pt x="629846" y="53384"/>
                  </a:cubicBezTo>
                  <a:cubicBezTo>
                    <a:pt x="631741" y="62687"/>
                    <a:pt x="639006" y="69958"/>
                    <a:pt x="648324" y="71857"/>
                  </a:cubicBezTo>
                  <a:close/>
                  <a:moveTo>
                    <a:pt x="198294" y="441881"/>
                  </a:moveTo>
                  <a:cubicBezTo>
                    <a:pt x="190429" y="441881"/>
                    <a:pt x="184080" y="435517"/>
                    <a:pt x="184080" y="427668"/>
                  </a:cubicBezTo>
                  <a:cubicBezTo>
                    <a:pt x="184080" y="419819"/>
                    <a:pt x="190429" y="413454"/>
                    <a:pt x="198294" y="413454"/>
                  </a:cubicBezTo>
                  <a:cubicBezTo>
                    <a:pt x="206159" y="413454"/>
                    <a:pt x="212507" y="419819"/>
                    <a:pt x="212507" y="427668"/>
                  </a:cubicBezTo>
                  <a:cubicBezTo>
                    <a:pt x="212507" y="435517"/>
                    <a:pt x="206159" y="441881"/>
                    <a:pt x="198294" y="441881"/>
                  </a:cubicBezTo>
                  <a:close/>
                  <a:moveTo>
                    <a:pt x="653125" y="34428"/>
                  </a:moveTo>
                  <a:cubicBezTo>
                    <a:pt x="660990" y="34428"/>
                    <a:pt x="667338" y="40792"/>
                    <a:pt x="667338" y="48642"/>
                  </a:cubicBezTo>
                  <a:cubicBezTo>
                    <a:pt x="667338" y="56492"/>
                    <a:pt x="660990" y="62855"/>
                    <a:pt x="653125" y="62855"/>
                  </a:cubicBezTo>
                  <a:cubicBezTo>
                    <a:pt x="645260" y="62855"/>
                    <a:pt x="638911" y="56492"/>
                    <a:pt x="638911" y="48642"/>
                  </a:cubicBezTo>
                  <a:cubicBezTo>
                    <a:pt x="638880" y="40809"/>
                    <a:pt x="645229" y="34446"/>
                    <a:pt x="653062" y="34428"/>
                  </a:cubicBezTo>
                  <a:cubicBezTo>
                    <a:pt x="653093" y="34428"/>
                    <a:pt x="653093" y="34428"/>
                    <a:pt x="653125" y="34428"/>
                  </a:cubicBezTo>
                  <a:close/>
                  <a:moveTo>
                    <a:pt x="885278" y="935088"/>
                  </a:moveTo>
                  <a:cubicBezTo>
                    <a:pt x="872391" y="932754"/>
                    <a:pt x="860073" y="941298"/>
                    <a:pt x="857736" y="954169"/>
                  </a:cubicBezTo>
                  <a:cubicBezTo>
                    <a:pt x="855525" y="966472"/>
                    <a:pt x="863232" y="978389"/>
                    <a:pt x="875360" y="981393"/>
                  </a:cubicBezTo>
                  <a:lnTo>
                    <a:pt x="903155" y="965347"/>
                  </a:lnTo>
                  <a:cubicBezTo>
                    <a:pt x="903408" y="964592"/>
                    <a:pt x="903598" y="963822"/>
                    <a:pt x="903755" y="963042"/>
                  </a:cubicBezTo>
                  <a:lnTo>
                    <a:pt x="907167" y="963042"/>
                  </a:lnTo>
                  <a:lnTo>
                    <a:pt x="923560" y="953566"/>
                  </a:lnTo>
                  <a:lnTo>
                    <a:pt x="903755" y="953566"/>
                  </a:lnTo>
                  <a:cubicBezTo>
                    <a:pt x="901861" y="944255"/>
                    <a:pt x="894596" y="936977"/>
                    <a:pt x="885278" y="935088"/>
                  </a:cubicBezTo>
                  <a:close/>
                  <a:moveTo>
                    <a:pt x="880540" y="972517"/>
                  </a:moveTo>
                  <a:cubicBezTo>
                    <a:pt x="872676" y="972517"/>
                    <a:pt x="866327" y="966153"/>
                    <a:pt x="866327" y="958304"/>
                  </a:cubicBezTo>
                  <a:cubicBezTo>
                    <a:pt x="866327" y="950455"/>
                    <a:pt x="872676" y="944090"/>
                    <a:pt x="880540" y="944090"/>
                  </a:cubicBezTo>
                  <a:cubicBezTo>
                    <a:pt x="888405" y="944090"/>
                    <a:pt x="894754" y="950455"/>
                    <a:pt x="894754" y="958304"/>
                  </a:cubicBezTo>
                  <a:cubicBezTo>
                    <a:pt x="894754" y="966153"/>
                    <a:pt x="888405" y="972517"/>
                    <a:pt x="880540" y="972517"/>
                  </a:cubicBezTo>
                  <a:close/>
                  <a:moveTo>
                    <a:pt x="420972" y="71857"/>
                  </a:moveTo>
                  <a:lnTo>
                    <a:pt x="420972" y="129185"/>
                  </a:lnTo>
                  <a:lnTo>
                    <a:pt x="506252" y="129185"/>
                  </a:lnTo>
                  <a:lnTo>
                    <a:pt x="506252" y="0"/>
                  </a:lnTo>
                  <a:lnTo>
                    <a:pt x="496777" y="0"/>
                  </a:lnTo>
                  <a:lnTo>
                    <a:pt x="496777" y="119709"/>
                  </a:lnTo>
                  <a:lnTo>
                    <a:pt x="430447" y="119709"/>
                  </a:lnTo>
                  <a:lnTo>
                    <a:pt x="430447" y="71857"/>
                  </a:lnTo>
                  <a:cubicBezTo>
                    <a:pt x="443271" y="69240"/>
                    <a:pt x="451546" y="56728"/>
                    <a:pt x="448924" y="43909"/>
                  </a:cubicBezTo>
                  <a:cubicBezTo>
                    <a:pt x="446303" y="31090"/>
                    <a:pt x="433795" y="22819"/>
                    <a:pt x="420972" y="25436"/>
                  </a:cubicBezTo>
                  <a:cubicBezTo>
                    <a:pt x="408148" y="28053"/>
                    <a:pt x="399873" y="40566"/>
                    <a:pt x="402494" y="53384"/>
                  </a:cubicBezTo>
                  <a:cubicBezTo>
                    <a:pt x="404389" y="62687"/>
                    <a:pt x="411654" y="69958"/>
                    <a:pt x="420972" y="71857"/>
                  </a:cubicBezTo>
                  <a:close/>
                  <a:moveTo>
                    <a:pt x="425709" y="34428"/>
                  </a:moveTo>
                  <a:cubicBezTo>
                    <a:pt x="433574" y="34428"/>
                    <a:pt x="439923" y="40792"/>
                    <a:pt x="439923" y="48642"/>
                  </a:cubicBezTo>
                  <a:cubicBezTo>
                    <a:pt x="439923" y="56492"/>
                    <a:pt x="433574" y="62855"/>
                    <a:pt x="425709" y="62855"/>
                  </a:cubicBezTo>
                  <a:cubicBezTo>
                    <a:pt x="417845" y="62855"/>
                    <a:pt x="411496" y="56492"/>
                    <a:pt x="411496" y="48642"/>
                  </a:cubicBezTo>
                  <a:cubicBezTo>
                    <a:pt x="411464" y="40809"/>
                    <a:pt x="417813" y="34446"/>
                    <a:pt x="425646" y="34428"/>
                  </a:cubicBezTo>
                  <a:cubicBezTo>
                    <a:pt x="425678" y="34428"/>
                    <a:pt x="425678" y="34428"/>
                    <a:pt x="425709" y="34428"/>
                  </a:cubicBezTo>
                  <a:close/>
                  <a:moveTo>
                    <a:pt x="506252" y="556063"/>
                  </a:moveTo>
                  <a:cubicBezTo>
                    <a:pt x="493428" y="553450"/>
                    <a:pt x="480921" y="561723"/>
                    <a:pt x="478299" y="574543"/>
                  </a:cubicBezTo>
                  <a:cubicBezTo>
                    <a:pt x="475709" y="587361"/>
                    <a:pt x="483953" y="599872"/>
                    <a:pt x="496777" y="602487"/>
                  </a:cubicBezTo>
                  <a:cubicBezTo>
                    <a:pt x="509601" y="605099"/>
                    <a:pt x="522108" y="596830"/>
                    <a:pt x="524729" y="584016"/>
                  </a:cubicBezTo>
                  <a:lnTo>
                    <a:pt x="933130" y="584016"/>
                  </a:lnTo>
                  <a:cubicBezTo>
                    <a:pt x="935752" y="596833"/>
                    <a:pt x="948260" y="605105"/>
                    <a:pt x="961083" y="602487"/>
                  </a:cubicBezTo>
                  <a:cubicBezTo>
                    <a:pt x="973907" y="599872"/>
                    <a:pt x="982182" y="587357"/>
                    <a:pt x="979561" y="574540"/>
                  </a:cubicBezTo>
                  <a:cubicBezTo>
                    <a:pt x="976939" y="561723"/>
                    <a:pt x="964432" y="553450"/>
                    <a:pt x="951608" y="556069"/>
                  </a:cubicBezTo>
                  <a:cubicBezTo>
                    <a:pt x="942290" y="557967"/>
                    <a:pt x="935025" y="565238"/>
                    <a:pt x="933130" y="574540"/>
                  </a:cubicBezTo>
                  <a:lnTo>
                    <a:pt x="524729" y="574540"/>
                  </a:lnTo>
                  <a:cubicBezTo>
                    <a:pt x="522835" y="565229"/>
                    <a:pt x="515570" y="557951"/>
                    <a:pt x="506252" y="556063"/>
                  </a:cubicBezTo>
                  <a:close/>
                  <a:moveTo>
                    <a:pt x="501515" y="593491"/>
                  </a:moveTo>
                  <a:cubicBezTo>
                    <a:pt x="493650" y="593491"/>
                    <a:pt x="487301" y="587127"/>
                    <a:pt x="487301" y="579278"/>
                  </a:cubicBezTo>
                  <a:cubicBezTo>
                    <a:pt x="487301" y="571429"/>
                    <a:pt x="493650" y="565064"/>
                    <a:pt x="501515" y="565064"/>
                  </a:cubicBezTo>
                  <a:cubicBezTo>
                    <a:pt x="509379" y="565064"/>
                    <a:pt x="515728" y="571429"/>
                    <a:pt x="515728" y="579278"/>
                  </a:cubicBezTo>
                  <a:cubicBezTo>
                    <a:pt x="515728" y="587127"/>
                    <a:pt x="509379" y="593491"/>
                    <a:pt x="501515" y="593491"/>
                  </a:cubicBezTo>
                  <a:close/>
                  <a:moveTo>
                    <a:pt x="956346" y="565064"/>
                  </a:moveTo>
                  <a:cubicBezTo>
                    <a:pt x="964210" y="565064"/>
                    <a:pt x="970559" y="571429"/>
                    <a:pt x="970559" y="579278"/>
                  </a:cubicBezTo>
                  <a:cubicBezTo>
                    <a:pt x="970559" y="587127"/>
                    <a:pt x="964210" y="593491"/>
                    <a:pt x="956346" y="593491"/>
                  </a:cubicBezTo>
                  <a:cubicBezTo>
                    <a:pt x="948481" y="593491"/>
                    <a:pt x="942132" y="587127"/>
                    <a:pt x="942132" y="579278"/>
                  </a:cubicBezTo>
                  <a:cubicBezTo>
                    <a:pt x="942101" y="571445"/>
                    <a:pt x="948449" y="565083"/>
                    <a:pt x="956282" y="565064"/>
                  </a:cubicBezTo>
                  <a:cubicBezTo>
                    <a:pt x="956314" y="565064"/>
                    <a:pt x="956314" y="565064"/>
                    <a:pt x="956346" y="565064"/>
                  </a:cubicBezTo>
                  <a:close/>
                  <a:moveTo>
                    <a:pt x="127226" y="450883"/>
                  </a:moveTo>
                  <a:cubicBezTo>
                    <a:pt x="140050" y="448268"/>
                    <a:pt x="148325" y="435753"/>
                    <a:pt x="145704" y="422936"/>
                  </a:cubicBezTo>
                  <a:cubicBezTo>
                    <a:pt x="143082" y="410116"/>
                    <a:pt x="130574" y="401846"/>
                    <a:pt x="117751" y="404462"/>
                  </a:cubicBezTo>
                  <a:cubicBezTo>
                    <a:pt x="104927" y="407080"/>
                    <a:pt x="96652" y="419591"/>
                    <a:pt x="99273" y="432412"/>
                  </a:cubicBezTo>
                  <a:cubicBezTo>
                    <a:pt x="101168" y="441714"/>
                    <a:pt x="108433" y="448985"/>
                    <a:pt x="117751" y="450883"/>
                  </a:cubicBezTo>
                  <a:lnTo>
                    <a:pt x="117751" y="650345"/>
                  </a:lnTo>
                  <a:lnTo>
                    <a:pt x="0" y="650345"/>
                  </a:lnTo>
                  <a:lnTo>
                    <a:pt x="0" y="659821"/>
                  </a:lnTo>
                  <a:lnTo>
                    <a:pt x="127226" y="659821"/>
                  </a:lnTo>
                  <a:close/>
                  <a:moveTo>
                    <a:pt x="108275" y="427668"/>
                  </a:moveTo>
                  <a:cubicBezTo>
                    <a:pt x="108275" y="419819"/>
                    <a:pt x="114624" y="413454"/>
                    <a:pt x="122489" y="413454"/>
                  </a:cubicBezTo>
                  <a:cubicBezTo>
                    <a:pt x="130353" y="413454"/>
                    <a:pt x="136702" y="419819"/>
                    <a:pt x="136702" y="427668"/>
                  </a:cubicBezTo>
                  <a:cubicBezTo>
                    <a:pt x="136702" y="435517"/>
                    <a:pt x="130353" y="441881"/>
                    <a:pt x="122489" y="441881"/>
                  </a:cubicBezTo>
                  <a:cubicBezTo>
                    <a:pt x="114655" y="441900"/>
                    <a:pt x="108307" y="435564"/>
                    <a:pt x="108275" y="427731"/>
                  </a:cubicBezTo>
                  <a:cubicBezTo>
                    <a:pt x="108275" y="427709"/>
                    <a:pt x="108275" y="427690"/>
                    <a:pt x="108275" y="427668"/>
                  </a:cubicBezTo>
                  <a:close/>
                  <a:moveTo>
                    <a:pt x="51421" y="956346"/>
                  </a:moveTo>
                  <a:lnTo>
                    <a:pt x="0" y="904924"/>
                  </a:lnTo>
                  <a:lnTo>
                    <a:pt x="0" y="918285"/>
                  </a:lnTo>
                  <a:lnTo>
                    <a:pt x="41946" y="960199"/>
                  </a:lnTo>
                  <a:lnTo>
                    <a:pt x="41946" y="1180982"/>
                  </a:lnTo>
                  <a:lnTo>
                    <a:pt x="0" y="1180982"/>
                  </a:lnTo>
                  <a:lnTo>
                    <a:pt x="0" y="1190457"/>
                  </a:lnTo>
                  <a:lnTo>
                    <a:pt x="51421" y="1190457"/>
                  </a:lnTo>
                  <a:close/>
                  <a:moveTo>
                    <a:pt x="117751" y="830004"/>
                  </a:moveTo>
                  <a:cubicBezTo>
                    <a:pt x="130574" y="832622"/>
                    <a:pt x="143082" y="824353"/>
                    <a:pt x="145704" y="811536"/>
                  </a:cubicBezTo>
                  <a:cubicBezTo>
                    <a:pt x="145704" y="811532"/>
                    <a:pt x="145704" y="811529"/>
                    <a:pt x="145704" y="811526"/>
                  </a:cubicBezTo>
                  <a:lnTo>
                    <a:pt x="193556" y="811526"/>
                  </a:lnTo>
                  <a:lnTo>
                    <a:pt x="193556" y="1038942"/>
                  </a:lnTo>
                  <a:lnTo>
                    <a:pt x="250884" y="1038942"/>
                  </a:lnTo>
                  <a:cubicBezTo>
                    <a:pt x="253505" y="1051759"/>
                    <a:pt x="266013" y="1060031"/>
                    <a:pt x="278837" y="1057413"/>
                  </a:cubicBezTo>
                  <a:cubicBezTo>
                    <a:pt x="291660" y="1054798"/>
                    <a:pt x="299936" y="1042283"/>
                    <a:pt x="297314" y="1029466"/>
                  </a:cubicBezTo>
                  <a:cubicBezTo>
                    <a:pt x="294693" y="1016649"/>
                    <a:pt x="282185" y="1008376"/>
                    <a:pt x="269361" y="1010995"/>
                  </a:cubicBezTo>
                  <a:cubicBezTo>
                    <a:pt x="260043" y="1012893"/>
                    <a:pt x="252779" y="1020164"/>
                    <a:pt x="250884" y="1029466"/>
                  </a:cubicBezTo>
                  <a:lnTo>
                    <a:pt x="203032" y="1029466"/>
                  </a:lnTo>
                  <a:lnTo>
                    <a:pt x="203032" y="802050"/>
                  </a:lnTo>
                  <a:lnTo>
                    <a:pt x="145704" y="802050"/>
                  </a:lnTo>
                  <a:cubicBezTo>
                    <a:pt x="143082" y="789233"/>
                    <a:pt x="130574" y="780964"/>
                    <a:pt x="117751" y="783586"/>
                  </a:cubicBezTo>
                  <a:cubicBezTo>
                    <a:pt x="104927" y="786204"/>
                    <a:pt x="96652" y="798721"/>
                    <a:pt x="99273" y="811539"/>
                  </a:cubicBezTo>
                  <a:cubicBezTo>
                    <a:pt x="101200" y="820837"/>
                    <a:pt x="108464" y="828102"/>
                    <a:pt x="117751" y="830004"/>
                  </a:cubicBezTo>
                  <a:close/>
                  <a:moveTo>
                    <a:pt x="274099" y="1019990"/>
                  </a:moveTo>
                  <a:cubicBezTo>
                    <a:pt x="281964" y="1019990"/>
                    <a:pt x="288312" y="1026355"/>
                    <a:pt x="288312" y="1034204"/>
                  </a:cubicBezTo>
                  <a:cubicBezTo>
                    <a:pt x="288312" y="1042053"/>
                    <a:pt x="281964" y="1048417"/>
                    <a:pt x="274099" y="1048417"/>
                  </a:cubicBezTo>
                  <a:cubicBezTo>
                    <a:pt x="266234" y="1048417"/>
                    <a:pt x="259886" y="1042053"/>
                    <a:pt x="259886" y="1034204"/>
                  </a:cubicBezTo>
                  <a:cubicBezTo>
                    <a:pt x="259822" y="1026371"/>
                    <a:pt x="266108" y="1019965"/>
                    <a:pt x="273941" y="1019896"/>
                  </a:cubicBezTo>
                  <a:cubicBezTo>
                    <a:pt x="274004" y="1019896"/>
                    <a:pt x="274036" y="1019896"/>
                    <a:pt x="274099" y="1019896"/>
                  </a:cubicBezTo>
                  <a:close/>
                  <a:moveTo>
                    <a:pt x="122489" y="792575"/>
                  </a:moveTo>
                  <a:cubicBezTo>
                    <a:pt x="130353" y="792575"/>
                    <a:pt x="136702" y="798939"/>
                    <a:pt x="136702" y="806788"/>
                  </a:cubicBezTo>
                  <a:cubicBezTo>
                    <a:pt x="136702" y="814637"/>
                    <a:pt x="130353" y="821002"/>
                    <a:pt x="122489" y="821002"/>
                  </a:cubicBezTo>
                  <a:cubicBezTo>
                    <a:pt x="114624" y="821002"/>
                    <a:pt x="108275" y="814637"/>
                    <a:pt x="108275" y="806788"/>
                  </a:cubicBezTo>
                  <a:cubicBezTo>
                    <a:pt x="108212" y="798955"/>
                    <a:pt x="114497" y="792549"/>
                    <a:pt x="122331" y="792480"/>
                  </a:cubicBezTo>
                  <a:cubicBezTo>
                    <a:pt x="122394" y="792480"/>
                    <a:pt x="122425" y="792480"/>
                    <a:pt x="122489" y="792480"/>
                  </a:cubicBezTo>
                  <a:close/>
                  <a:moveTo>
                    <a:pt x="1340109" y="631963"/>
                  </a:moveTo>
                  <a:cubicBezTo>
                    <a:pt x="1327286" y="629350"/>
                    <a:pt x="1314778" y="637623"/>
                    <a:pt x="1312156" y="650443"/>
                  </a:cubicBezTo>
                  <a:cubicBezTo>
                    <a:pt x="1309566" y="663261"/>
                    <a:pt x="1317810" y="675772"/>
                    <a:pt x="1330634" y="678387"/>
                  </a:cubicBezTo>
                  <a:cubicBezTo>
                    <a:pt x="1343458" y="680999"/>
                    <a:pt x="1355965" y="672730"/>
                    <a:pt x="1358586" y="659916"/>
                  </a:cubicBezTo>
                  <a:lnTo>
                    <a:pt x="1432339" y="659916"/>
                  </a:lnTo>
                  <a:lnTo>
                    <a:pt x="1448763" y="650440"/>
                  </a:lnTo>
                  <a:lnTo>
                    <a:pt x="1358586" y="650440"/>
                  </a:lnTo>
                  <a:cubicBezTo>
                    <a:pt x="1356723" y="641094"/>
                    <a:pt x="1349459" y="633772"/>
                    <a:pt x="1340109" y="631868"/>
                  </a:cubicBezTo>
                  <a:close/>
                  <a:moveTo>
                    <a:pt x="1335372" y="669391"/>
                  </a:moveTo>
                  <a:cubicBezTo>
                    <a:pt x="1327507" y="669391"/>
                    <a:pt x="1321158" y="663027"/>
                    <a:pt x="1321158" y="655178"/>
                  </a:cubicBezTo>
                  <a:cubicBezTo>
                    <a:pt x="1321158" y="647329"/>
                    <a:pt x="1327507" y="640964"/>
                    <a:pt x="1335372" y="640964"/>
                  </a:cubicBezTo>
                  <a:cubicBezTo>
                    <a:pt x="1343236" y="640964"/>
                    <a:pt x="1349585" y="647329"/>
                    <a:pt x="1349585" y="655178"/>
                  </a:cubicBezTo>
                  <a:cubicBezTo>
                    <a:pt x="1349522" y="662992"/>
                    <a:pt x="1343173" y="669297"/>
                    <a:pt x="1335372" y="669297"/>
                  </a:cubicBezTo>
                  <a:close/>
                  <a:moveTo>
                    <a:pt x="1643330" y="147757"/>
                  </a:moveTo>
                  <a:cubicBezTo>
                    <a:pt x="1656154" y="145140"/>
                    <a:pt x="1664429" y="132627"/>
                    <a:pt x="1661807" y="119809"/>
                  </a:cubicBezTo>
                  <a:cubicBezTo>
                    <a:pt x="1659186" y="106990"/>
                    <a:pt x="1646678" y="98719"/>
                    <a:pt x="1633854" y="101336"/>
                  </a:cubicBezTo>
                  <a:cubicBezTo>
                    <a:pt x="1621031" y="103953"/>
                    <a:pt x="1612756" y="116466"/>
                    <a:pt x="1615377" y="129284"/>
                  </a:cubicBezTo>
                  <a:cubicBezTo>
                    <a:pt x="1617272" y="138587"/>
                    <a:pt x="1624537" y="145858"/>
                    <a:pt x="1633854" y="147757"/>
                  </a:cubicBezTo>
                  <a:lnTo>
                    <a:pt x="1633854" y="271319"/>
                  </a:lnTo>
                  <a:lnTo>
                    <a:pt x="1482244" y="271319"/>
                  </a:lnTo>
                  <a:lnTo>
                    <a:pt x="1482244" y="574540"/>
                  </a:lnTo>
                  <a:lnTo>
                    <a:pt x="1434392" y="574540"/>
                  </a:lnTo>
                  <a:cubicBezTo>
                    <a:pt x="1431771" y="561723"/>
                    <a:pt x="1419263" y="553450"/>
                    <a:pt x="1406439" y="556069"/>
                  </a:cubicBezTo>
                  <a:cubicBezTo>
                    <a:pt x="1393615" y="558684"/>
                    <a:pt x="1385340" y="571198"/>
                    <a:pt x="1387961" y="584016"/>
                  </a:cubicBezTo>
                  <a:cubicBezTo>
                    <a:pt x="1390583" y="596833"/>
                    <a:pt x="1403091" y="605105"/>
                    <a:pt x="1415915" y="602487"/>
                  </a:cubicBezTo>
                  <a:cubicBezTo>
                    <a:pt x="1425232" y="600589"/>
                    <a:pt x="1432497" y="593318"/>
                    <a:pt x="1434392" y="584016"/>
                  </a:cubicBezTo>
                  <a:lnTo>
                    <a:pt x="1491720" y="584016"/>
                  </a:lnTo>
                  <a:lnTo>
                    <a:pt x="1491720" y="280795"/>
                  </a:lnTo>
                  <a:lnTo>
                    <a:pt x="1643330" y="280795"/>
                  </a:lnTo>
                  <a:close/>
                  <a:moveTo>
                    <a:pt x="1411177" y="593586"/>
                  </a:moveTo>
                  <a:cubicBezTo>
                    <a:pt x="1403312" y="593586"/>
                    <a:pt x="1396963" y="587222"/>
                    <a:pt x="1396963" y="579373"/>
                  </a:cubicBezTo>
                  <a:cubicBezTo>
                    <a:pt x="1396963" y="571524"/>
                    <a:pt x="1403312" y="565159"/>
                    <a:pt x="1411177" y="565159"/>
                  </a:cubicBezTo>
                  <a:cubicBezTo>
                    <a:pt x="1419042" y="565159"/>
                    <a:pt x="1425390" y="571524"/>
                    <a:pt x="1425390" y="579373"/>
                  </a:cubicBezTo>
                  <a:cubicBezTo>
                    <a:pt x="1425327" y="587187"/>
                    <a:pt x="1418978" y="593491"/>
                    <a:pt x="1411177" y="593491"/>
                  </a:cubicBezTo>
                  <a:close/>
                  <a:moveTo>
                    <a:pt x="1624379" y="124542"/>
                  </a:moveTo>
                  <a:cubicBezTo>
                    <a:pt x="1624379" y="116692"/>
                    <a:pt x="1630728" y="110328"/>
                    <a:pt x="1638592" y="110328"/>
                  </a:cubicBezTo>
                  <a:cubicBezTo>
                    <a:pt x="1646457" y="110328"/>
                    <a:pt x="1652806" y="116692"/>
                    <a:pt x="1652806" y="124542"/>
                  </a:cubicBezTo>
                  <a:cubicBezTo>
                    <a:pt x="1652806" y="132392"/>
                    <a:pt x="1646457" y="138755"/>
                    <a:pt x="1638592" y="138755"/>
                  </a:cubicBezTo>
                  <a:cubicBezTo>
                    <a:pt x="1630759" y="138773"/>
                    <a:pt x="1624410" y="132438"/>
                    <a:pt x="1624379" y="124605"/>
                  </a:cubicBezTo>
                  <a:cubicBezTo>
                    <a:pt x="1624379" y="124553"/>
                    <a:pt x="1624379" y="124500"/>
                    <a:pt x="1624379" y="124447"/>
                  </a:cubicBezTo>
                  <a:close/>
                  <a:moveTo>
                    <a:pt x="1103218" y="450978"/>
                  </a:moveTo>
                  <a:cubicBezTo>
                    <a:pt x="1116074" y="453577"/>
                    <a:pt x="1128581" y="445276"/>
                    <a:pt x="1131171" y="432434"/>
                  </a:cubicBezTo>
                  <a:cubicBezTo>
                    <a:pt x="1131487" y="430896"/>
                    <a:pt x="1131645" y="429332"/>
                    <a:pt x="1131645" y="427762"/>
                  </a:cubicBezTo>
                  <a:cubicBezTo>
                    <a:pt x="1131645" y="426237"/>
                    <a:pt x="1131487" y="424714"/>
                    <a:pt x="1131203" y="423214"/>
                  </a:cubicBezTo>
                  <a:cubicBezTo>
                    <a:pt x="1128708" y="410375"/>
                    <a:pt x="1116263" y="401998"/>
                    <a:pt x="1103408" y="404503"/>
                  </a:cubicBezTo>
                  <a:cubicBezTo>
                    <a:pt x="1094027" y="406338"/>
                    <a:pt x="1086667" y="413647"/>
                    <a:pt x="1084740" y="423024"/>
                  </a:cubicBezTo>
                  <a:lnTo>
                    <a:pt x="537490" y="423024"/>
                  </a:lnTo>
                  <a:lnTo>
                    <a:pt x="420972" y="539512"/>
                  </a:lnTo>
                  <a:lnTo>
                    <a:pt x="420972" y="1010894"/>
                  </a:lnTo>
                  <a:cubicBezTo>
                    <a:pt x="408148" y="1013509"/>
                    <a:pt x="399873" y="1026023"/>
                    <a:pt x="402494" y="1038841"/>
                  </a:cubicBezTo>
                  <a:cubicBezTo>
                    <a:pt x="405116" y="1051661"/>
                    <a:pt x="417623" y="1059930"/>
                    <a:pt x="430447" y="1057315"/>
                  </a:cubicBezTo>
                  <a:cubicBezTo>
                    <a:pt x="443271" y="1054700"/>
                    <a:pt x="451546" y="1042185"/>
                    <a:pt x="448924" y="1029365"/>
                  </a:cubicBezTo>
                  <a:cubicBezTo>
                    <a:pt x="447030" y="1020063"/>
                    <a:pt x="439765" y="1012792"/>
                    <a:pt x="430447" y="1010894"/>
                  </a:cubicBezTo>
                  <a:lnTo>
                    <a:pt x="430447" y="543270"/>
                  </a:lnTo>
                  <a:lnTo>
                    <a:pt x="541375" y="432374"/>
                  </a:lnTo>
                  <a:lnTo>
                    <a:pt x="1084646" y="432374"/>
                  </a:lnTo>
                  <a:cubicBezTo>
                    <a:pt x="1086541" y="441720"/>
                    <a:pt x="1093869" y="449013"/>
                    <a:pt x="1103218" y="450883"/>
                  </a:cubicBezTo>
                  <a:close/>
                  <a:moveTo>
                    <a:pt x="1103218" y="414338"/>
                  </a:moveTo>
                  <a:cubicBezTo>
                    <a:pt x="1110610" y="411733"/>
                    <a:pt x="1118726" y="415621"/>
                    <a:pt x="1121348" y="423024"/>
                  </a:cubicBezTo>
                  <a:cubicBezTo>
                    <a:pt x="1123938" y="430431"/>
                    <a:pt x="1120054" y="438546"/>
                    <a:pt x="1112662" y="441151"/>
                  </a:cubicBezTo>
                  <a:cubicBezTo>
                    <a:pt x="1105239" y="443757"/>
                    <a:pt x="1097154" y="439872"/>
                    <a:pt x="1094532" y="432469"/>
                  </a:cubicBezTo>
                  <a:cubicBezTo>
                    <a:pt x="1091879" y="425059"/>
                    <a:pt x="1095764" y="416910"/>
                    <a:pt x="1103155" y="414263"/>
                  </a:cubicBezTo>
                  <a:cubicBezTo>
                    <a:pt x="1103187" y="414256"/>
                    <a:pt x="1103187" y="414250"/>
                    <a:pt x="1103218" y="414244"/>
                  </a:cubicBezTo>
                  <a:close/>
                  <a:moveTo>
                    <a:pt x="439923" y="1034204"/>
                  </a:moveTo>
                  <a:cubicBezTo>
                    <a:pt x="439923" y="1042053"/>
                    <a:pt x="433574" y="1048417"/>
                    <a:pt x="425709" y="1048417"/>
                  </a:cubicBezTo>
                  <a:cubicBezTo>
                    <a:pt x="417845" y="1048417"/>
                    <a:pt x="411496" y="1042053"/>
                    <a:pt x="411496" y="1034204"/>
                  </a:cubicBezTo>
                  <a:cubicBezTo>
                    <a:pt x="411496" y="1026355"/>
                    <a:pt x="417845" y="1019990"/>
                    <a:pt x="425709" y="1019990"/>
                  </a:cubicBezTo>
                  <a:cubicBezTo>
                    <a:pt x="433511" y="1019990"/>
                    <a:pt x="439860" y="1026295"/>
                    <a:pt x="439923" y="1034109"/>
                  </a:cubicBezTo>
                  <a:close/>
                  <a:moveTo>
                    <a:pt x="51421" y="280890"/>
                  </a:moveTo>
                  <a:lnTo>
                    <a:pt x="203032" y="280890"/>
                  </a:lnTo>
                  <a:lnTo>
                    <a:pt x="203032" y="147662"/>
                  </a:lnTo>
                  <a:cubicBezTo>
                    <a:pt x="215855" y="145046"/>
                    <a:pt x="224131" y="132533"/>
                    <a:pt x="221509" y="119714"/>
                  </a:cubicBezTo>
                  <a:cubicBezTo>
                    <a:pt x="218888" y="106895"/>
                    <a:pt x="206380" y="98624"/>
                    <a:pt x="193556" y="101241"/>
                  </a:cubicBezTo>
                  <a:cubicBezTo>
                    <a:pt x="180732" y="103858"/>
                    <a:pt x="172457" y="116371"/>
                    <a:pt x="175079" y="129189"/>
                  </a:cubicBezTo>
                  <a:cubicBezTo>
                    <a:pt x="176974" y="138493"/>
                    <a:pt x="184238" y="145763"/>
                    <a:pt x="193556" y="147662"/>
                  </a:cubicBezTo>
                  <a:lnTo>
                    <a:pt x="193556" y="271319"/>
                  </a:lnTo>
                  <a:lnTo>
                    <a:pt x="41946" y="271319"/>
                  </a:lnTo>
                  <a:lnTo>
                    <a:pt x="41946" y="574540"/>
                  </a:lnTo>
                  <a:lnTo>
                    <a:pt x="0" y="574540"/>
                  </a:lnTo>
                  <a:lnTo>
                    <a:pt x="0" y="584016"/>
                  </a:lnTo>
                  <a:lnTo>
                    <a:pt x="51421" y="584016"/>
                  </a:lnTo>
                  <a:close/>
                  <a:moveTo>
                    <a:pt x="184080" y="124542"/>
                  </a:moveTo>
                  <a:cubicBezTo>
                    <a:pt x="184080" y="116692"/>
                    <a:pt x="190429" y="110328"/>
                    <a:pt x="198294" y="110328"/>
                  </a:cubicBezTo>
                  <a:cubicBezTo>
                    <a:pt x="206159" y="110328"/>
                    <a:pt x="212507" y="116692"/>
                    <a:pt x="212507" y="124542"/>
                  </a:cubicBezTo>
                  <a:cubicBezTo>
                    <a:pt x="212507" y="132392"/>
                    <a:pt x="206159" y="138755"/>
                    <a:pt x="198294" y="138755"/>
                  </a:cubicBezTo>
                  <a:cubicBezTo>
                    <a:pt x="190461" y="138773"/>
                    <a:pt x="184112" y="132438"/>
                    <a:pt x="184080" y="124605"/>
                  </a:cubicBezTo>
                  <a:cubicBezTo>
                    <a:pt x="184080" y="124553"/>
                    <a:pt x="184080" y="124500"/>
                    <a:pt x="184080" y="124447"/>
                  </a:cubicBezTo>
                  <a:close/>
                  <a:moveTo>
                    <a:pt x="1188499" y="707768"/>
                  </a:moveTo>
                  <a:lnTo>
                    <a:pt x="1188499" y="695134"/>
                  </a:lnTo>
                  <a:lnTo>
                    <a:pt x="1415915" y="467718"/>
                  </a:lnTo>
                  <a:lnTo>
                    <a:pt x="1415915" y="204990"/>
                  </a:lnTo>
                  <a:lnTo>
                    <a:pt x="1567525" y="204990"/>
                  </a:lnTo>
                  <a:lnTo>
                    <a:pt x="1567525" y="0"/>
                  </a:lnTo>
                  <a:lnTo>
                    <a:pt x="1558049" y="0"/>
                  </a:lnTo>
                  <a:lnTo>
                    <a:pt x="1558049" y="195514"/>
                  </a:lnTo>
                  <a:lnTo>
                    <a:pt x="1406439" y="195514"/>
                  </a:lnTo>
                  <a:lnTo>
                    <a:pt x="1406439" y="463612"/>
                  </a:lnTo>
                  <a:lnTo>
                    <a:pt x="1179023" y="691027"/>
                  </a:lnTo>
                  <a:lnTo>
                    <a:pt x="1179023" y="707673"/>
                  </a:lnTo>
                  <a:cubicBezTo>
                    <a:pt x="1166200" y="710288"/>
                    <a:pt x="1157925" y="722802"/>
                    <a:pt x="1160546" y="735620"/>
                  </a:cubicBezTo>
                  <a:cubicBezTo>
                    <a:pt x="1163167" y="748440"/>
                    <a:pt x="1175675" y="756709"/>
                    <a:pt x="1188499" y="754094"/>
                  </a:cubicBezTo>
                  <a:cubicBezTo>
                    <a:pt x="1201323" y="751479"/>
                    <a:pt x="1209598" y="738965"/>
                    <a:pt x="1206976" y="726144"/>
                  </a:cubicBezTo>
                  <a:cubicBezTo>
                    <a:pt x="1205081" y="716842"/>
                    <a:pt x="1197817" y="709571"/>
                    <a:pt x="1188499" y="707673"/>
                  </a:cubicBezTo>
                  <a:close/>
                  <a:moveTo>
                    <a:pt x="1183761" y="745196"/>
                  </a:moveTo>
                  <a:cubicBezTo>
                    <a:pt x="1175896" y="745196"/>
                    <a:pt x="1169548" y="738832"/>
                    <a:pt x="1169548" y="730983"/>
                  </a:cubicBezTo>
                  <a:cubicBezTo>
                    <a:pt x="1169548" y="723134"/>
                    <a:pt x="1175896" y="716770"/>
                    <a:pt x="1183761" y="716770"/>
                  </a:cubicBezTo>
                  <a:cubicBezTo>
                    <a:pt x="1191626" y="716770"/>
                    <a:pt x="1197975" y="723134"/>
                    <a:pt x="1197975" y="730983"/>
                  </a:cubicBezTo>
                  <a:cubicBezTo>
                    <a:pt x="1197911" y="738797"/>
                    <a:pt x="1191563" y="745102"/>
                    <a:pt x="1183761" y="745102"/>
                  </a:cubicBezTo>
                  <a:close/>
                  <a:moveTo>
                    <a:pt x="278837" y="480352"/>
                  </a:moveTo>
                  <a:cubicBezTo>
                    <a:pt x="266013" y="477734"/>
                    <a:pt x="253505" y="486003"/>
                    <a:pt x="250884" y="498820"/>
                  </a:cubicBezTo>
                  <a:cubicBezTo>
                    <a:pt x="250884" y="498823"/>
                    <a:pt x="250884" y="498827"/>
                    <a:pt x="250884" y="498830"/>
                  </a:cubicBezTo>
                  <a:lnTo>
                    <a:pt x="193556" y="498830"/>
                  </a:lnTo>
                  <a:lnTo>
                    <a:pt x="193556" y="726245"/>
                  </a:lnTo>
                  <a:lnTo>
                    <a:pt x="69899" y="726245"/>
                  </a:lnTo>
                  <a:cubicBezTo>
                    <a:pt x="67277" y="713428"/>
                    <a:pt x="54769" y="705156"/>
                    <a:pt x="41946" y="707774"/>
                  </a:cubicBezTo>
                  <a:cubicBezTo>
                    <a:pt x="29122" y="710389"/>
                    <a:pt x="20846" y="722903"/>
                    <a:pt x="23468" y="735721"/>
                  </a:cubicBezTo>
                  <a:cubicBezTo>
                    <a:pt x="26090" y="748538"/>
                    <a:pt x="38597" y="756810"/>
                    <a:pt x="51421" y="754192"/>
                  </a:cubicBezTo>
                  <a:cubicBezTo>
                    <a:pt x="60739" y="752294"/>
                    <a:pt x="68004" y="745023"/>
                    <a:pt x="69899" y="735721"/>
                  </a:cubicBezTo>
                  <a:lnTo>
                    <a:pt x="203032" y="735721"/>
                  </a:lnTo>
                  <a:lnTo>
                    <a:pt x="203032" y="508305"/>
                  </a:lnTo>
                  <a:lnTo>
                    <a:pt x="250884" y="508305"/>
                  </a:lnTo>
                  <a:cubicBezTo>
                    <a:pt x="253505" y="521123"/>
                    <a:pt x="266013" y="529392"/>
                    <a:pt x="278837" y="526770"/>
                  </a:cubicBezTo>
                  <a:cubicBezTo>
                    <a:pt x="291660" y="524152"/>
                    <a:pt x="299936" y="511634"/>
                    <a:pt x="297314" y="498817"/>
                  </a:cubicBezTo>
                  <a:cubicBezTo>
                    <a:pt x="295388" y="489518"/>
                    <a:pt x="288123" y="482254"/>
                    <a:pt x="278837" y="480352"/>
                  </a:cubicBezTo>
                  <a:close/>
                  <a:moveTo>
                    <a:pt x="46683" y="745196"/>
                  </a:moveTo>
                  <a:cubicBezTo>
                    <a:pt x="38819" y="745196"/>
                    <a:pt x="32470" y="738832"/>
                    <a:pt x="32470" y="730983"/>
                  </a:cubicBezTo>
                  <a:cubicBezTo>
                    <a:pt x="32470" y="723134"/>
                    <a:pt x="38819" y="716770"/>
                    <a:pt x="46683" y="716770"/>
                  </a:cubicBezTo>
                  <a:cubicBezTo>
                    <a:pt x="54548" y="716770"/>
                    <a:pt x="60897" y="723134"/>
                    <a:pt x="60897" y="730983"/>
                  </a:cubicBezTo>
                  <a:cubicBezTo>
                    <a:pt x="60834" y="738797"/>
                    <a:pt x="54485" y="745102"/>
                    <a:pt x="46683" y="745102"/>
                  </a:cubicBezTo>
                  <a:close/>
                  <a:moveTo>
                    <a:pt x="274099" y="517781"/>
                  </a:moveTo>
                  <a:cubicBezTo>
                    <a:pt x="266234" y="517781"/>
                    <a:pt x="259886" y="511416"/>
                    <a:pt x="259886" y="503567"/>
                  </a:cubicBezTo>
                  <a:cubicBezTo>
                    <a:pt x="259886" y="495719"/>
                    <a:pt x="266234" y="489354"/>
                    <a:pt x="274099" y="489354"/>
                  </a:cubicBezTo>
                  <a:cubicBezTo>
                    <a:pt x="281964" y="489354"/>
                    <a:pt x="288312" y="495719"/>
                    <a:pt x="288312" y="503567"/>
                  </a:cubicBezTo>
                  <a:cubicBezTo>
                    <a:pt x="288249" y="511382"/>
                    <a:pt x="281901" y="517686"/>
                    <a:pt x="274099" y="517686"/>
                  </a:cubicBezTo>
                  <a:close/>
                  <a:moveTo>
                    <a:pt x="885278" y="726245"/>
                  </a:moveTo>
                  <a:lnTo>
                    <a:pt x="809473" y="726245"/>
                  </a:lnTo>
                  <a:lnTo>
                    <a:pt x="809473" y="678298"/>
                  </a:lnTo>
                  <a:cubicBezTo>
                    <a:pt x="822297" y="675683"/>
                    <a:pt x="830572" y="663169"/>
                    <a:pt x="827950" y="650352"/>
                  </a:cubicBezTo>
                  <a:cubicBezTo>
                    <a:pt x="825329" y="637531"/>
                    <a:pt x="812821" y="629262"/>
                    <a:pt x="799997" y="631877"/>
                  </a:cubicBezTo>
                  <a:cubicBezTo>
                    <a:pt x="787174" y="634496"/>
                    <a:pt x="778899" y="647007"/>
                    <a:pt x="781520" y="659827"/>
                  </a:cubicBezTo>
                  <a:cubicBezTo>
                    <a:pt x="783415" y="669129"/>
                    <a:pt x="790680" y="676400"/>
                    <a:pt x="799997" y="678298"/>
                  </a:cubicBezTo>
                  <a:lnTo>
                    <a:pt x="799997" y="735626"/>
                  </a:lnTo>
                  <a:lnTo>
                    <a:pt x="875803" y="735626"/>
                  </a:lnTo>
                  <a:lnTo>
                    <a:pt x="875803" y="877761"/>
                  </a:lnTo>
                  <a:lnTo>
                    <a:pt x="799997" y="877761"/>
                  </a:lnTo>
                  <a:lnTo>
                    <a:pt x="799997" y="1024918"/>
                  </a:lnTo>
                  <a:lnTo>
                    <a:pt x="809473" y="1019422"/>
                  </a:lnTo>
                  <a:lnTo>
                    <a:pt x="809473" y="887236"/>
                  </a:lnTo>
                  <a:lnTo>
                    <a:pt x="885278" y="887236"/>
                  </a:lnTo>
                  <a:close/>
                  <a:moveTo>
                    <a:pt x="790522" y="655178"/>
                  </a:moveTo>
                  <a:cubicBezTo>
                    <a:pt x="790522" y="647329"/>
                    <a:pt x="796871" y="640964"/>
                    <a:pt x="804735" y="640964"/>
                  </a:cubicBezTo>
                  <a:cubicBezTo>
                    <a:pt x="812600" y="640964"/>
                    <a:pt x="818949" y="647329"/>
                    <a:pt x="818949" y="655178"/>
                  </a:cubicBezTo>
                  <a:cubicBezTo>
                    <a:pt x="818949" y="663027"/>
                    <a:pt x="812600" y="669391"/>
                    <a:pt x="804735" y="669391"/>
                  </a:cubicBezTo>
                  <a:cubicBezTo>
                    <a:pt x="796902" y="669410"/>
                    <a:pt x="790553" y="663074"/>
                    <a:pt x="790522" y="655241"/>
                  </a:cubicBezTo>
                  <a:cubicBezTo>
                    <a:pt x="790522" y="655187"/>
                    <a:pt x="790522" y="655137"/>
                    <a:pt x="790522" y="655083"/>
                  </a:cubicBezTo>
                  <a:close/>
                  <a:moveTo>
                    <a:pt x="117751" y="1418883"/>
                  </a:moveTo>
                  <a:lnTo>
                    <a:pt x="127226" y="1413419"/>
                  </a:lnTo>
                  <a:lnTo>
                    <a:pt x="127226" y="1342068"/>
                  </a:lnTo>
                  <a:lnTo>
                    <a:pt x="250662" y="1342068"/>
                  </a:lnTo>
                  <a:lnTo>
                    <a:pt x="267087" y="1332592"/>
                  </a:lnTo>
                  <a:lnTo>
                    <a:pt x="117751" y="1332592"/>
                  </a:lnTo>
                  <a:close/>
                  <a:moveTo>
                    <a:pt x="1264304" y="707768"/>
                  </a:moveTo>
                  <a:cubicBezTo>
                    <a:pt x="1251480" y="705156"/>
                    <a:pt x="1238973" y="713428"/>
                    <a:pt x="1236351" y="726248"/>
                  </a:cubicBezTo>
                  <a:cubicBezTo>
                    <a:pt x="1233761" y="739066"/>
                    <a:pt x="1242005" y="751577"/>
                    <a:pt x="1254829" y="754192"/>
                  </a:cubicBezTo>
                  <a:cubicBezTo>
                    <a:pt x="1267652" y="756804"/>
                    <a:pt x="1280160" y="748535"/>
                    <a:pt x="1282781" y="735721"/>
                  </a:cubicBezTo>
                  <a:lnTo>
                    <a:pt x="1301069" y="735721"/>
                  </a:lnTo>
                  <a:lnTo>
                    <a:pt x="1317463" y="726245"/>
                  </a:lnTo>
                  <a:lnTo>
                    <a:pt x="1282719" y="726245"/>
                  </a:lnTo>
                  <a:cubicBezTo>
                    <a:pt x="1280887" y="716915"/>
                    <a:pt x="1273622" y="709600"/>
                    <a:pt x="1264304" y="707673"/>
                  </a:cubicBezTo>
                  <a:close/>
                  <a:moveTo>
                    <a:pt x="1259566" y="745196"/>
                  </a:moveTo>
                  <a:cubicBezTo>
                    <a:pt x="1251702" y="745196"/>
                    <a:pt x="1245353" y="738832"/>
                    <a:pt x="1245353" y="730983"/>
                  </a:cubicBezTo>
                  <a:cubicBezTo>
                    <a:pt x="1245353" y="723134"/>
                    <a:pt x="1251702" y="716770"/>
                    <a:pt x="1259566" y="716770"/>
                  </a:cubicBezTo>
                  <a:cubicBezTo>
                    <a:pt x="1267431" y="716770"/>
                    <a:pt x="1273780" y="723134"/>
                    <a:pt x="1273780" y="730983"/>
                  </a:cubicBezTo>
                  <a:cubicBezTo>
                    <a:pt x="1273717" y="738797"/>
                    <a:pt x="1267368" y="745102"/>
                    <a:pt x="1259566" y="745102"/>
                  </a:cubicBezTo>
                  <a:close/>
                </a:path>
              </a:pathLst>
            </a:custGeom>
            <a:solidFill>
              <a:srgbClr val="00226D">
                <a:alpha val="1006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34" name="Google Shape;34;p5"/>
          <p:cNvGrpSpPr/>
          <p:nvPr/>
        </p:nvGrpSpPr>
        <p:grpSpPr>
          <a:xfrm>
            <a:off x="6975702" y="3891625"/>
            <a:ext cx="2167839" cy="1251620"/>
            <a:chOff x="6975702" y="3891625"/>
            <a:chExt cx="2167839" cy="1251620"/>
          </a:xfrm>
        </p:grpSpPr>
        <p:sp>
          <p:nvSpPr>
            <p:cNvPr id="35" name="Google Shape;35;p5"/>
            <p:cNvSpPr/>
            <p:nvPr/>
          </p:nvSpPr>
          <p:spPr>
            <a:xfrm>
              <a:off x="6975702" y="3891625"/>
              <a:ext cx="2167821" cy="1251611"/>
            </a:xfrm>
            <a:custGeom>
              <a:avLst/>
              <a:gdLst/>
              <a:ahLst/>
              <a:cxnLst/>
              <a:rect l="l" t="t" r="r" b="b"/>
              <a:pathLst>
                <a:path w="1438024" h="830256" extrusionOk="0">
                  <a:moveTo>
                    <a:pt x="1438024" y="0"/>
                  </a:moveTo>
                  <a:lnTo>
                    <a:pt x="0" y="830256"/>
                  </a:lnTo>
                  <a:lnTo>
                    <a:pt x="1438024" y="830256"/>
                  </a:lnTo>
                  <a:lnTo>
                    <a:pt x="1438024" y="0"/>
                  </a:lnTo>
                  <a:close/>
                </a:path>
              </a:pathLst>
            </a:custGeom>
            <a:gradFill>
              <a:gsLst>
                <a:gs pos="0">
                  <a:schemeClr val="accent3"/>
                </a:gs>
                <a:gs pos="50000">
                  <a:schemeClr val="accent2"/>
                </a:gs>
                <a:gs pos="100000">
                  <a:schemeClr val="accent1"/>
                </a:gs>
              </a:gsLst>
              <a:lin ang="3600008"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6" name="Google Shape;36;p5"/>
            <p:cNvSpPr/>
            <p:nvPr/>
          </p:nvSpPr>
          <p:spPr>
            <a:xfrm>
              <a:off x="7066569" y="3933821"/>
              <a:ext cx="2076972" cy="1209424"/>
            </a:xfrm>
            <a:custGeom>
              <a:avLst/>
              <a:gdLst/>
              <a:ahLst/>
              <a:cxnLst/>
              <a:rect l="l" t="t" r="r" b="b"/>
              <a:pathLst>
                <a:path w="1377759" h="802271" extrusionOk="0">
                  <a:moveTo>
                    <a:pt x="1333539" y="512159"/>
                  </a:moveTo>
                  <a:cubicBezTo>
                    <a:pt x="1320715" y="509547"/>
                    <a:pt x="1308208" y="517819"/>
                    <a:pt x="1305586" y="530639"/>
                  </a:cubicBezTo>
                  <a:cubicBezTo>
                    <a:pt x="1302996" y="543457"/>
                    <a:pt x="1311240" y="555968"/>
                    <a:pt x="1324064" y="558589"/>
                  </a:cubicBezTo>
                  <a:cubicBezTo>
                    <a:pt x="1336888" y="561179"/>
                    <a:pt x="1349395" y="552936"/>
                    <a:pt x="1352017" y="540112"/>
                  </a:cubicBezTo>
                  <a:lnTo>
                    <a:pt x="1377759" y="540112"/>
                  </a:lnTo>
                  <a:lnTo>
                    <a:pt x="1377759" y="530636"/>
                  </a:lnTo>
                  <a:lnTo>
                    <a:pt x="1352017" y="530636"/>
                  </a:lnTo>
                  <a:cubicBezTo>
                    <a:pt x="1350122" y="521325"/>
                    <a:pt x="1342857" y="514048"/>
                    <a:pt x="1333539" y="512159"/>
                  </a:cubicBezTo>
                  <a:close/>
                  <a:moveTo>
                    <a:pt x="1328802" y="549588"/>
                  </a:moveTo>
                  <a:cubicBezTo>
                    <a:pt x="1320937" y="549588"/>
                    <a:pt x="1314588" y="543223"/>
                    <a:pt x="1314588" y="535374"/>
                  </a:cubicBezTo>
                  <a:cubicBezTo>
                    <a:pt x="1314588" y="527525"/>
                    <a:pt x="1320937" y="521161"/>
                    <a:pt x="1328802" y="521161"/>
                  </a:cubicBezTo>
                  <a:cubicBezTo>
                    <a:pt x="1336666" y="521161"/>
                    <a:pt x="1343015" y="527525"/>
                    <a:pt x="1343015" y="535374"/>
                  </a:cubicBezTo>
                  <a:cubicBezTo>
                    <a:pt x="1343047" y="543207"/>
                    <a:pt x="1336698" y="549569"/>
                    <a:pt x="1328865" y="549588"/>
                  </a:cubicBezTo>
                  <a:cubicBezTo>
                    <a:pt x="1328833" y="549588"/>
                    <a:pt x="1328833" y="549588"/>
                    <a:pt x="1328802" y="549588"/>
                  </a:cubicBezTo>
                  <a:close/>
                  <a:moveTo>
                    <a:pt x="1096648" y="436354"/>
                  </a:moveTo>
                  <a:cubicBezTo>
                    <a:pt x="1083824" y="438969"/>
                    <a:pt x="1075549" y="451483"/>
                    <a:pt x="1078170" y="464300"/>
                  </a:cubicBezTo>
                  <a:cubicBezTo>
                    <a:pt x="1080792" y="477121"/>
                    <a:pt x="1093300" y="485390"/>
                    <a:pt x="1106124" y="482775"/>
                  </a:cubicBezTo>
                  <a:cubicBezTo>
                    <a:pt x="1118948" y="480156"/>
                    <a:pt x="1127223" y="467645"/>
                    <a:pt x="1124602" y="454825"/>
                  </a:cubicBezTo>
                  <a:cubicBezTo>
                    <a:pt x="1122706" y="445523"/>
                    <a:pt x="1115441" y="438252"/>
                    <a:pt x="1106124" y="436354"/>
                  </a:cubicBezTo>
                  <a:lnTo>
                    <a:pt x="1106124" y="379026"/>
                  </a:lnTo>
                  <a:lnTo>
                    <a:pt x="1030319" y="379026"/>
                  </a:lnTo>
                  <a:lnTo>
                    <a:pt x="1030319" y="172615"/>
                  </a:lnTo>
                  <a:lnTo>
                    <a:pt x="1020843" y="178079"/>
                  </a:lnTo>
                  <a:lnTo>
                    <a:pt x="1020843" y="388502"/>
                  </a:lnTo>
                  <a:lnTo>
                    <a:pt x="1096648" y="388502"/>
                  </a:lnTo>
                  <a:close/>
                  <a:moveTo>
                    <a:pt x="1115599" y="459569"/>
                  </a:moveTo>
                  <a:cubicBezTo>
                    <a:pt x="1115599" y="467418"/>
                    <a:pt x="1109251" y="473782"/>
                    <a:pt x="1101386" y="473782"/>
                  </a:cubicBezTo>
                  <a:cubicBezTo>
                    <a:pt x="1093521" y="473782"/>
                    <a:pt x="1087173" y="467418"/>
                    <a:pt x="1087173" y="459569"/>
                  </a:cubicBezTo>
                  <a:cubicBezTo>
                    <a:pt x="1087173" y="451720"/>
                    <a:pt x="1093521" y="445355"/>
                    <a:pt x="1101386" y="445355"/>
                  </a:cubicBezTo>
                  <a:cubicBezTo>
                    <a:pt x="1109219" y="445337"/>
                    <a:pt x="1115568" y="451673"/>
                    <a:pt x="1115599" y="459506"/>
                  </a:cubicBezTo>
                  <a:cubicBezTo>
                    <a:pt x="1115599" y="459528"/>
                    <a:pt x="1115599" y="459547"/>
                    <a:pt x="1115599" y="459569"/>
                  </a:cubicBezTo>
                  <a:close/>
                  <a:moveTo>
                    <a:pt x="945038" y="464307"/>
                  </a:moveTo>
                  <a:lnTo>
                    <a:pt x="1002365" y="464307"/>
                  </a:lnTo>
                  <a:cubicBezTo>
                    <a:pt x="1004987" y="477124"/>
                    <a:pt x="1017495" y="485396"/>
                    <a:pt x="1030319" y="482778"/>
                  </a:cubicBezTo>
                  <a:cubicBezTo>
                    <a:pt x="1043143" y="480163"/>
                    <a:pt x="1051418" y="467648"/>
                    <a:pt x="1048796" y="454831"/>
                  </a:cubicBezTo>
                  <a:cubicBezTo>
                    <a:pt x="1046175" y="442014"/>
                    <a:pt x="1033667" y="433741"/>
                    <a:pt x="1020843" y="436360"/>
                  </a:cubicBezTo>
                  <a:cubicBezTo>
                    <a:pt x="1011525" y="438258"/>
                    <a:pt x="1004261" y="445529"/>
                    <a:pt x="1002365" y="454831"/>
                  </a:cubicBezTo>
                  <a:lnTo>
                    <a:pt x="954513" y="454831"/>
                  </a:lnTo>
                  <a:lnTo>
                    <a:pt x="954513" y="227416"/>
                  </a:lnTo>
                  <a:lnTo>
                    <a:pt x="935562" y="227416"/>
                  </a:lnTo>
                  <a:lnTo>
                    <a:pt x="919138" y="236891"/>
                  </a:lnTo>
                  <a:lnTo>
                    <a:pt x="945038" y="236891"/>
                  </a:lnTo>
                  <a:close/>
                  <a:moveTo>
                    <a:pt x="1025581" y="445355"/>
                  </a:moveTo>
                  <a:cubicBezTo>
                    <a:pt x="1033446" y="445355"/>
                    <a:pt x="1039794" y="451720"/>
                    <a:pt x="1039794" y="459569"/>
                  </a:cubicBezTo>
                  <a:cubicBezTo>
                    <a:pt x="1039794" y="467418"/>
                    <a:pt x="1033446" y="473782"/>
                    <a:pt x="1025581" y="473782"/>
                  </a:cubicBezTo>
                  <a:cubicBezTo>
                    <a:pt x="1017716" y="473782"/>
                    <a:pt x="1011367" y="467418"/>
                    <a:pt x="1011367" y="459569"/>
                  </a:cubicBezTo>
                  <a:cubicBezTo>
                    <a:pt x="1011336" y="451736"/>
                    <a:pt x="1017684" y="445374"/>
                    <a:pt x="1025518" y="445355"/>
                  </a:cubicBezTo>
                  <a:cubicBezTo>
                    <a:pt x="1025549" y="445355"/>
                    <a:pt x="1025549" y="445355"/>
                    <a:pt x="1025581" y="445355"/>
                  </a:cubicBezTo>
                  <a:close/>
                  <a:moveTo>
                    <a:pt x="1096648" y="331174"/>
                  </a:moveTo>
                  <a:cubicBezTo>
                    <a:pt x="1109472" y="333789"/>
                    <a:pt x="1121980" y="325517"/>
                    <a:pt x="1124602" y="312696"/>
                  </a:cubicBezTo>
                  <a:cubicBezTo>
                    <a:pt x="1127223" y="299876"/>
                    <a:pt x="1118948" y="287359"/>
                    <a:pt x="1106124" y="284743"/>
                  </a:cubicBezTo>
                  <a:lnTo>
                    <a:pt x="1106124" y="128837"/>
                  </a:lnTo>
                  <a:lnTo>
                    <a:pt x="1096648" y="134333"/>
                  </a:lnTo>
                  <a:lnTo>
                    <a:pt x="1096648" y="284743"/>
                  </a:lnTo>
                  <a:cubicBezTo>
                    <a:pt x="1083824" y="287346"/>
                    <a:pt x="1075549" y="299851"/>
                    <a:pt x="1078139" y="312671"/>
                  </a:cubicBezTo>
                  <a:cubicBezTo>
                    <a:pt x="1080034" y="321995"/>
                    <a:pt x="1087331" y="329282"/>
                    <a:pt x="1096648" y="331174"/>
                  </a:cubicBezTo>
                  <a:close/>
                  <a:moveTo>
                    <a:pt x="1101386" y="293745"/>
                  </a:moveTo>
                  <a:cubicBezTo>
                    <a:pt x="1109251" y="293745"/>
                    <a:pt x="1115599" y="300110"/>
                    <a:pt x="1115599" y="307959"/>
                  </a:cubicBezTo>
                  <a:cubicBezTo>
                    <a:pt x="1115599" y="315807"/>
                    <a:pt x="1109251" y="322172"/>
                    <a:pt x="1101386" y="322172"/>
                  </a:cubicBezTo>
                  <a:cubicBezTo>
                    <a:pt x="1093521" y="322172"/>
                    <a:pt x="1087173" y="315807"/>
                    <a:pt x="1087173" y="307959"/>
                  </a:cubicBezTo>
                  <a:cubicBezTo>
                    <a:pt x="1087141" y="300125"/>
                    <a:pt x="1093490" y="293764"/>
                    <a:pt x="1101323" y="293745"/>
                  </a:cubicBezTo>
                  <a:cubicBezTo>
                    <a:pt x="1101354" y="293745"/>
                    <a:pt x="1101354" y="293745"/>
                    <a:pt x="1101386" y="293745"/>
                  </a:cubicBezTo>
                  <a:close/>
                  <a:moveTo>
                    <a:pt x="869233" y="802271"/>
                  </a:moveTo>
                  <a:lnTo>
                    <a:pt x="878708" y="802271"/>
                  </a:lnTo>
                  <a:lnTo>
                    <a:pt x="878708" y="767527"/>
                  </a:lnTo>
                  <a:lnTo>
                    <a:pt x="1377759" y="767527"/>
                  </a:lnTo>
                  <a:lnTo>
                    <a:pt x="1377759" y="758052"/>
                  </a:lnTo>
                  <a:lnTo>
                    <a:pt x="869233" y="758052"/>
                  </a:lnTo>
                  <a:close/>
                  <a:moveTo>
                    <a:pt x="1329307" y="0"/>
                  </a:moveTo>
                  <a:lnTo>
                    <a:pt x="1312882" y="9476"/>
                  </a:lnTo>
                  <a:lnTo>
                    <a:pt x="1377759" y="9476"/>
                  </a:lnTo>
                  <a:lnTo>
                    <a:pt x="1377759" y="0"/>
                  </a:lnTo>
                  <a:close/>
                  <a:moveTo>
                    <a:pt x="1257734" y="57328"/>
                  </a:moveTo>
                  <a:cubicBezTo>
                    <a:pt x="1244910" y="54716"/>
                    <a:pt x="1232403" y="62988"/>
                    <a:pt x="1229781" y="75808"/>
                  </a:cubicBezTo>
                  <a:cubicBezTo>
                    <a:pt x="1227191" y="88626"/>
                    <a:pt x="1235435" y="101137"/>
                    <a:pt x="1248259" y="103752"/>
                  </a:cubicBezTo>
                  <a:cubicBezTo>
                    <a:pt x="1261082" y="106364"/>
                    <a:pt x="1273590" y="98095"/>
                    <a:pt x="1276212" y="85281"/>
                  </a:cubicBezTo>
                  <a:lnTo>
                    <a:pt x="1377759" y="85281"/>
                  </a:lnTo>
                  <a:lnTo>
                    <a:pt x="1377759" y="75805"/>
                  </a:lnTo>
                  <a:lnTo>
                    <a:pt x="1276212" y="75805"/>
                  </a:lnTo>
                  <a:cubicBezTo>
                    <a:pt x="1274317" y="66494"/>
                    <a:pt x="1267052" y="59216"/>
                    <a:pt x="1257734" y="57328"/>
                  </a:cubicBezTo>
                  <a:close/>
                  <a:moveTo>
                    <a:pt x="1252996" y="94756"/>
                  </a:moveTo>
                  <a:cubicBezTo>
                    <a:pt x="1245132" y="94756"/>
                    <a:pt x="1238783" y="88392"/>
                    <a:pt x="1238783" y="80543"/>
                  </a:cubicBezTo>
                  <a:cubicBezTo>
                    <a:pt x="1238783" y="72694"/>
                    <a:pt x="1245132" y="66330"/>
                    <a:pt x="1252996" y="66330"/>
                  </a:cubicBezTo>
                  <a:cubicBezTo>
                    <a:pt x="1260861" y="66330"/>
                    <a:pt x="1267210" y="72694"/>
                    <a:pt x="1267210" y="80543"/>
                  </a:cubicBezTo>
                  <a:cubicBezTo>
                    <a:pt x="1267241" y="88376"/>
                    <a:pt x="1260893" y="94738"/>
                    <a:pt x="1253060" y="94756"/>
                  </a:cubicBezTo>
                  <a:cubicBezTo>
                    <a:pt x="1253028" y="94756"/>
                    <a:pt x="1253028" y="94756"/>
                    <a:pt x="1252996" y="94756"/>
                  </a:cubicBezTo>
                  <a:close/>
                  <a:moveTo>
                    <a:pt x="1172453" y="482784"/>
                  </a:moveTo>
                  <a:cubicBezTo>
                    <a:pt x="1185277" y="485399"/>
                    <a:pt x="1197785" y="477127"/>
                    <a:pt x="1200407" y="464307"/>
                  </a:cubicBezTo>
                  <a:cubicBezTo>
                    <a:pt x="1203028" y="451486"/>
                    <a:pt x="1194753" y="438969"/>
                    <a:pt x="1181929" y="436354"/>
                  </a:cubicBezTo>
                  <a:lnTo>
                    <a:pt x="1181929" y="85091"/>
                  </a:lnTo>
                  <a:lnTo>
                    <a:pt x="1172453" y="90556"/>
                  </a:lnTo>
                  <a:lnTo>
                    <a:pt x="1172453" y="436354"/>
                  </a:lnTo>
                  <a:cubicBezTo>
                    <a:pt x="1159629" y="438956"/>
                    <a:pt x="1151354" y="451461"/>
                    <a:pt x="1153944" y="464281"/>
                  </a:cubicBezTo>
                  <a:cubicBezTo>
                    <a:pt x="1155839" y="473605"/>
                    <a:pt x="1163136" y="480892"/>
                    <a:pt x="1172453" y="482784"/>
                  </a:cubicBezTo>
                  <a:close/>
                  <a:moveTo>
                    <a:pt x="1177191" y="445355"/>
                  </a:moveTo>
                  <a:cubicBezTo>
                    <a:pt x="1185056" y="445355"/>
                    <a:pt x="1191405" y="451720"/>
                    <a:pt x="1191405" y="459569"/>
                  </a:cubicBezTo>
                  <a:cubicBezTo>
                    <a:pt x="1191405" y="467418"/>
                    <a:pt x="1185056" y="473782"/>
                    <a:pt x="1177191" y="473782"/>
                  </a:cubicBezTo>
                  <a:cubicBezTo>
                    <a:pt x="1169326" y="473782"/>
                    <a:pt x="1162978" y="467418"/>
                    <a:pt x="1162978" y="459569"/>
                  </a:cubicBezTo>
                  <a:cubicBezTo>
                    <a:pt x="1162946" y="451736"/>
                    <a:pt x="1169295" y="445374"/>
                    <a:pt x="1177128" y="445355"/>
                  </a:cubicBezTo>
                  <a:cubicBezTo>
                    <a:pt x="1177160" y="445355"/>
                    <a:pt x="1177160" y="445355"/>
                    <a:pt x="1177191" y="445355"/>
                  </a:cubicBezTo>
                  <a:close/>
                  <a:moveTo>
                    <a:pt x="1305586" y="454831"/>
                  </a:moveTo>
                  <a:cubicBezTo>
                    <a:pt x="1302965" y="467652"/>
                    <a:pt x="1311240" y="480163"/>
                    <a:pt x="1324064" y="482775"/>
                  </a:cubicBezTo>
                  <a:cubicBezTo>
                    <a:pt x="1336888" y="485387"/>
                    <a:pt x="1349395" y="477115"/>
                    <a:pt x="1352017" y="464294"/>
                  </a:cubicBezTo>
                  <a:cubicBezTo>
                    <a:pt x="1354607" y="451480"/>
                    <a:pt x="1346363" y="438972"/>
                    <a:pt x="1333539" y="436354"/>
                  </a:cubicBezTo>
                  <a:lnTo>
                    <a:pt x="1333539" y="179563"/>
                  </a:lnTo>
                  <a:cubicBezTo>
                    <a:pt x="1346363" y="176948"/>
                    <a:pt x="1354638" y="164434"/>
                    <a:pt x="1352017" y="151617"/>
                  </a:cubicBezTo>
                  <a:cubicBezTo>
                    <a:pt x="1349395" y="138796"/>
                    <a:pt x="1336888" y="130527"/>
                    <a:pt x="1324064" y="133142"/>
                  </a:cubicBezTo>
                  <a:cubicBezTo>
                    <a:pt x="1311240" y="135761"/>
                    <a:pt x="1302965" y="148272"/>
                    <a:pt x="1305586" y="161092"/>
                  </a:cubicBezTo>
                  <a:cubicBezTo>
                    <a:pt x="1307481" y="170394"/>
                    <a:pt x="1314746" y="177665"/>
                    <a:pt x="1324064" y="179563"/>
                  </a:cubicBezTo>
                  <a:lnTo>
                    <a:pt x="1324064" y="436354"/>
                  </a:lnTo>
                  <a:cubicBezTo>
                    <a:pt x="1314746" y="438242"/>
                    <a:pt x="1307481" y="445520"/>
                    <a:pt x="1305586" y="454831"/>
                  </a:cubicBezTo>
                  <a:close/>
                  <a:moveTo>
                    <a:pt x="1314588" y="156348"/>
                  </a:moveTo>
                  <a:cubicBezTo>
                    <a:pt x="1314588" y="148499"/>
                    <a:pt x="1320937" y="142135"/>
                    <a:pt x="1328802" y="142135"/>
                  </a:cubicBezTo>
                  <a:cubicBezTo>
                    <a:pt x="1336666" y="142135"/>
                    <a:pt x="1343015" y="148499"/>
                    <a:pt x="1343015" y="156348"/>
                  </a:cubicBezTo>
                  <a:cubicBezTo>
                    <a:pt x="1343015" y="164197"/>
                    <a:pt x="1336666" y="170562"/>
                    <a:pt x="1328802" y="170562"/>
                  </a:cubicBezTo>
                  <a:cubicBezTo>
                    <a:pt x="1320968" y="170581"/>
                    <a:pt x="1314620" y="164245"/>
                    <a:pt x="1314588" y="156411"/>
                  </a:cubicBezTo>
                  <a:cubicBezTo>
                    <a:pt x="1314588" y="156389"/>
                    <a:pt x="1314588" y="156370"/>
                    <a:pt x="1314588" y="156348"/>
                  </a:cubicBezTo>
                  <a:close/>
                  <a:moveTo>
                    <a:pt x="1328802" y="445355"/>
                  </a:moveTo>
                  <a:cubicBezTo>
                    <a:pt x="1336666" y="445355"/>
                    <a:pt x="1343015" y="451720"/>
                    <a:pt x="1343015" y="459569"/>
                  </a:cubicBezTo>
                  <a:cubicBezTo>
                    <a:pt x="1343015" y="467418"/>
                    <a:pt x="1336666" y="473782"/>
                    <a:pt x="1328802" y="473782"/>
                  </a:cubicBezTo>
                  <a:cubicBezTo>
                    <a:pt x="1320937" y="473782"/>
                    <a:pt x="1314588" y="467418"/>
                    <a:pt x="1314588" y="459569"/>
                  </a:cubicBezTo>
                  <a:cubicBezTo>
                    <a:pt x="1314556" y="451736"/>
                    <a:pt x="1320905" y="445374"/>
                    <a:pt x="1328738" y="445355"/>
                  </a:cubicBezTo>
                  <a:cubicBezTo>
                    <a:pt x="1328770" y="445355"/>
                    <a:pt x="1328770" y="445355"/>
                    <a:pt x="1328802" y="445355"/>
                  </a:cubicBezTo>
                  <a:close/>
                  <a:moveTo>
                    <a:pt x="972991" y="530636"/>
                  </a:moveTo>
                  <a:cubicBezTo>
                    <a:pt x="970369" y="517819"/>
                    <a:pt x="957862" y="509547"/>
                    <a:pt x="945038" y="512165"/>
                  </a:cubicBezTo>
                  <a:cubicBezTo>
                    <a:pt x="932214" y="514780"/>
                    <a:pt x="923939" y="527295"/>
                    <a:pt x="926560" y="540112"/>
                  </a:cubicBezTo>
                  <a:cubicBezTo>
                    <a:pt x="929182" y="552936"/>
                    <a:pt x="941690" y="561211"/>
                    <a:pt x="954513" y="558589"/>
                  </a:cubicBezTo>
                  <a:cubicBezTo>
                    <a:pt x="963831" y="556694"/>
                    <a:pt x="971096" y="549414"/>
                    <a:pt x="972991" y="540112"/>
                  </a:cubicBezTo>
                  <a:lnTo>
                    <a:pt x="1257734" y="540112"/>
                  </a:lnTo>
                  <a:lnTo>
                    <a:pt x="1257734" y="179563"/>
                  </a:lnTo>
                  <a:cubicBezTo>
                    <a:pt x="1270558" y="176948"/>
                    <a:pt x="1278833" y="164434"/>
                    <a:pt x="1276212" y="151617"/>
                  </a:cubicBezTo>
                  <a:cubicBezTo>
                    <a:pt x="1273590" y="138796"/>
                    <a:pt x="1261082" y="130527"/>
                    <a:pt x="1248259" y="133142"/>
                  </a:cubicBezTo>
                  <a:cubicBezTo>
                    <a:pt x="1235435" y="135761"/>
                    <a:pt x="1227160" y="148272"/>
                    <a:pt x="1229781" y="161092"/>
                  </a:cubicBezTo>
                  <a:cubicBezTo>
                    <a:pt x="1231676" y="170394"/>
                    <a:pt x="1238941" y="177665"/>
                    <a:pt x="1248259" y="179563"/>
                  </a:cubicBezTo>
                  <a:lnTo>
                    <a:pt x="1248259" y="530636"/>
                  </a:lnTo>
                  <a:close/>
                  <a:moveTo>
                    <a:pt x="949776" y="549588"/>
                  </a:moveTo>
                  <a:cubicBezTo>
                    <a:pt x="941911" y="549588"/>
                    <a:pt x="935562" y="543223"/>
                    <a:pt x="935562" y="535374"/>
                  </a:cubicBezTo>
                  <a:cubicBezTo>
                    <a:pt x="935562" y="527525"/>
                    <a:pt x="941911" y="521161"/>
                    <a:pt x="949776" y="521161"/>
                  </a:cubicBezTo>
                  <a:cubicBezTo>
                    <a:pt x="957640" y="521161"/>
                    <a:pt x="963989" y="527525"/>
                    <a:pt x="963989" y="535374"/>
                  </a:cubicBezTo>
                  <a:cubicBezTo>
                    <a:pt x="964021" y="543207"/>
                    <a:pt x="957672" y="549569"/>
                    <a:pt x="949839" y="549588"/>
                  </a:cubicBezTo>
                  <a:cubicBezTo>
                    <a:pt x="949807" y="549588"/>
                    <a:pt x="949807" y="549588"/>
                    <a:pt x="949776" y="549588"/>
                  </a:cubicBezTo>
                  <a:close/>
                  <a:moveTo>
                    <a:pt x="1238783" y="156348"/>
                  </a:moveTo>
                  <a:cubicBezTo>
                    <a:pt x="1238783" y="148499"/>
                    <a:pt x="1245132" y="142135"/>
                    <a:pt x="1252996" y="142135"/>
                  </a:cubicBezTo>
                  <a:cubicBezTo>
                    <a:pt x="1260861" y="142135"/>
                    <a:pt x="1267210" y="148499"/>
                    <a:pt x="1267210" y="156348"/>
                  </a:cubicBezTo>
                  <a:cubicBezTo>
                    <a:pt x="1267210" y="164197"/>
                    <a:pt x="1260861" y="170562"/>
                    <a:pt x="1252996" y="170562"/>
                  </a:cubicBezTo>
                  <a:cubicBezTo>
                    <a:pt x="1245163" y="170581"/>
                    <a:pt x="1238815" y="164245"/>
                    <a:pt x="1238783" y="156411"/>
                  </a:cubicBezTo>
                  <a:cubicBezTo>
                    <a:pt x="1238783" y="156389"/>
                    <a:pt x="1238783" y="156370"/>
                    <a:pt x="1238783" y="156348"/>
                  </a:cubicBezTo>
                  <a:close/>
                  <a:moveTo>
                    <a:pt x="717622" y="530636"/>
                  </a:moveTo>
                  <a:lnTo>
                    <a:pt x="669771" y="530636"/>
                  </a:lnTo>
                  <a:cubicBezTo>
                    <a:pt x="667149" y="517819"/>
                    <a:pt x="654641" y="509547"/>
                    <a:pt x="641817" y="512165"/>
                  </a:cubicBezTo>
                  <a:cubicBezTo>
                    <a:pt x="628993" y="514780"/>
                    <a:pt x="620718" y="527295"/>
                    <a:pt x="623339" y="540112"/>
                  </a:cubicBezTo>
                  <a:cubicBezTo>
                    <a:pt x="625961" y="552936"/>
                    <a:pt x="638469" y="561211"/>
                    <a:pt x="651293" y="558589"/>
                  </a:cubicBezTo>
                  <a:cubicBezTo>
                    <a:pt x="660610" y="556694"/>
                    <a:pt x="667875" y="549414"/>
                    <a:pt x="669771" y="540112"/>
                  </a:cubicBezTo>
                  <a:lnTo>
                    <a:pt x="727098" y="540112"/>
                  </a:lnTo>
                  <a:lnTo>
                    <a:pt x="727098" y="419740"/>
                  </a:lnTo>
                  <a:lnTo>
                    <a:pt x="681425" y="374067"/>
                  </a:lnTo>
                  <a:lnTo>
                    <a:pt x="672961" y="378931"/>
                  </a:lnTo>
                  <a:lnTo>
                    <a:pt x="717622" y="423593"/>
                  </a:lnTo>
                  <a:close/>
                  <a:moveTo>
                    <a:pt x="646555" y="549588"/>
                  </a:moveTo>
                  <a:cubicBezTo>
                    <a:pt x="638690" y="549588"/>
                    <a:pt x="632341" y="543223"/>
                    <a:pt x="632341" y="535374"/>
                  </a:cubicBezTo>
                  <a:cubicBezTo>
                    <a:pt x="632341" y="527525"/>
                    <a:pt x="638690" y="521161"/>
                    <a:pt x="646555" y="521161"/>
                  </a:cubicBezTo>
                  <a:cubicBezTo>
                    <a:pt x="654420" y="521161"/>
                    <a:pt x="660768" y="527525"/>
                    <a:pt x="660768" y="535374"/>
                  </a:cubicBezTo>
                  <a:cubicBezTo>
                    <a:pt x="660800" y="543207"/>
                    <a:pt x="654451" y="549569"/>
                    <a:pt x="646618" y="549588"/>
                  </a:cubicBezTo>
                  <a:cubicBezTo>
                    <a:pt x="646587" y="549588"/>
                    <a:pt x="646587" y="549588"/>
                    <a:pt x="646555" y="549588"/>
                  </a:cubicBezTo>
                  <a:close/>
                  <a:moveTo>
                    <a:pt x="414402" y="802271"/>
                  </a:moveTo>
                  <a:lnTo>
                    <a:pt x="423877" y="802271"/>
                  </a:lnTo>
                  <a:lnTo>
                    <a:pt x="423877" y="615917"/>
                  </a:lnTo>
                  <a:lnTo>
                    <a:pt x="490207" y="615917"/>
                  </a:lnTo>
                  <a:lnTo>
                    <a:pt x="490207" y="802271"/>
                  </a:lnTo>
                  <a:lnTo>
                    <a:pt x="499682" y="802271"/>
                  </a:lnTo>
                  <a:lnTo>
                    <a:pt x="499682" y="606441"/>
                  </a:lnTo>
                  <a:lnTo>
                    <a:pt x="414402" y="606441"/>
                  </a:lnTo>
                  <a:close/>
                  <a:moveTo>
                    <a:pt x="393808" y="540112"/>
                  </a:moveTo>
                  <a:lnTo>
                    <a:pt x="566012" y="540112"/>
                  </a:lnTo>
                  <a:lnTo>
                    <a:pt x="566012" y="802271"/>
                  </a:lnTo>
                  <a:lnTo>
                    <a:pt x="575488" y="802271"/>
                  </a:lnTo>
                  <a:lnTo>
                    <a:pt x="575488" y="530636"/>
                  </a:lnTo>
                  <a:lnTo>
                    <a:pt x="410200" y="530636"/>
                  </a:lnTo>
                  <a:close/>
                  <a:moveTo>
                    <a:pt x="878708" y="343966"/>
                  </a:moveTo>
                  <a:lnTo>
                    <a:pt x="825581" y="290839"/>
                  </a:lnTo>
                  <a:lnTo>
                    <a:pt x="817148" y="295672"/>
                  </a:lnTo>
                  <a:lnTo>
                    <a:pt x="869233" y="347756"/>
                  </a:lnTo>
                  <a:lnTo>
                    <a:pt x="869233" y="615917"/>
                  </a:lnTo>
                  <a:lnTo>
                    <a:pt x="1377759" y="615917"/>
                  </a:lnTo>
                  <a:lnTo>
                    <a:pt x="1377759" y="606441"/>
                  </a:lnTo>
                  <a:lnTo>
                    <a:pt x="878708" y="606441"/>
                  </a:lnTo>
                  <a:close/>
                  <a:moveTo>
                    <a:pt x="727098" y="739574"/>
                  </a:moveTo>
                  <a:lnTo>
                    <a:pt x="727098" y="682247"/>
                  </a:lnTo>
                  <a:lnTo>
                    <a:pt x="641817" y="682247"/>
                  </a:lnTo>
                  <a:lnTo>
                    <a:pt x="641817" y="802271"/>
                  </a:lnTo>
                  <a:lnTo>
                    <a:pt x="651293" y="802271"/>
                  </a:lnTo>
                  <a:lnTo>
                    <a:pt x="651293" y="691722"/>
                  </a:lnTo>
                  <a:lnTo>
                    <a:pt x="717622" y="691722"/>
                  </a:lnTo>
                  <a:lnTo>
                    <a:pt x="717622" y="739574"/>
                  </a:lnTo>
                  <a:cubicBezTo>
                    <a:pt x="704798" y="742196"/>
                    <a:pt x="696523" y="754704"/>
                    <a:pt x="699144" y="767527"/>
                  </a:cubicBezTo>
                  <a:cubicBezTo>
                    <a:pt x="701766" y="780351"/>
                    <a:pt x="714274" y="788627"/>
                    <a:pt x="727098" y="786005"/>
                  </a:cubicBezTo>
                  <a:cubicBezTo>
                    <a:pt x="739922" y="783383"/>
                    <a:pt x="748197" y="770876"/>
                    <a:pt x="745576" y="758052"/>
                  </a:cubicBezTo>
                  <a:cubicBezTo>
                    <a:pt x="743680" y="748734"/>
                    <a:pt x="736415" y="741469"/>
                    <a:pt x="727098" y="739574"/>
                  </a:cubicBezTo>
                  <a:close/>
                  <a:moveTo>
                    <a:pt x="722360" y="777003"/>
                  </a:moveTo>
                  <a:cubicBezTo>
                    <a:pt x="714495" y="777003"/>
                    <a:pt x="708147" y="770654"/>
                    <a:pt x="708147" y="762790"/>
                  </a:cubicBezTo>
                  <a:cubicBezTo>
                    <a:pt x="708147" y="754925"/>
                    <a:pt x="714495" y="748576"/>
                    <a:pt x="722360" y="748576"/>
                  </a:cubicBezTo>
                  <a:cubicBezTo>
                    <a:pt x="730225" y="748576"/>
                    <a:pt x="736574" y="754925"/>
                    <a:pt x="736574" y="762790"/>
                  </a:cubicBezTo>
                  <a:cubicBezTo>
                    <a:pt x="736605" y="770623"/>
                    <a:pt x="730256" y="776971"/>
                    <a:pt x="722423" y="777003"/>
                  </a:cubicBezTo>
                  <a:cubicBezTo>
                    <a:pt x="722392" y="777003"/>
                    <a:pt x="722392" y="777003"/>
                    <a:pt x="722360" y="777003"/>
                  </a:cubicBezTo>
                  <a:close/>
                  <a:moveTo>
                    <a:pt x="793427" y="802271"/>
                  </a:moveTo>
                  <a:lnTo>
                    <a:pt x="802903" y="802271"/>
                  </a:lnTo>
                  <a:lnTo>
                    <a:pt x="802903" y="691722"/>
                  </a:lnTo>
                  <a:lnTo>
                    <a:pt x="1377759" y="691722"/>
                  </a:lnTo>
                  <a:lnTo>
                    <a:pt x="1377759" y="682247"/>
                  </a:lnTo>
                  <a:lnTo>
                    <a:pt x="793427" y="682247"/>
                  </a:lnTo>
                  <a:close/>
                  <a:moveTo>
                    <a:pt x="669771" y="615917"/>
                  </a:moveTo>
                  <a:lnTo>
                    <a:pt x="802903" y="615917"/>
                  </a:lnTo>
                  <a:lnTo>
                    <a:pt x="802903" y="381837"/>
                  </a:lnTo>
                  <a:lnTo>
                    <a:pt x="753504" y="332437"/>
                  </a:lnTo>
                  <a:lnTo>
                    <a:pt x="745038" y="337333"/>
                  </a:lnTo>
                  <a:lnTo>
                    <a:pt x="793427" y="385690"/>
                  </a:lnTo>
                  <a:lnTo>
                    <a:pt x="793427" y="606441"/>
                  </a:lnTo>
                  <a:lnTo>
                    <a:pt x="669771" y="606441"/>
                  </a:lnTo>
                  <a:cubicBezTo>
                    <a:pt x="667149" y="593618"/>
                    <a:pt x="654641" y="585342"/>
                    <a:pt x="641817" y="587964"/>
                  </a:cubicBezTo>
                  <a:cubicBezTo>
                    <a:pt x="628993" y="590585"/>
                    <a:pt x="620718" y="603093"/>
                    <a:pt x="623339" y="615917"/>
                  </a:cubicBezTo>
                  <a:cubicBezTo>
                    <a:pt x="625961" y="628741"/>
                    <a:pt x="638469" y="637016"/>
                    <a:pt x="651293" y="634395"/>
                  </a:cubicBezTo>
                  <a:cubicBezTo>
                    <a:pt x="660610" y="632499"/>
                    <a:pt x="667875" y="625235"/>
                    <a:pt x="669771" y="615917"/>
                  </a:cubicBezTo>
                  <a:close/>
                  <a:moveTo>
                    <a:pt x="632341" y="611179"/>
                  </a:moveTo>
                  <a:cubicBezTo>
                    <a:pt x="632341" y="603315"/>
                    <a:pt x="638690" y="596966"/>
                    <a:pt x="646555" y="596966"/>
                  </a:cubicBezTo>
                  <a:cubicBezTo>
                    <a:pt x="654420" y="596966"/>
                    <a:pt x="660768" y="603315"/>
                    <a:pt x="660768" y="611179"/>
                  </a:cubicBezTo>
                  <a:cubicBezTo>
                    <a:pt x="660768" y="619044"/>
                    <a:pt x="654420" y="625393"/>
                    <a:pt x="646555" y="625393"/>
                  </a:cubicBezTo>
                  <a:cubicBezTo>
                    <a:pt x="638722" y="625424"/>
                    <a:pt x="632373" y="619076"/>
                    <a:pt x="632341" y="611243"/>
                  </a:cubicBezTo>
                  <a:cubicBezTo>
                    <a:pt x="632341" y="611211"/>
                    <a:pt x="632341" y="611211"/>
                    <a:pt x="632341" y="611179"/>
                  </a:cubicBezTo>
                  <a:close/>
                  <a:moveTo>
                    <a:pt x="47252" y="740206"/>
                  </a:moveTo>
                  <a:lnTo>
                    <a:pt x="16993" y="757673"/>
                  </a:lnTo>
                  <a:lnTo>
                    <a:pt x="16993" y="758052"/>
                  </a:lnTo>
                  <a:lnTo>
                    <a:pt x="16424" y="758052"/>
                  </a:lnTo>
                  <a:lnTo>
                    <a:pt x="0" y="767527"/>
                  </a:lnTo>
                  <a:lnTo>
                    <a:pt x="16993" y="767527"/>
                  </a:lnTo>
                  <a:cubicBezTo>
                    <a:pt x="19614" y="780351"/>
                    <a:pt x="32122" y="788627"/>
                    <a:pt x="44946" y="786005"/>
                  </a:cubicBezTo>
                  <a:cubicBezTo>
                    <a:pt x="57770" y="783383"/>
                    <a:pt x="66045" y="770876"/>
                    <a:pt x="63423" y="758052"/>
                  </a:cubicBezTo>
                  <a:cubicBezTo>
                    <a:pt x="61687" y="749618"/>
                    <a:pt x="55558" y="742796"/>
                    <a:pt x="47347" y="740206"/>
                  </a:cubicBezTo>
                  <a:close/>
                  <a:moveTo>
                    <a:pt x="40113" y="777003"/>
                  </a:moveTo>
                  <a:cubicBezTo>
                    <a:pt x="32249" y="777003"/>
                    <a:pt x="25900" y="770654"/>
                    <a:pt x="25900" y="762790"/>
                  </a:cubicBezTo>
                  <a:cubicBezTo>
                    <a:pt x="25900" y="754925"/>
                    <a:pt x="32249" y="748576"/>
                    <a:pt x="40113" y="748576"/>
                  </a:cubicBezTo>
                  <a:cubicBezTo>
                    <a:pt x="47978" y="748576"/>
                    <a:pt x="54327" y="754925"/>
                    <a:pt x="54327" y="762790"/>
                  </a:cubicBezTo>
                  <a:cubicBezTo>
                    <a:pt x="54359" y="770623"/>
                    <a:pt x="48010" y="776971"/>
                    <a:pt x="40177" y="777003"/>
                  </a:cubicBezTo>
                  <a:cubicBezTo>
                    <a:pt x="40145" y="777003"/>
                    <a:pt x="40145" y="777003"/>
                    <a:pt x="40113" y="777003"/>
                  </a:cubicBezTo>
                  <a:close/>
                  <a:moveTo>
                    <a:pt x="262507" y="615917"/>
                  </a:moveTo>
                  <a:lnTo>
                    <a:pt x="338596" y="615917"/>
                  </a:lnTo>
                  <a:lnTo>
                    <a:pt x="338596" y="802271"/>
                  </a:lnTo>
                  <a:lnTo>
                    <a:pt x="348072" y="802271"/>
                  </a:lnTo>
                  <a:lnTo>
                    <a:pt x="348072" y="606441"/>
                  </a:lnTo>
                  <a:lnTo>
                    <a:pt x="278900" y="606441"/>
                  </a:lnTo>
                  <a:close/>
                  <a:moveTo>
                    <a:pt x="641817" y="482784"/>
                  </a:moveTo>
                  <a:cubicBezTo>
                    <a:pt x="654641" y="485396"/>
                    <a:pt x="667149" y="477124"/>
                    <a:pt x="669771" y="464304"/>
                  </a:cubicBezTo>
                  <a:cubicBezTo>
                    <a:pt x="672360" y="451486"/>
                    <a:pt x="664117" y="438975"/>
                    <a:pt x="651293" y="436360"/>
                  </a:cubicBezTo>
                  <a:cubicBezTo>
                    <a:pt x="638469" y="433748"/>
                    <a:pt x="625961" y="442017"/>
                    <a:pt x="623339" y="454831"/>
                  </a:cubicBezTo>
                  <a:lnTo>
                    <a:pt x="541502" y="454831"/>
                  </a:lnTo>
                  <a:lnTo>
                    <a:pt x="525109" y="464307"/>
                  </a:lnTo>
                  <a:lnTo>
                    <a:pt x="623339" y="464307"/>
                  </a:lnTo>
                  <a:cubicBezTo>
                    <a:pt x="625235" y="473618"/>
                    <a:pt x="632500" y="480895"/>
                    <a:pt x="641817" y="482784"/>
                  </a:cubicBezTo>
                  <a:close/>
                  <a:moveTo>
                    <a:pt x="646555" y="445355"/>
                  </a:moveTo>
                  <a:cubicBezTo>
                    <a:pt x="654420" y="445355"/>
                    <a:pt x="660768" y="451720"/>
                    <a:pt x="660768" y="459569"/>
                  </a:cubicBezTo>
                  <a:cubicBezTo>
                    <a:pt x="660768" y="467418"/>
                    <a:pt x="654420" y="473782"/>
                    <a:pt x="646555" y="473782"/>
                  </a:cubicBezTo>
                  <a:cubicBezTo>
                    <a:pt x="638690" y="473782"/>
                    <a:pt x="632341" y="467418"/>
                    <a:pt x="632341" y="459569"/>
                  </a:cubicBezTo>
                  <a:cubicBezTo>
                    <a:pt x="632310" y="451736"/>
                    <a:pt x="638659" y="445374"/>
                    <a:pt x="646492" y="445355"/>
                  </a:cubicBezTo>
                  <a:cubicBezTo>
                    <a:pt x="646523" y="445355"/>
                    <a:pt x="646523" y="445355"/>
                    <a:pt x="646555" y="445355"/>
                  </a:cubicBezTo>
                  <a:close/>
                  <a:moveTo>
                    <a:pt x="111181" y="802271"/>
                  </a:moveTo>
                  <a:lnTo>
                    <a:pt x="120656" y="802271"/>
                  </a:lnTo>
                  <a:lnTo>
                    <a:pt x="120656" y="767527"/>
                  </a:lnTo>
                  <a:lnTo>
                    <a:pt x="186986" y="767527"/>
                  </a:lnTo>
                  <a:lnTo>
                    <a:pt x="186986" y="802271"/>
                  </a:lnTo>
                  <a:lnTo>
                    <a:pt x="196462" y="802271"/>
                  </a:lnTo>
                  <a:lnTo>
                    <a:pt x="196462" y="758052"/>
                  </a:lnTo>
                  <a:lnTo>
                    <a:pt x="111181" y="758052"/>
                  </a:lnTo>
                  <a:close/>
                  <a:moveTo>
                    <a:pt x="131206" y="691722"/>
                  </a:moveTo>
                  <a:lnTo>
                    <a:pt x="262791" y="691722"/>
                  </a:lnTo>
                  <a:lnTo>
                    <a:pt x="262791" y="802271"/>
                  </a:lnTo>
                  <a:lnTo>
                    <a:pt x="272267" y="802271"/>
                  </a:lnTo>
                  <a:lnTo>
                    <a:pt x="272267" y="682247"/>
                  </a:lnTo>
                  <a:lnTo>
                    <a:pt x="147631" y="682247"/>
                  </a:lnTo>
                  <a:close/>
                </a:path>
              </a:pathLst>
            </a:custGeom>
            <a:solidFill>
              <a:srgbClr val="00226D">
                <a:alpha val="1006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37" name="Google Shape;37;p5"/>
          <p:cNvSpPr txBox="1">
            <a:spLocks noGrp="1"/>
          </p:cNvSpPr>
          <p:nvPr>
            <p:ph type="title"/>
          </p:nvPr>
        </p:nvSpPr>
        <p:spPr>
          <a:xfrm>
            <a:off x="855300" y="836000"/>
            <a:ext cx="7433400" cy="497100"/>
          </a:xfrm>
          <a:prstGeom prst="rect">
            <a:avLst/>
          </a:prstGeom>
        </p:spPr>
        <p:txBody>
          <a:bodyPr spcFirstLastPara="1" wrap="square" lIns="0" tIns="0" rIns="0" bIns="0" anchor="t" anchorCtr="0">
            <a:noAutofit/>
          </a:bodyPr>
          <a:lstStyle>
            <a:lvl1pPr lvl="0" rtl="0">
              <a:spcBef>
                <a:spcPts val="0"/>
              </a:spcBef>
              <a:spcAft>
                <a:spcPts val="0"/>
              </a:spcAft>
              <a:buSzPts val="3600"/>
              <a:buNone/>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a:p>
        </p:txBody>
      </p:sp>
      <p:sp>
        <p:nvSpPr>
          <p:cNvPr id="38" name="Google Shape;38;p5"/>
          <p:cNvSpPr txBox="1">
            <a:spLocks noGrp="1"/>
          </p:cNvSpPr>
          <p:nvPr>
            <p:ph type="body" idx="1"/>
          </p:nvPr>
        </p:nvSpPr>
        <p:spPr>
          <a:xfrm>
            <a:off x="855300" y="1627900"/>
            <a:ext cx="7433400" cy="2760000"/>
          </a:xfrm>
          <a:prstGeom prst="rect">
            <a:avLst/>
          </a:prstGeom>
        </p:spPr>
        <p:txBody>
          <a:bodyPr spcFirstLastPara="1" wrap="square" lIns="0" tIns="0" rIns="0" bIns="0" anchor="t" anchorCtr="0">
            <a:noAutofit/>
          </a:bodyPr>
          <a:lstStyle>
            <a:lvl1pPr marL="457200" lvl="0" indent="-381000" rtl="0">
              <a:spcBef>
                <a:spcPts val="0"/>
              </a:spcBef>
              <a:spcAft>
                <a:spcPts val="0"/>
              </a:spcAft>
              <a:buSzPts val="2400"/>
              <a:buChar char="⦿"/>
              <a:defRPr/>
            </a:lvl1pPr>
            <a:lvl2pPr marL="914400" lvl="1" indent="-381000" rtl="0">
              <a:spcBef>
                <a:spcPts val="1000"/>
              </a:spcBef>
              <a:spcAft>
                <a:spcPts val="0"/>
              </a:spcAft>
              <a:buSzPts val="2400"/>
              <a:buChar char="⌾"/>
              <a:defRPr/>
            </a:lvl2pPr>
            <a:lvl3pPr marL="1371600" lvl="2" indent="-381000" rtl="0">
              <a:spcBef>
                <a:spcPts val="1000"/>
              </a:spcBef>
              <a:spcAft>
                <a:spcPts val="0"/>
              </a:spcAft>
              <a:buSzPts val="2400"/>
              <a:buChar char="•"/>
              <a:defRPr/>
            </a:lvl3pPr>
            <a:lvl4pPr marL="1828800" lvl="3" indent="-381000" rtl="0">
              <a:spcBef>
                <a:spcPts val="1000"/>
              </a:spcBef>
              <a:spcAft>
                <a:spcPts val="0"/>
              </a:spcAft>
              <a:buSzPts val="2400"/>
              <a:buChar char="●"/>
              <a:defRPr/>
            </a:lvl4pPr>
            <a:lvl5pPr marL="2286000" lvl="4" indent="-381000" rtl="0">
              <a:spcBef>
                <a:spcPts val="1000"/>
              </a:spcBef>
              <a:spcAft>
                <a:spcPts val="0"/>
              </a:spcAft>
              <a:buSzPts val="2400"/>
              <a:buChar char="○"/>
              <a:defRPr/>
            </a:lvl5pPr>
            <a:lvl6pPr marL="2743200" lvl="5" indent="-381000" rtl="0">
              <a:spcBef>
                <a:spcPts val="1000"/>
              </a:spcBef>
              <a:spcAft>
                <a:spcPts val="0"/>
              </a:spcAft>
              <a:buSzPts val="2400"/>
              <a:buChar char="■"/>
              <a:defRPr/>
            </a:lvl6pPr>
            <a:lvl7pPr marL="3200400" lvl="6" indent="-381000" rtl="0">
              <a:spcBef>
                <a:spcPts val="1000"/>
              </a:spcBef>
              <a:spcAft>
                <a:spcPts val="0"/>
              </a:spcAft>
              <a:buSzPts val="2400"/>
              <a:buChar char="●"/>
              <a:defRPr/>
            </a:lvl7pPr>
            <a:lvl8pPr marL="3657600" lvl="7" indent="-381000" rtl="0">
              <a:spcBef>
                <a:spcPts val="1000"/>
              </a:spcBef>
              <a:spcAft>
                <a:spcPts val="0"/>
              </a:spcAft>
              <a:buSzPts val="2400"/>
              <a:buChar char="○"/>
              <a:defRPr/>
            </a:lvl8pPr>
            <a:lvl9pPr marL="4114800" lvl="8" indent="-381000" rtl="0">
              <a:spcBef>
                <a:spcPts val="1000"/>
              </a:spcBef>
              <a:spcAft>
                <a:spcPts val="1000"/>
              </a:spcAft>
              <a:buSzPts val="2400"/>
              <a:buChar char="■"/>
              <a:defRPr/>
            </a:lvl9pPr>
          </a:lstStyle>
          <a:p>
            <a:endParaRPr/>
          </a:p>
        </p:txBody>
      </p:sp>
      <p:sp>
        <p:nvSpPr>
          <p:cNvPr id="39" name="Google Shape;39;p5"/>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 2 columns" type="twoColTx">
  <p:cSld name="TITLE_AND_TWO_COLUMNS">
    <p:spTree>
      <p:nvGrpSpPr>
        <p:cNvPr id="1" name="Shape 40"/>
        <p:cNvGrpSpPr/>
        <p:nvPr/>
      </p:nvGrpSpPr>
      <p:grpSpPr>
        <a:xfrm>
          <a:off x="0" y="0"/>
          <a:ext cx="0" cy="0"/>
          <a:chOff x="0" y="0"/>
          <a:chExt cx="0" cy="0"/>
        </a:xfrm>
      </p:grpSpPr>
      <p:grpSp>
        <p:nvGrpSpPr>
          <p:cNvPr id="41" name="Google Shape;41;p6"/>
          <p:cNvGrpSpPr/>
          <p:nvPr/>
        </p:nvGrpSpPr>
        <p:grpSpPr>
          <a:xfrm>
            <a:off x="-5" y="-4"/>
            <a:ext cx="3882108" cy="2241339"/>
            <a:chOff x="-5" y="-4"/>
            <a:chExt cx="3882108" cy="2241339"/>
          </a:xfrm>
        </p:grpSpPr>
        <p:sp>
          <p:nvSpPr>
            <p:cNvPr id="42" name="Google Shape;42;p6"/>
            <p:cNvSpPr/>
            <p:nvPr/>
          </p:nvSpPr>
          <p:spPr>
            <a:xfrm>
              <a:off x="-5" y="-4"/>
              <a:ext cx="3882108" cy="2241339"/>
            </a:xfrm>
            <a:custGeom>
              <a:avLst/>
              <a:gdLst/>
              <a:ahLst/>
              <a:cxnLst/>
              <a:rect l="l" t="t" r="r" b="b"/>
              <a:pathLst>
                <a:path w="2575196" h="1486792" extrusionOk="0">
                  <a:moveTo>
                    <a:pt x="0" y="0"/>
                  </a:moveTo>
                  <a:lnTo>
                    <a:pt x="0" y="1486792"/>
                  </a:lnTo>
                  <a:lnTo>
                    <a:pt x="2575197" y="0"/>
                  </a:lnTo>
                  <a:lnTo>
                    <a:pt x="0" y="0"/>
                  </a:lnTo>
                  <a:close/>
                </a:path>
              </a:pathLst>
            </a:custGeom>
            <a:gradFill>
              <a:gsLst>
                <a:gs pos="0">
                  <a:schemeClr val="accent4"/>
                </a:gs>
                <a:gs pos="27000">
                  <a:schemeClr val="accent3"/>
                </a:gs>
                <a:gs pos="84000">
                  <a:schemeClr val="accent2"/>
                </a:gs>
                <a:gs pos="100000">
                  <a:schemeClr val="accent2"/>
                </a:gs>
              </a:gsLst>
              <a:lin ang="3600008"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3" name="Google Shape;43;p6"/>
            <p:cNvSpPr/>
            <p:nvPr/>
          </p:nvSpPr>
          <p:spPr>
            <a:xfrm>
              <a:off x="-5" y="-4"/>
              <a:ext cx="3767261" cy="2205056"/>
            </a:xfrm>
            <a:custGeom>
              <a:avLst/>
              <a:gdLst/>
              <a:ahLst/>
              <a:cxnLst/>
              <a:rect l="l" t="t" r="r" b="b"/>
              <a:pathLst>
                <a:path w="2499012" h="1462724" extrusionOk="0">
                  <a:moveTo>
                    <a:pt x="951608" y="223467"/>
                  </a:moveTo>
                  <a:cubicBezTo>
                    <a:pt x="964432" y="226086"/>
                    <a:pt x="976939" y="217818"/>
                    <a:pt x="979561" y="204999"/>
                  </a:cubicBezTo>
                  <a:cubicBezTo>
                    <a:pt x="979561" y="204996"/>
                    <a:pt x="979561" y="204993"/>
                    <a:pt x="979561" y="204990"/>
                  </a:cubicBezTo>
                  <a:lnTo>
                    <a:pt x="1072011" y="204990"/>
                  </a:lnTo>
                  <a:lnTo>
                    <a:pt x="1147817" y="129185"/>
                  </a:lnTo>
                  <a:lnTo>
                    <a:pt x="1160451" y="129185"/>
                  </a:lnTo>
                  <a:cubicBezTo>
                    <a:pt x="1163073" y="142004"/>
                    <a:pt x="1175580" y="150274"/>
                    <a:pt x="1188404" y="147657"/>
                  </a:cubicBezTo>
                  <a:cubicBezTo>
                    <a:pt x="1201228" y="145041"/>
                    <a:pt x="1209503" y="132528"/>
                    <a:pt x="1206882" y="119709"/>
                  </a:cubicBezTo>
                  <a:cubicBezTo>
                    <a:pt x="1204260" y="106890"/>
                    <a:pt x="1191752" y="98620"/>
                    <a:pt x="1178929" y="101236"/>
                  </a:cubicBezTo>
                  <a:cubicBezTo>
                    <a:pt x="1169611" y="103135"/>
                    <a:pt x="1162346" y="110406"/>
                    <a:pt x="1160451" y="119709"/>
                  </a:cubicBezTo>
                  <a:lnTo>
                    <a:pt x="1143837" y="119709"/>
                  </a:lnTo>
                  <a:lnTo>
                    <a:pt x="1103123" y="160454"/>
                  </a:lnTo>
                  <a:lnTo>
                    <a:pt x="1103123" y="160454"/>
                  </a:lnTo>
                  <a:lnTo>
                    <a:pt x="1068126" y="195514"/>
                  </a:lnTo>
                  <a:lnTo>
                    <a:pt x="979687" y="195514"/>
                  </a:lnTo>
                  <a:cubicBezTo>
                    <a:pt x="977066" y="182696"/>
                    <a:pt x="964557" y="174429"/>
                    <a:pt x="951734" y="177049"/>
                  </a:cubicBezTo>
                  <a:cubicBezTo>
                    <a:pt x="938910" y="179669"/>
                    <a:pt x="930635" y="192184"/>
                    <a:pt x="933256" y="205002"/>
                  </a:cubicBezTo>
                  <a:cubicBezTo>
                    <a:pt x="935184" y="214300"/>
                    <a:pt x="942448" y="221567"/>
                    <a:pt x="951734" y="223467"/>
                  </a:cubicBezTo>
                  <a:close/>
                  <a:moveTo>
                    <a:pt x="1183761" y="110233"/>
                  </a:moveTo>
                  <a:cubicBezTo>
                    <a:pt x="1191626" y="110233"/>
                    <a:pt x="1197975" y="116597"/>
                    <a:pt x="1197975" y="124447"/>
                  </a:cubicBezTo>
                  <a:cubicBezTo>
                    <a:pt x="1197975" y="132297"/>
                    <a:pt x="1191626" y="138660"/>
                    <a:pt x="1183761" y="138660"/>
                  </a:cubicBezTo>
                  <a:cubicBezTo>
                    <a:pt x="1175896" y="138660"/>
                    <a:pt x="1169548" y="132297"/>
                    <a:pt x="1169548" y="124447"/>
                  </a:cubicBezTo>
                  <a:cubicBezTo>
                    <a:pt x="1169516" y="116614"/>
                    <a:pt x="1175865" y="110251"/>
                    <a:pt x="1183698" y="110233"/>
                  </a:cubicBezTo>
                  <a:cubicBezTo>
                    <a:pt x="1183730" y="110233"/>
                    <a:pt x="1183730" y="110233"/>
                    <a:pt x="1183761" y="110233"/>
                  </a:cubicBezTo>
                  <a:close/>
                  <a:moveTo>
                    <a:pt x="956346" y="186039"/>
                  </a:moveTo>
                  <a:cubicBezTo>
                    <a:pt x="964210" y="186039"/>
                    <a:pt x="970559" y="192402"/>
                    <a:pt x="970559" y="200252"/>
                  </a:cubicBezTo>
                  <a:cubicBezTo>
                    <a:pt x="970559" y="208102"/>
                    <a:pt x="964210" y="214465"/>
                    <a:pt x="956346" y="214465"/>
                  </a:cubicBezTo>
                  <a:cubicBezTo>
                    <a:pt x="948481" y="214465"/>
                    <a:pt x="942132" y="208102"/>
                    <a:pt x="942132" y="200252"/>
                  </a:cubicBezTo>
                  <a:cubicBezTo>
                    <a:pt x="942101" y="192419"/>
                    <a:pt x="948449" y="186056"/>
                    <a:pt x="956282" y="186039"/>
                  </a:cubicBezTo>
                  <a:cubicBezTo>
                    <a:pt x="956314" y="186039"/>
                    <a:pt x="956314" y="186039"/>
                    <a:pt x="956346" y="186039"/>
                  </a:cubicBezTo>
                  <a:close/>
                  <a:moveTo>
                    <a:pt x="2098161" y="25426"/>
                  </a:moveTo>
                  <a:cubicBezTo>
                    <a:pt x="2085337" y="22810"/>
                    <a:pt x="2072830" y="31082"/>
                    <a:pt x="2070208" y="43904"/>
                  </a:cubicBezTo>
                  <a:cubicBezTo>
                    <a:pt x="2067587" y="56725"/>
                    <a:pt x="2075862" y="69240"/>
                    <a:pt x="2088686" y="71857"/>
                  </a:cubicBezTo>
                  <a:lnTo>
                    <a:pt x="2088686" y="271319"/>
                  </a:lnTo>
                  <a:lnTo>
                    <a:pt x="1903910" y="271319"/>
                  </a:lnTo>
                  <a:lnTo>
                    <a:pt x="1752300" y="422930"/>
                  </a:lnTo>
                  <a:lnTo>
                    <a:pt x="1661807" y="422930"/>
                  </a:lnTo>
                  <a:cubicBezTo>
                    <a:pt x="1659186" y="410112"/>
                    <a:pt x="1646678" y="401840"/>
                    <a:pt x="1633854" y="404459"/>
                  </a:cubicBezTo>
                  <a:cubicBezTo>
                    <a:pt x="1621031" y="407074"/>
                    <a:pt x="1612756" y="419588"/>
                    <a:pt x="1615377" y="432405"/>
                  </a:cubicBezTo>
                  <a:cubicBezTo>
                    <a:pt x="1617999" y="445223"/>
                    <a:pt x="1630506" y="453495"/>
                    <a:pt x="1643330" y="450877"/>
                  </a:cubicBezTo>
                  <a:cubicBezTo>
                    <a:pt x="1652648" y="448978"/>
                    <a:pt x="1659913" y="441707"/>
                    <a:pt x="1661807" y="432405"/>
                  </a:cubicBezTo>
                  <a:lnTo>
                    <a:pt x="1756153" y="432405"/>
                  </a:lnTo>
                  <a:lnTo>
                    <a:pt x="1907764" y="280795"/>
                  </a:lnTo>
                  <a:lnTo>
                    <a:pt x="2088780" y="280795"/>
                  </a:lnTo>
                  <a:lnTo>
                    <a:pt x="2098256" y="275425"/>
                  </a:lnTo>
                  <a:lnTo>
                    <a:pt x="2098256" y="71857"/>
                  </a:lnTo>
                  <a:cubicBezTo>
                    <a:pt x="2111080" y="69253"/>
                    <a:pt x="2119355" y="56749"/>
                    <a:pt x="2116765" y="43928"/>
                  </a:cubicBezTo>
                  <a:cubicBezTo>
                    <a:pt x="2114870" y="34605"/>
                    <a:pt x="2107574" y="27319"/>
                    <a:pt x="2098256" y="25426"/>
                  </a:cubicBezTo>
                  <a:close/>
                  <a:moveTo>
                    <a:pt x="1638592" y="441881"/>
                  </a:moveTo>
                  <a:cubicBezTo>
                    <a:pt x="1630728" y="441881"/>
                    <a:pt x="1624379" y="435517"/>
                    <a:pt x="1624379" y="427668"/>
                  </a:cubicBezTo>
                  <a:cubicBezTo>
                    <a:pt x="1624379" y="419819"/>
                    <a:pt x="1630728" y="413454"/>
                    <a:pt x="1638592" y="413454"/>
                  </a:cubicBezTo>
                  <a:cubicBezTo>
                    <a:pt x="1646457" y="413454"/>
                    <a:pt x="1652806" y="419819"/>
                    <a:pt x="1652806" y="427668"/>
                  </a:cubicBezTo>
                  <a:cubicBezTo>
                    <a:pt x="1652806" y="435517"/>
                    <a:pt x="1646457" y="441881"/>
                    <a:pt x="1638592" y="441881"/>
                  </a:cubicBezTo>
                  <a:close/>
                  <a:moveTo>
                    <a:pt x="2093423" y="62855"/>
                  </a:moveTo>
                  <a:cubicBezTo>
                    <a:pt x="2085559" y="62855"/>
                    <a:pt x="2079210" y="56492"/>
                    <a:pt x="2079210" y="48642"/>
                  </a:cubicBezTo>
                  <a:cubicBezTo>
                    <a:pt x="2079210" y="40792"/>
                    <a:pt x="2085559" y="34428"/>
                    <a:pt x="2093423" y="34428"/>
                  </a:cubicBezTo>
                  <a:cubicBezTo>
                    <a:pt x="2101288" y="34428"/>
                    <a:pt x="2107637" y="40792"/>
                    <a:pt x="2107637" y="48642"/>
                  </a:cubicBezTo>
                  <a:cubicBezTo>
                    <a:pt x="2107637" y="56492"/>
                    <a:pt x="2101288" y="62855"/>
                    <a:pt x="2093423" y="62855"/>
                  </a:cubicBezTo>
                  <a:close/>
                  <a:moveTo>
                    <a:pt x="1330634" y="147662"/>
                  </a:moveTo>
                  <a:cubicBezTo>
                    <a:pt x="1343458" y="150281"/>
                    <a:pt x="1355965" y="142012"/>
                    <a:pt x="1358586" y="129194"/>
                  </a:cubicBezTo>
                  <a:cubicBezTo>
                    <a:pt x="1358586" y="129191"/>
                    <a:pt x="1358586" y="129188"/>
                    <a:pt x="1358586" y="129185"/>
                  </a:cubicBezTo>
                  <a:lnTo>
                    <a:pt x="1491720" y="129185"/>
                  </a:lnTo>
                  <a:lnTo>
                    <a:pt x="1491720" y="0"/>
                  </a:lnTo>
                  <a:lnTo>
                    <a:pt x="1482244" y="0"/>
                  </a:lnTo>
                  <a:lnTo>
                    <a:pt x="1482244" y="119709"/>
                  </a:lnTo>
                  <a:lnTo>
                    <a:pt x="1358586" y="119709"/>
                  </a:lnTo>
                  <a:cubicBezTo>
                    <a:pt x="1355965" y="106891"/>
                    <a:pt x="1343458" y="98624"/>
                    <a:pt x="1330634" y="101244"/>
                  </a:cubicBezTo>
                  <a:cubicBezTo>
                    <a:pt x="1317810" y="103864"/>
                    <a:pt x="1309535" y="116379"/>
                    <a:pt x="1312156" y="129197"/>
                  </a:cubicBezTo>
                  <a:cubicBezTo>
                    <a:pt x="1314083" y="138495"/>
                    <a:pt x="1321348" y="145762"/>
                    <a:pt x="1330634" y="147662"/>
                  </a:cubicBezTo>
                  <a:close/>
                  <a:moveTo>
                    <a:pt x="1335372" y="110233"/>
                  </a:moveTo>
                  <a:cubicBezTo>
                    <a:pt x="1343236" y="110233"/>
                    <a:pt x="1349585" y="116597"/>
                    <a:pt x="1349585" y="124447"/>
                  </a:cubicBezTo>
                  <a:cubicBezTo>
                    <a:pt x="1349585" y="132297"/>
                    <a:pt x="1343236" y="138660"/>
                    <a:pt x="1335372" y="138660"/>
                  </a:cubicBezTo>
                  <a:cubicBezTo>
                    <a:pt x="1327507" y="138660"/>
                    <a:pt x="1321158" y="132297"/>
                    <a:pt x="1321158" y="124447"/>
                  </a:cubicBezTo>
                  <a:cubicBezTo>
                    <a:pt x="1321127" y="116614"/>
                    <a:pt x="1327475" y="110251"/>
                    <a:pt x="1335308" y="110233"/>
                  </a:cubicBezTo>
                  <a:cubicBezTo>
                    <a:pt x="1335340" y="110233"/>
                    <a:pt x="1335340" y="110233"/>
                    <a:pt x="1335372" y="110233"/>
                  </a:cubicBezTo>
                  <a:close/>
                  <a:moveTo>
                    <a:pt x="1188499" y="0"/>
                  </a:moveTo>
                  <a:lnTo>
                    <a:pt x="1179023" y="0"/>
                  </a:lnTo>
                  <a:lnTo>
                    <a:pt x="1179023" y="43904"/>
                  </a:lnTo>
                  <a:lnTo>
                    <a:pt x="1036889" y="43904"/>
                  </a:lnTo>
                  <a:lnTo>
                    <a:pt x="1036889" y="0"/>
                  </a:lnTo>
                  <a:lnTo>
                    <a:pt x="1027413" y="0"/>
                  </a:lnTo>
                  <a:lnTo>
                    <a:pt x="1027413" y="53379"/>
                  </a:lnTo>
                  <a:lnTo>
                    <a:pt x="1188499" y="53379"/>
                  </a:lnTo>
                  <a:close/>
                  <a:moveTo>
                    <a:pt x="2173966" y="25426"/>
                  </a:moveTo>
                  <a:cubicBezTo>
                    <a:pt x="2161143" y="22810"/>
                    <a:pt x="2148635" y="31082"/>
                    <a:pt x="2146013" y="43904"/>
                  </a:cubicBezTo>
                  <a:cubicBezTo>
                    <a:pt x="2143392" y="56725"/>
                    <a:pt x="2151667" y="69240"/>
                    <a:pt x="2164491" y="71857"/>
                  </a:cubicBezTo>
                  <a:lnTo>
                    <a:pt x="2164491" y="237112"/>
                  </a:lnTo>
                  <a:lnTo>
                    <a:pt x="2173966" y="231648"/>
                  </a:lnTo>
                  <a:lnTo>
                    <a:pt x="2173966" y="71857"/>
                  </a:lnTo>
                  <a:cubicBezTo>
                    <a:pt x="2186790" y="69253"/>
                    <a:pt x="2195065" y="56749"/>
                    <a:pt x="2192475" y="43928"/>
                  </a:cubicBezTo>
                  <a:cubicBezTo>
                    <a:pt x="2190580" y="34605"/>
                    <a:pt x="2183284" y="27319"/>
                    <a:pt x="2173966" y="25426"/>
                  </a:cubicBezTo>
                  <a:close/>
                  <a:moveTo>
                    <a:pt x="2169229" y="62855"/>
                  </a:moveTo>
                  <a:cubicBezTo>
                    <a:pt x="2161364" y="62855"/>
                    <a:pt x="2155015" y="56492"/>
                    <a:pt x="2155015" y="48642"/>
                  </a:cubicBezTo>
                  <a:cubicBezTo>
                    <a:pt x="2155015" y="40792"/>
                    <a:pt x="2161364" y="34428"/>
                    <a:pt x="2169229" y="34428"/>
                  </a:cubicBezTo>
                  <a:cubicBezTo>
                    <a:pt x="2177093" y="34428"/>
                    <a:pt x="2183442" y="40792"/>
                    <a:pt x="2183442" y="48642"/>
                  </a:cubicBezTo>
                  <a:cubicBezTo>
                    <a:pt x="2183442" y="56492"/>
                    <a:pt x="2177093" y="62855"/>
                    <a:pt x="2169229" y="62855"/>
                  </a:cubicBezTo>
                  <a:close/>
                  <a:moveTo>
                    <a:pt x="1027413" y="147662"/>
                  </a:moveTo>
                  <a:cubicBezTo>
                    <a:pt x="1040237" y="150276"/>
                    <a:pt x="1052745" y="142002"/>
                    <a:pt x="1055366" y="129183"/>
                  </a:cubicBezTo>
                  <a:cubicBezTo>
                    <a:pt x="1057956" y="116363"/>
                    <a:pt x="1049713" y="103852"/>
                    <a:pt x="1036889" y="101239"/>
                  </a:cubicBezTo>
                  <a:cubicBezTo>
                    <a:pt x="1024065" y="98626"/>
                    <a:pt x="1011557" y="106894"/>
                    <a:pt x="1008935" y="119709"/>
                  </a:cubicBezTo>
                  <a:lnTo>
                    <a:pt x="961083" y="119709"/>
                  </a:lnTo>
                  <a:lnTo>
                    <a:pt x="961083" y="0"/>
                  </a:lnTo>
                  <a:lnTo>
                    <a:pt x="951608" y="0"/>
                  </a:lnTo>
                  <a:lnTo>
                    <a:pt x="951608" y="129185"/>
                  </a:lnTo>
                  <a:lnTo>
                    <a:pt x="1008935" y="129185"/>
                  </a:lnTo>
                  <a:cubicBezTo>
                    <a:pt x="1010831" y="138491"/>
                    <a:pt x="1018095" y="145764"/>
                    <a:pt x="1027413" y="147662"/>
                  </a:cubicBezTo>
                  <a:close/>
                  <a:moveTo>
                    <a:pt x="1032151" y="110233"/>
                  </a:moveTo>
                  <a:cubicBezTo>
                    <a:pt x="1040016" y="110233"/>
                    <a:pt x="1046364" y="116597"/>
                    <a:pt x="1046364" y="124447"/>
                  </a:cubicBezTo>
                  <a:cubicBezTo>
                    <a:pt x="1046364" y="132297"/>
                    <a:pt x="1040016" y="138660"/>
                    <a:pt x="1032151" y="138660"/>
                  </a:cubicBezTo>
                  <a:cubicBezTo>
                    <a:pt x="1024286" y="138660"/>
                    <a:pt x="1017937" y="132297"/>
                    <a:pt x="1017937" y="124447"/>
                  </a:cubicBezTo>
                  <a:cubicBezTo>
                    <a:pt x="1017906" y="116614"/>
                    <a:pt x="1024254" y="110251"/>
                    <a:pt x="1032088" y="110233"/>
                  </a:cubicBezTo>
                  <a:cubicBezTo>
                    <a:pt x="1032119" y="110233"/>
                    <a:pt x="1032119" y="110233"/>
                    <a:pt x="1032151" y="110233"/>
                  </a:cubicBezTo>
                  <a:close/>
                  <a:moveTo>
                    <a:pt x="1691182" y="498735"/>
                  </a:moveTo>
                  <a:lnTo>
                    <a:pt x="1633854" y="498735"/>
                  </a:lnTo>
                  <a:lnTo>
                    <a:pt x="1633854" y="543492"/>
                  </a:lnTo>
                  <a:lnTo>
                    <a:pt x="1643330" y="537996"/>
                  </a:lnTo>
                  <a:lnTo>
                    <a:pt x="1643330" y="508211"/>
                  </a:lnTo>
                  <a:lnTo>
                    <a:pt x="1691182" y="508211"/>
                  </a:lnTo>
                  <a:cubicBezTo>
                    <a:pt x="1691182" y="508842"/>
                    <a:pt x="1691530" y="509442"/>
                    <a:pt x="1691719" y="510074"/>
                  </a:cubicBezTo>
                  <a:lnTo>
                    <a:pt x="1700342" y="505084"/>
                  </a:lnTo>
                  <a:cubicBezTo>
                    <a:pt x="1700310" y="504547"/>
                    <a:pt x="1700310" y="504010"/>
                    <a:pt x="1700342" y="503473"/>
                  </a:cubicBezTo>
                  <a:cubicBezTo>
                    <a:pt x="1700310" y="495658"/>
                    <a:pt x="1706596" y="489288"/>
                    <a:pt x="1714398" y="489243"/>
                  </a:cubicBezTo>
                  <a:cubicBezTo>
                    <a:pt x="1717524" y="489225"/>
                    <a:pt x="1720557" y="490232"/>
                    <a:pt x="1723020" y="492102"/>
                  </a:cubicBezTo>
                  <a:lnTo>
                    <a:pt x="1731675" y="487111"/>
                  </a:lnTo>
                  <a:cubicBezTo>
                    <a:pt x="1722641" y="477655"/>
                    <a:pt x="1707638" y="477314"/>
                    <a:pt x="1698194" y="486353"/>
                  </a:cubicBezTo>
                  <a:cubicBezTo>
                    <a:pt x="1694688" y="489689"/>
                    <a:pt x="1692319" y="494007"/>
                    <a:pt x="1691340" y="498735"/>
                  </a:cubicBezTo>
                  <a:close/>
                  <a:moveTo>
                    <a:pt x="1882085" y="400157"/>
                  </a:moveTo>
                  <a:lnTo>
                    <a:pt x="1913671" y="381900"/>
                  </a:lnTo>
                  <a:lnTo>
                    <a:pt x="1938939" y="356632"/>
                  </a:lnTo>
                  <a:lnTo>
                    <a:pt x="1957448" y="356632"/>
                  </a:lnTo>
                  <a:lnTo>
                    <a:pt x="1973872" y="347156"/>
                  </a:lnTo>
                  <a:lnTo>
                    <a:pt x="1935053" y="347156"/>
                  </a:lnTo>
                  <a:close/>
                  <a:moveTo>
                    <a:pt x="799997" y="71857"/>
                  </a:moveTo>
                  <a:lnTo>
                    <a:pt x="799997" y="356600"/>
                  </a:lnTo>
                  <a:lnTo>
                    <a:pt x="1160546" y="356600"/>
                  </a:lnTo>
                  <a:cubicBezTo>
                    <a:pt x="1163167" y="369418"/>
                    <a:pt x="1175675" y="377690"/>
                    <a:pt x="1188499" y="375071"/>
                  </a:cubicBezTo>
                  <a:cubicBezTo>
                    <a:pt x="1201323" y="372456"/>
                    <a:pt x="1209598" y="359942"/>
                    <a:pt x="1206976" y="347125"/>
                  </a:cubicBezTo>
                  <a:cubicBezTo>
                    <a:pt x="1204355" y="334307"/>
                    <a:pt x="1191847" y="326035"/>
                    <a:pt x="1179023" y="328653"/>
                  </a:cubicBezTo>
                  <a:cubicBezTo>
                    <a:pt x="1169706" y="330552"/>
                    <a:pt x="1162441" y="337823"/>
                    <a:pt x="1160546" y="347125"/>
                  </a:cubicBezTo>
                  <a:lnTo>
                    <a:pt x="809473" y="347125"/>
                  </a:lnTo>
                  <a:lnTo>
                    <a:pt x="809473" y="71857"/>
                  </a:lnTo>
                  <a:cubicBezTo>
                    <a:pt x="822297" y="69240"/>
                    <a:pt x="830572" y="56728"/>
                    <a:pt x="827950" y="43909"/>
                  </a:cubicBezTo>
                  <a:cubicBezTo>
                    <a:pt x="825329" y="31090"/>
                    <a:pt x="812821" y="22819"/>
                    <a:pt x="799997" y="25436"/>
                  </a:cubicBezTo>
                  <a:cubicBezTo>
                    <a:pt x="787174" y="28053"/>
                    <a:pt x="778899" y="40566"/>
                    <a:pt x="781520" y="53384"/>
                  </a:cubicBezTo>
                  <a:cubicBezTo>
                    <a:pt x="783415" y="62687"/>
                    <a:pt x="790680" y="69958"/>
                    <a:pt x="799997" y="71857"/>
                  </a:cubicBezTo>
                  <a:close/>
                  <a:moveTo>
                    <a:pt x="1183761" y="337649"/>
                  </a:moveTo>
                  <a:cubicBezTo>
                    <a:pt x="1191626" y="337649"/>
                    <a:pt x="1197975" y="344013"/>
                    <a:pt x="1197975" y="351862"/>
                  </a:cubicBezTo>
                  <a:cubicBezTo>
                    <a:pt x="1197975" y="359711"/>
                    <a:pt x="1191626" y="366076"/>
                    <a:pt x="1183761" y="366076"/>
                  </a:cubicBezTo>
                  <a:cubicBezTo>
                    <a:pt x="1175896" y="366076"/>
                    <a:pt x="1169548" y="359711"/>
                    <a:pt x="1169548" y="351862"/>
                  </a:cubicBezTo>
                  <a:cubicBezTo>
                    <a:pt x="1169516" y="344029"/>
                    <a:pt x="1175865" y="337668"/>
                    <a:pt x="1183698" y="337649"/>
                  </a:cubicBezTo>
                  <a:cubicBezTo>
                    <a:pt x="1183730" y="337649"/>
                    <a:pt x="1183730" y="337649"/>
                    <a:pt x="1183761" y="337649"/>
                  </a:cubicBezTo>
                  <a:close/>
                  <a:moveTo>
                    <a:pt x="804735" y="34428"/>
                  </a:moveTo>
                  <a:cubicBezTo>
                    <a:pt x="812600" y="34428"/>
                    <a:pt x="818949" y="40792"/>
                    <a:pt x="818949" y="48642"/>
                  </a:cubicBezTo>
                  <a:cubicBezTo>
                    <a:pt x="818949" y="56492"/>
                    <a:pt x="812600" y="62855"/>
                    <a:pt x="804735" y="62855"/>
                  </a:cubicBezTo>
                  <a:cubicBezTo>
                    <a:pt x="796871" y="62855"/>
                    <a:pt x="790522" y="56492"/>
                    <a:pt x="790522" y="48642"/>
                  </a:cubicBezTo>
                  <a:cubicBezTo>
                    <a:pt x="790490" y="40809"/>
                    <a:pt x="796839" y="34446"/>
                    <a:pt x="804672" y="34428"/>
                  </a:cubicBezTo>
                  <a:cubicBezTo>
                    <a:pt x="804704" y="34428"/>
                    <a:pt x="804704" y="34428"/>
                    <a:pt x="804735" y="34428"/>
                  </a:cubicBezTo>
                  <a:close/>
                  <a:moveTo>
                    <a:pt x="127226" y="918506"/>
                  </a:moveTo>
                  <a:lnTo>
                    <a:pt x="0" y="791280"/>
                  </a:lnTo>
                  <a:lnTo>
                    <a:pt x="0" y="804546"/>
                  </a:lnTo>
                  <a:lnTo>
                    <a:pt x="117751" y="922296"/>
                  </a:lnTo>
                  <a:lnTo>
                    <a:pt x="117751" y="1190457"/>
                  </a:lnTo>
                  <a:lnTo>
                    <a:pt x="513264" y="1190457"/>
                  </a:lnTo>
                  <a:lnTo>
                    <a:pt x="529689" y="1180982"/>
                  </a:lnTo>
                  <a:lnTo>
                    <a:pt x="127226" y="1180982"/>
                  </a:lnTo>
                  <a:close/>
                  <a:moveTo>
                    <a:pt x="875803" y="72015"/>
                  </a:moveTo>
                  <a:cubicBezTo>
                    <a:pt x="888627" y="74631"/>
                    <a:pt x="901134" y="66359"/>
                    <a:pt x="903755" y="53537"/>
                  </a:cubicBezTo>
                  <a:cubicBezTo>
                    <a:pt x="906377" y="40716"/>
                    <a:pt x="898102" y="28201"/>
                    <a:pt x="885278" y="25584"/>
                  </a:cubicBezTo>
                  <a:lnTo>
                    <a:pt x="885278" y="0"/>
                  </a:lnTo>
                  <a:lnTo>
                    <a:pt x="875803" y="0"/>
                  </a:lnTo>
                  <a:lnTo>
                    <a:pt x="875803" y="25426"/>
                  </a:lnTo>
                  <a:cubicBezTo>
                    <a:pt x="862979" y="28030"/>
                    <a:pt x="854704" y="40534"/>
                    <a:pt x="857293" y="53356"/>
                  </a:cubicBezTo>
                  <a:cubicBezTo>
                    <a:pt x="859189" y="62678"/>
                    <a:pt x="866485" y="69964"/>
                    <a:pt x="875803" y="71857"/>
                  </a:cubicBezTo>
                  <a:close/>
                  <a:moveTo>
                    <a:pt x="880540" y="34586"/>
                  </a:moveTo>
                  <a:cubicBezTo>
                    <a:pt x="888405" y="34586"/>
                    <a:pt x="894754" y="40950"/>
                    <a:pt x="894754" y="48800"/>
                  </a:cubicBezTo>
                  <a:cubicBezTo>
                    <a:pt x="894754" y="56650"/>
                    <a:pt x="888405" y="63013"/>
                    <a:pt x="880540" y="63013"/>
                  </a:cubicBezTo>
                  <a:cubicBezTo>
                    <a:pt x="872676" y="63013"/>
                    <a:pt x="866327" y="56650"/>
                    <a:pt x="866327" y="48800"/>
                  </a:cubicBezTo>
                  <a:cubicBezTo>
                    <a:pt x="866232" y="40968"/>
                    <a:pt x="872486" y="34534"/>
                    <a:pt x="880319" y="34429"/>
                  </a:cubicBezTo>
                  <a:cubicBezTo>
                    <a:pt x="880382" y="34429"/>
                    <a:pt x="880477" y="34428"/>
                    <a:pt x="880540" y="34428"/>
                  </a:cubicBezTo>
                  <a:close/>
                  <a:moveTo>
                    <a:pt x="875803" y="147820"/>
                  </a:moveTo>
                  <a:lnTo>
                    <a:pt x="875803" y="280795"/>
                  </a:lnTo>
                  <a:lnTo>
                    <a:pt x="1147817" y="280795"/>
                  </a:lnTo>
                  <a:lnTo>
                    <a:pt x="1264304" y="164245"/>
                  </a:lnTo>
                  <a:lnTo>
                    <a:pt x="1264304" y="0"/>
                  </a:lnTo>
                  <a:lnTo>
                    <a:pt x="1254829" y="0"/>
                  </a:lnTo>
                  <a:lnTo>
                    <a:pt x="1254829" y="160391"/>
                  </a:lnTo>
                  <a:lnTo>
                    <a:pt x="1143932" y="271319"/>
                  </a:lnTo>
                  <a:lnTo>
                    <a:pt x="885278" y="271319"/>
                  </a:lnTo>
                  <a:lnTo>
                    <a:pt x="885278" y="147662"/>
                  </a:lnTo>
                  <a:cubicBezTo>
                    <a:pt x="898102" y="145046"/>
                    <a:pt x="906377" y="132533"/>
                    <a:pt x="903755" y="119714"/>
                  </a:cubicBezTo>
                  <a:cubicBezTo>
                    <a:pt x="901134" y="106895"/>
                    <a:pt x="888627" y="98624"/>
                    <a:pt x="875803" y="101241"/>
                  </a:cubicBezTo>
                  <a:cubicBezTo>
                    <a:pt x="862979" y="103858"/>
                    <a:pt x="854704" y="116371"/>
                    <a:pt x="857325" y="129189"/>
                  </a:cubicBezTo>
                  <a:cubicBezTo>
                    <a:pt x="859220" y="138493"/>
                    <a:pt x="866485" y="145763"/>
                    <a:pt x="875803" y="147662"/>
                  </a:cubicBezTo>
                  <a:close/>
                  <a:moveTo>
                    <a:pt x="880540" y="110391"/>
                  </a:moveTo>
                  <a:cubicBezTo>
                    <a:pt x="888405" y="110391"/>
                    <a:pt x="894754" y="116755"/>
                    <a:pt x="894754" y="124605"/>
                  </a:cubicBezTo>
                  <a:cubicBezTo>
                    <a:pt x="894754" y="132455"/>
                    <a:pt x="888405" y="138818"/>
                    <a:pt x="880540" y="138818"/>
                  </a:cubicBezTo>
                  <a:cubicBezTo>
                    <a:pt x="872676" y="138818"/>
                    <a:pt x="866327" y="132455"/>
                    <a:pt x="866327" y="124605"/>
                  </a:cubicBezTo>
                  <a:cubicBezTo>
                    <a:pt x="866232" y="116773"/>
                    <a:pt x="872486" y="110339"/>
                    <a:pt x="880319" y="110235"/>
                  </a:cubicBezTo>
                  <a:cubicBezTo>
                    <a:pt x="880382" y="110234"/>
                    <a:pt x="880477" y="110233"/>
                    <a:pt x="880540" y="110233"/>
                  </a:cubicBezTo>
                  <a:close/>
                  <a:moveTo>
                    <a:pt x="41946" y="1462724"/>
                  </a:moveTo>
                  <a:lnTo>
                    <a:pt x="51421" y="1457260"/>
                  </a:lnTo>
                  <a:lnTo>
                    <a:pt x="51421" y="1266262"/>
                  </a:lnTo>
                  <a:lnTo>
                    <a:pt x="381963" y="1266262"/>
                  </a:lnTo>
                  <a:lnTo>
                    <a:pt x="398387" y="1256787"/>
                  </a:lnTo>
                  <a:lnTo>
                    <a:pt x="41946" y="1256787"/>
                  </a:lnTo>
                  <a:close/>
                  <a:moveTo>
                    <a:pt x="1861270" y="72015"/>
                  </a:moveTo>
                  <a:lnTo>
                    <a:pt x="1861270" y="129185"/>
                  </a:lnTo>
                  <a:lnTo>
                    <a:pt x="1946551" y="129185"/>
                  </a:lnTo>
                  <a:lnTo>
                    <a:pt x="1946551" y="0"/>
                  </a:lnTo>
                  <a:lnTo>
                    <a:pt x="1937075" y="0"/>
                  </a:lnTo>
                  <a:lnTo>
                    <a:pt x="1937075" y="119709"/>
                  </a:lnTo>
                  <a:lnTo>
                    <a:pt x="1870746" y="119709"/>
                  </a:lnTo>
                  <a:lnTo>
                    <a:pt x="1870746" y="71857"/>
                  </a:lnTo>
                  <a:cubicBezTo>
                    <a:pt x="1883570" y="69240"/>
                    <a:pt x="1891845" y="56728"/>
                    <a:pt x="1889223" y="43909"/>
                  </a:cubicBezTo>
                  <a:cubicBezTo>
                    <a:pt x="1886602" y="31090"/>
                    <a:pt x="1874094" y="22819"/>
                    <a:pt x="1861270" y="25436"/>
                  </a:cubicBezTo>
                  <a:cubicBezTo>
                    <a:pt x="1848446" y="28053"/>
                    <a:pt x="1840171" y="40566"/>
                    <a:pt x="1842792" y="53384"/>
                  </a:cubicBezTo>
                  <a:cubicBezTo>
                    <a:pt x="1844688" y="62687"/>
                    <a:pt x="1851952" y="69958"/>
                    <a:pt x="1861270" y="71857"/>
                  </a:cubicBezTo>
                  <a:close/>
                  <a:moveTo>
                    <a:pt x="1866008" y="34586"/>
                  </a:moveTo>
                  <a:cubicBezTo>
                    <a:pt x="1873873" y="34586"/>
                    <a:pt x="1880221" y="40950"/>
                    <a:pt x="1880221" y="48800"/>
                  </a:cubicBezTo>
                  <a:cubicBezTo>
                    <a:pt x="1880221" y="56650"/>
                    <a:pt x="1873873" y="63013"/>
                    <a:pt x="1866008" y="63013"/>
                  </a:cubicBezTo>
                  <a:cubicBezTo>
                    <a:pt x="1858143" y="63013"/>
                    <a:pt x="1851794" y="56650"/>
                    <a:pt x="1851794" y="48800"/>
                  </a:cubicBezTo>
                  <a:cubicBezTo>
                    <a:pt x="1851700" y="40968"/>
                    <a:pt x="1857953" y="34534"/>
                    <a:pt x="1865787" y="34429"/>
                  </a:cubicBezTo>
                  <a:cubicBezTo>
                    <a:pt x="1865850" y="34429"/>
                    <a:pt x="1865945" y="34428"/>
                    <a:pt x="1866008" y="34428"/>
                  </a:cubicBezTo>
                  <a:close/>
                  <a:moveTo>
                    <a:pt x="1567525" y="404610"/>
                  </a:moveTo>
                  <a:cubicBezTo>
                    <a:pt x="1554701" y="401995"/>
                    <a:pt x="1542193" y="410267"/>
                    <a:pt x="1539571" y="423088"/>
                  </a:cubicBezTo>
                  <a:cubicBezTo>
                    <a:pt x="1536950" y="435908"/>
                    <a:pt x="1545225" y="448426"/>
                    <a:pt x="1558049" y="451041"/>
                  </a:cubicBezTo>
                  <a:lnTo>
                    <a:pt x="1558049" y="587395"/>
                  </a:lnTo>
                  <a:lnTo>
                    <a:pt x="1567525" y="581931"/>
                  </a:lnTo>
                  <a:lnTo>
                    <a:pt x="1567525" y="450883"/>
                  </a:lnTo>
                  <a:cubicBezTo>
                    <a:pt x="1580349" y="448280"/>
                    <a:pt x="1588624" y="435776"/>
                    <a:pt x="1586034" y="422955"/>
                  </a:cubicBezTo>
                  <a:cubicBezTo>
                    <a:pt x="1584139" y="413631"/>
                    <a:pt x="1576843" y="406344"/>
                    <a:pt x="1567525" y="404452"/>
                  </a:cubicBezTo>
                  <a:close/>
                  <a:moveTo>
                    <a:pt x="1562787" y="442039"/>
                  </a:moveTo>
                  <a:cubicBezTo>
                    <a:pt x="1554922" y="442039"/>
                    <a:pt x="1548574" y="435674"/>
                    <a:pt x="1548574" y="427825"/>
                  </a:cubicBezTo>
                  <a:cubicBezTo>
                    <a:pt x="1548574" y="419976"/>
                    <a:pt x="1554922" y="413612"/>
                    <a:pt x="1562787" y="413612"/>
                  </a:cubicBezTo>
                  <a:cubicBezTo>
                    <a:pt x="1570652" y="413612"/>
                    <a:pt x="1577001" y="419976"/>
                    <a:pt x="1577001" y="427825"/>
                  </a:cubicBezTo>
                  <a:cubicBezTo>
                    <a:pt x="1576906" y="435614"/>
                    <a:pt x="1570589" y="441881"/>
                    <a:pt x="1562787" y="441881"/>
                  </a:cubicBezTo>
                  <a:close/>
                  <a:moveTo>
                    <a:pt x="2477187" y="44062"/>
                  </a:moveTo>
                  <a:lnTo>
                    <a:pt x="2477187" y="0"/>
                  </a:lnTo>
                  <a:lnTo>
                    <a:pt x="2467712" y="0"/>
                  </a:lnTo>
                  <a:lnTo>
                    <a:pt x="2467712" y="53379"/>
                  </a:lnTo>
                  <a:lnTo>
                    <a:pt x="2482620" y="53379"/>
                  </a:lnTo>
                  <a:lnTo>
                    <a:pt x="2499012" y="43904"/>
                  </a:lnTo>
                  <a:close/>
                  <a:moveTo>
                    <a:pt x="2325577" y="25584"/>
                  </a:moveTo>
                  <a:lnTo>
                    <a:pt x="2325577" y="0"/>
                  </a:lnTo>
                  <a:lnTo>
                    <a:pt x="2316101" y="0"/>
                  </a:lnTo>
                  <a:lnTo>
                    <a:pt x="2316101" y="25426"/>
                  </a:lnTo>
                  <a:cubicBezTo>
                    <a:pt x="2303277" y="28043"/>
                    <a:pt x="2295002" y="40556"/>
                    <a:pt x="2297623" y="53375"/>
                  </a:cubicBezTo>
                  <a:cubicBezTo>
                    <a:pt x="2300245" y="66193"/>
                    <a:pt x="2312753" y="74464"/>
                    <a:pt x="2325577" y="71847"/>
                  </a:cubicBezTo>
                  <a:cubicBezTo>
                    <a:pt x="2338401" y="69231"/>
                    <a:pt x="2346676" y="56718"/>
                    <a:pt x="2344054" y="43899"/>
                  </a:cubicBezTo>
                  <a:cubicBezTo>
                    <a:pt x="2342159" y="34596"/>
                    <a:pt x="2334894" y="27325"/>
                    <a:pt x="2325577" y="25426"/>
                  </a:cubicBezTo>
                  <a:close/>
                  <a:moveTo>
                    <a:pt x="2320839" y="63013"/>
                  </a:moveTo>
                  <a:cubicBezTo>
                    <a:pt x="2312974" y="63013"/>
                    <a:pt x="2306626" y="56650"/>
                    <a:pt x="2306626" y="48800"/>
                  </a:cubicBezTo>
                  <a:cubicBezTo>
                    <a:pt x="2306626" y="40950"/>
                    <a:pt x="2312974" y="34586"/>
                    <a:pt x="2320839" y="34586"/>
                  </a:cubicBezTo>
                  <a:cubicBezTo>
                    <a:pt x="2328704" y="34586"/>
                    <a:pt x="2335052" y="40950"/>
                    <a:pt x="2335052" y="48800"/>
                  </a:cubicBezTo>
                  <a:cubicBezTo>
                    <a:pt x="2334958" y="56588"/>
                    <a:pt x="2328641" y="62856"/>
                    <a:pt x="2320839" y="62855"/>
                  </a:cubicBezTo>
                  <a:close/>
                  <a:moveTo>
                    <a:pt x="2391906" y="105969"/>
                  </a:moveTo>
                  <a:lnTo>
                    <a:pt x="2401382" y="100505"/>
                  </a:lnTo>
                  <a:lnTo>
                    <a:pt x="2401382" y="0"/>
                  </a:lnTo>
                  <a:lnTo>
                    <a:pt x="2391906" y="0"/>
                  </a:lnTo>
                  <a:close/>
                  <a:moveTo>
                    <a:pt x="733668" y="650503"/>
                  </a:moveTo>
                  <a:lnTo>
                    <a:pt x="524729" y="650503"/>
                  </a:lnTo>
                  <a:cubicBezTo>
                    <a:pt x="522108" y="637686"/>
                    <a:pt x="509601" y="629414"/>
                    <a:pt x="496777" y="632032"/>
                  </a:cubicBezTo>
                  <a:cubicBezTo>
                    <a:pt x="483953" y="634647"/>
                    <a:pt x="475678" y="647161"/>
                    <a:pt x="478299" y="659979"/>
                  </a:cubicBezTo>
                  <a:cubicBezTo>
                    <a:pt x="480921" y="672796"/>
                    <a:pt x="493428" y="681068"/>
                    <a:pt x="506252" y="678450"/>
                  </a:cubicBezTo>
                  <a:cubicBezTo>
                    <a:pt x="515570" y="676552"/>
                    <a:pt x="522835" y="669281"/>
                    <a:pt x="524729" y="659979"/>
                  </a:cubicBezTo>
                  <a:lnTo>
                    <a:pt x="724192" y="659979"/>
                  </a:lnTo>
                  <a:lnTo>
                    <a:pt x="724192" y="726308"/>
                  </a:lnTo>
                  <a:lnTo>
                    <a:pt x="648387" y="726308"/>
                  </a:lnTo>
                  <a:lnTo>
                    <a:pt x="648387" y="1105334"/>
                  </a:lnTo>
                  <a:lnTo>
                    <a:pt x="600535" y="1105334"/>
                  </a:lnTo>
                  <a:cubicBezTo>
                    <a:pt x="597914" y="1092517"/>
                    <a:pt x="585406" y="1084245"/>
                    <a:pt x="572582" y="1086863"/>
                  </a:cubicBezTo>
                  <a:cubicBezTo>
                    <a:pt x="559758" y="1089478"/>
                    <a:pt x="551483" y="1101993"/>
                    <a:pt x="554104" y="1114810"/>
                  </a:cubicBezTo>
                  <a:cubicBezTo>
                    <a:pt x="556726" y="1127627"/>
                    <a:pt x="569234" y="1135900"/>
                    <a:pt x="582058" y="1133281"/>
                  </a:cubicBezTo>
                  <a:cubicBezTo>
                    <a:pt x="591375" y="1131383"/>
                    <a:pt x="598640" y="1124112"/>
                    <a:pt x="600535" y="1114810"/>
                  </a:cubicBezTo>
                  <a:lnTo>
                    <a:pt x="644565" y="1114810"/>
                  </a:lnTo>
                  <a:lnTo>
                    <a:pt x="657863" y="1107135"/>
                  </a:lnTo>
                  <a:lnTo>
                    <a:pt x="657863" y="735626"/>
                  </a:lnTo>
                  <a:lnTo>
                    <a:pt x="733668" y="735626"/>
                  </a:lnTo>
                  <a:close/>
                  <a:moveTo>
                    <a:pt x="501515" y="669454"/>
                  </a:moveTo>
                  <a:cubicBezTo>
                    <a:pt x="493650" y="669454"/>
                    <a:pt x="487301" y="663090"/>
                    <a:pt x="487301" y="655241"/>
                  </a:cubicBezTo>
                  <a:cubicBezTo>
                    <a:pt x="487301" y="647392"/>
                    <a:pt x="493650" y="641028"/>
                    <a:pt x="501515" y="641028"/>
                  </a:cubicBezTo>
                  <a:cubicBezTo>
                    <a:pt x="509379" y="641028"/>
                    <a:pt x="515728" y="647392"/>
                    <a:pt x="515728" y="655241"/>
                  </a:cubicBezTo>
                  <a:cubicBezTo>
                    <a:pt x="515633" y="663030"/>
                    <a:pt x="509316" y="669297"/>
                    <a:pt x="501515" y="669297"/>
                  </a:cubicBezTo>
                  <a:close/>
                  <a:moveTo>
                    <a:pt x="577320" y="1124286"/>
                  </a:moveTo>
                  <a:cubicBezTo>
                    <a:pt x="569455" y="1124286"/>
                    <a:pt x="563106" y="1117921"/>
                    <a:pt x="563106" y="1110072"/>
                  </a:cubicBezTo>
                  <a:cubicBezTo>
                    <a:pt x="563106" y="1102223"/>
                    <a:pt x="569455" y="1095859"/>
                    <a:pt x="577320" y="1095859"/>
                  </a:cubicBezTo>
                  <a:cubicBezTo>
                    <a:pt x="585185" y="1095859"/>
                    <a:pt x="591533" y="1102223"/>
                    <a:pt x="591533" y="1110072"/>
                  </a:cubicBezTo>
                  <a:cubicBezTo>
                    <a:pt x="591438" y="1117861"/>
                    <a:pt x="585121" y="1124128"/>
                    <a:pt x="577320" y="1124128"/>
                  </a:cubicBezTo>
                  <a:close/>
                  <a:moveTo>
                    <a:pt x="1870746" y="177195"/>
                  </a:moveTo>
                  <a:cubicBezTo>
                    <a:pt x="1857922" y="174581"/>
                    <a:pt x="1845414" y="182855"/>
                    <a:pt x="1842792" y="195674"/>
                  </a:cubicBezTo>
                  <a:cubicBezTo>
                    <a:pt x="1840203" y="208493"/>
                    <a:pt x="1848446" y="221004"/>
                    <a:pt x="1861270" y="223618"/>
                  </a:cubicBezTo>
                  <a:cubicBezTo>
                    <a:pt x="1874094" y="226231"/>
                    <a:pt x="1886602" y="217963"/>
                    <a:pt x="1889223" y="205148"/>
                  </a:cubicBezTo>
                  <a:lnTo>
                    <a:pt x="2022356" y="205148"/>
                  </a:lnTo>
                  <a:lnTo>
                    <a:pt x="2022356" y="0"/>
                  </a:lnTo>
                  <a:lnTo>
                    <a:pt x="2012880" y="0"/>
                  </a:lnTo>
                  <a:lnTo>
                    <a:pt x="2012880" y="195514"/>
                  </a:lnTo>
                  <a:lnTo>
                    <a:pt x="1889223" y="195514"/>
                  </a:lnTo>
                  <a:cubicBezTo>
                    <a:pt x="1887328" y="186204"/>
                    <a:pt x="1880063" y="178927"/>
                    <a:pt x="1870746" y="177037"/>
                  </a:cubicBezTo>
                  <a:close/>
                  <a:moveTo>
                    <a:pt x="1866008" y="214623"/>
                  </a:moveTo>
                  <a:cubicBezTo>
                    <a:pt x="1858143" y="214623"/>
                    <a:pt x="1851794" y="208260"/>
                    <a:pt x="1851794" y="200410"/>
                  </a:cubicBezTo>
                  <a:cubicBezTo>
                    <a:pt x="1851794" y="192560"/>
                    <a:pt x="1858143" y="186196"/>
                    <a:pt x="1866008" y="186196"/>
                  </a:cubicBezTo>
                  <a:cubicBezTo>
                    <a:pt x="1873873" y="186196"/>
                    <a:pt x="1880221" y="192560"/>
                    <a:pt x="1880221" y="200410"/>
                  </a:cubicBezTo>
                  <a:cubicBezTo>
                    <a:pt x="1880126" y="208198"/>
                    <a:pt x="1873809" y="214466"/>
                    <a:pt x="1866008" y="214465"/>
                  </a:cubicBezTo>
                  <a:close/>
                  <a:moveTo>
                    <a:pt x="554104" y="1029529"/>
                  </a:moveTo>
                  <a:cubicBezTo>
                    <a:pt x="551483" y="1042350"/>
                    <a:pt x="559758" y="1054861"/>
                    <a:pt x="572582" y="1057473"/>
                  </a:cubicBezTo>
                  <a:cubicBezTo>
                    <a:pt x="585406" y="1060088"/>
                    <a:pt x="597914" y="1051813"/>
                    <a:pt x="600535" y="1038992"/>
                  </a:cubicBezTo>
                  <a:cubicBezTo>
                    <a:pt x="603125" y="1026178"/>
                    <a:pt x="594881" y="1013670"/>
                    <a:pt x="582058" y="1011052"/>
                  </a:cubicBezTo>
                  <a:lnTo>
                    <a:pt x="582058" y="754262"/>
                  </a:lnTo>
                  <a:cubicBezTo>
                    <a:pt x="594881" y="751646"/>
                    <a:pt x="603156" y="739132"/>
                    <a:pt x="600535" y="726315"/>
                  </a:cubicBezTo>
                  <a:cubicBezTo>
                    <a:pt x="597914" y="713494"/>
                    <a:pt x="585406" y="705225"/>
                    <a:pt x="572582" y="707840"/>
                  </a:cubicBezTo>
                  <a:cubicBezTo>
                    <a:pt x="559758" y="710459"/>
                    <a:pt x="551483" y="722970"/>
                    <a:pt x="554104" y="735790"/>
                  </a:cubicBezTo>
                  <a:cubicBezTo>
                    <a:pt x="556000" y="745092"/>
                    <a:pt x="563264" y="752363"/>
                    <a:pt x="572582" y="754262"/>
                  </a:cubicBezTo>
                  <a:lnTo>
                    <a:pt x="572582" y="1011052"/>
                  </a:lnTo>
                  <a:cubicBezTo>
                    <a:pt x="563328" y="1012918"/>
                    <a:pt x="556063" y="1020123"/>
                    <a:pt x="554104" y="1029371"/>
                  </a:cubicBezTo>
                  <a:close/>
                  <a:moveTo>
                    <a:pt x="563106" y="731046"/>
                  </a:moveTo>
                  <a:cubicBezTo>
                    <a:pt x="563106" y="723197"/>
                    <a:pt x="569455" y="716833"/>
                    <a:pt x="577320" y="716833"/>
                  </a:cubicBezTo>
                  <a:cubicBezTo>
                    <a:pt x="585185" y="716833"/>
                    <a:pt x="591533" y="723197"/>
                    <a:pt x="591533" y="731046"/>
                  </a:cubicBezTo>
                  <a:cubicBezTo>
                    <a:pt x="591533" y="738895"/>
                    <a:pt x="585185" y="745260"/>
                    <a:pt x="577320" y="745260"/>
                  </a:cubicBezTo>
                  <a:cubicBezTo>
                    <a:pt x="569487" y="745279"/>
                    <a:pt x="563138" y="738943"/>
                    <a:pt x="563106" y="731109"/>
                  </a:cubicBezTo>
                  <a:cubicBezTo>
                    <a:pt x="563106" y="731037"/>
                    <a:pt x="563106" y="730961"/>
                    <a:pt x="563106" y="730888"/>
                  </a:cubicBezTo>
                  <a:close/>
                  <a:moveTo>
                    <a:pt x="577320" y="1020053"/>
                  </a:moveTo>
                  <a:cubicBezTo>
                    <a:pt x="585185" y="1020053"/>
                    <a:pt x="591533" y="1026418"/>
                    <a:pt x="591533" y="1034267"/>
                  </a:cubicBezTo>
                  <a:cubicBezTo>
                    <a:pt x="591533" y="1042116"/>
                    <a:pt x="585185" y="1048480"/>
                    <a:pt x="577320" y="1048480"/>
                  </a:cubicBezTo>
                  <a:cubicBezTo>
                    <a:pt x="569455" y="1048480"/>
                    <a:pt x="563106" y="1042116"/>
                    <a:pt x="563106" y="1034267"/>
                  </a:cubicBezTo>
                  <a:cubicBezTo>
                    <a:pt x="563011" y="1026434"/>
                    <a:pt x="569265" y="1020003"/>
                    <a:pt x="577098" y="1019896"/>
                  </a:cubicBezTo>
                  <a:cubicBezTo>
                    <a:pt x="577162" y="1019896"/>
                    <a:pt x="577257" y="1019896"/>
                    <a:pt x="577320" y="1019896"/>
                  </a:cubicBezTo>
                  <a:close/>
                  <a:moveTo>
                    <a:pt x="1633854" y="72015"/>
                  </a:moveTo>
                  <a:cubicBezTo>
                    <a:pt x="1646678" y="74634"/>
                    <a:pt x="1659186" y="66365"/>
                    <a:pt x="1661807" y="53547"/>
                  </a:cubicBezTo>
                  <a:cubicBezTo>
                    <a:pt x="1661807" y="53544"/>
                    <a:pt x="1661807" y="53541"/>
                    <a:pt x="1661807" y="53537"/>
                  </a:cubicBezTo>
                  <a:lnTo>
                    <a:pt x="1785465" y="53537"/>
                  </a:lnTo>
                  <a:lnTo>
                    <a:pt x="1785465" y="252842"/>
                  </a:lnTo>
                  <a:cubicBezTo>
                    <a:pt x="1772641" y="255458"/>
                    <a:pt x="1764366" y="267971"/>
                    <a:pt x="1766987" y="280790"/>
                  </a:cubicBezTo>
                  <a:cubicBezTo>
                    <a:pt x="1769609" y="293609"/>
                    <a:pt x="1782117" y="301880"/>
                    <a:pt x="1794941" y="299263"/>
                  </a:cubicBezTo>
                  <a:cubicBezTo>
                    <a:pt x="1807764" y="296646"/>
                    <a:pt x="1816039" y="284133"/>
                    <a:pt x="1813418" y="271315"/>
                  </a:cubicBezTo>
                  <a:cubicBezTo>
                    <a:pt x="1811523" y="262011"/>
                    <a:pt x="1804258" y="254741"/>
                    <a:pt x="1794941" y="252842"/>
                  </a:cubicBezTo>
                  <a:lnTo>
                    <a:pt x="1794941" y="43904"/>
                  </a:lnTo>
                  <a:lnTo>
                    <a:pt x="1661807" y="43904"/>
                  </a:lnTo>
                  <a:cubicBezTo>
                    <a:pt x="1659186" y="31086"/>
                    <a:pt x="1646678" y="22818"/>
                    <a:pt x="1633854" y="25438"/>
                  </a:cubicBezTo>
                  <a:cubicBezTo>
                    <a:pt x="1621031" y="28058"/>
                    <a:pt x="1612756" y="40573"/>
                    <a:pt x="1615377" y="53391"/>
                  </a:cubicBezTo>
                  <a:cubicBezTo>
                    <a:pt x="1617304" y="62690"/>
                    <a:pt x="1624569" y="69956"/>
                    <a:pt x="1633854" y="71857"/>
                  </a:cubicBezTo>
                  <a:close/>
                  <a:moveTo>
                    <a:pt x="1804416" y="276215"/>
                  </a:moveTo>
                  <a:cubicBezTo>
                    <a:pt x="1804416" y="284065"/>
                    <a:pt x="1798067" y="290429"/>
                    <a:pt x="1790203" y="290429"/>
                  </a:cubicBezTo>
                  <a:cubicBezTo>
                    <a:pt x="1782338" y="290429"/>
                    <a:pt x="1775989" y="284065"/>
                    <a:pt x="1775989" y="276215"/>
                  </a:cubicBezTo>
                  <a:cubicBezTo>
                    <a:pt x="1775989" y="268365"/>
                    <a:pt x="1782338" y="262002"/>
                    <a:pt x="1790203" y="262002"/>
                  </a:cubicBezTo>
                  <a:cubicBezTo>
                    <a:pt x="1798004" y="262001"/>
                    <a:pt x="1804321" y="268269"/>
                    <a:pt x="1804416" y="276057"/>
                  </a:cubicBezTo>
                  <a:close/>
                  <a:moveTo>
                    <a:pt x="1638592" y="34586"/>
                  </a:moveTo>
                  <a:cubicBezTo>
                    <a:pt x="1646457" y="34586"/>
                    <a:pt x="1652806" y="40950"/>
                    <a:pt x="1652806" y="48800"/>
                  </a:cubicBezTo>
                  <a:cubicBezTo>
                    <a:pt x="1652806" y="56650"/>
                    <a:pt x="1646457" y="63013"/>
                    <a:pt x="1638592" y="63013"/>
                  </a:cubicBezTo>
                  <a:cubicBezTo>
                    <a:pt x="1630728" y="63013"/>
                    <a:pt x="1624379" y="56650"/>
                    <a:pt x="1624379" y="48800"/>
                  </a:cubicBezTo>
                  <a:cubicBezTo>
                    <a:pt x="1624284" y="40968"/>
                    <a:pt x="1630538" y="34534"/>
                    <a:pt x="1638371" y="34429"/>
                  </a:cubicBezTo>
                  <a:cubicBezTo>
                    <a:pt x="1638434" y="34429"/>
                    <a:pt x="1638529" y="34428"/>
                    <a:pt x="1638592" y="34428"/>
                  </a:cubicBezTo>
                  <a:close/>
                  <a:moveTo>
                    <a:pt x="1586002" y="347282"/>
                  </a:moveTo>
                  <a:cubicBezTo>
                    <a:pt x="1583381" y="334465"/>
                    <a:pt x="1570873" y="326193"/>
                    <a:pt x="1558049" y="328811"/>
                  </a:cubicBezTo>
                  <a:cubicBezTo>
                    <a:pt x="1545225" y="331427"/>
                    <a:pt x="1536950" y="343941"/>
                    <a:pt x="1539571" y="356758"/>
                  </a:cubicBezTo>
                  <a:cubicBezTo>
                    <a:pt x="1542193" y="369576"/>
                    <a:pt x="1554701" y="377848"/>
                    <a:pt x="1567525" y="375229"/>
                  </a:cubicBezTo>
                  <a:cubicBezTo>
                    <a:pt x="1576843" y="373331"/>
                    <a:pt x="1584107" y="366060"/>
                    <a:pt x="1586002" y="356758"/>
                  </a:cubicBezTo>
                  <a:lnTo>
                    <a:pt x="1719135" y="356758"/>
                  </a:lnTo>
                  <a:lnTo>
                    <a:pt x="1719135" y="147662"/>
                  </a:lnTo>
                  <a:cubicBezTo>
                    <a:pt x="1731959" y="145046"/>
                    <a:pt x="1740234" y="132533"/>
                    <a:pt x="1737612" y="119714"/>
                  </a:cubicBezTo>
                  <a:cubicBezTo>
                    <a:pt x="1734991" y="106895"/>
                    <a:pt x="1722484" y="98624"/>
                    <a:pt x="1709660" y="101241"/>
                  </a:cubicBezTo>
                  <a:cubicBezTo>
                    <a:pt x="1696836" y="103858"/>
                    <a:pt x="1688561" y="116371"/>
                    <a:pt x="1691182" y="129189"/>
                  </a:cubicBezTo>
                  <a:cubicBezTo>
                    <a:pt x="1693077" y="138493"/>
                    <a:pt x="1700342" y="145763"/>
                    <a:pt x="1709660" y="147662"/>
                  </a:cubicBezTo>
                  <a:lnTo>
                    <a:pt x="1709660" y="347125"/>
                  </a:lnTo>
                  <a:close/>
                  <a:moveTo>
                    <a:pt x="1562787" y="366234"/>
                  </a:moveTo>
                  <a:cubicBezTo>
                    <a:pt x="1554922" y="366234"/>
                    <a:pt x="1548574" y="359869"/>
                    <a:pt x="1548574" y="352020"/>
                  </a:cubicBezTo>
                  <a:cubicBezTo>
                    <a:pt x="1548574" y="344171"/>
                    <a:pt x="1554922" y="337807"/>
                    <a:pt x="1562787" y="337807"/>
                  </a:cubicBezTo>
                  <a:cubicBezTo>
                    <a:pt x="1570652" y="337807"/>
                    <a:pt x="1577001" y="344171"/>
                    <a:pt x="1577001" y="352020"/>
                  </a:cubicBezTo>
                  <a:cubicBezTo>
                    <a:pt x="1576906" y="359809"/>
                    <a:pt x="1570589" y="366076"/>
                    <a:pt x="1562787" y="366076"/>
                  </a:cubicBezTo>
                  <a:close/>
                  <a:moveTo>
                    <a:pt x="1700184" y="124605"/>
                  </a:moveTo>
                  <a:cubicBezTo>
                    <a:pt x="1700184" y="116755"/>
                    <a:pt x="1706533" y="110391"/>
                    <a:pt x="1714398" y="110391"/>
                  </a:cubicBezTo>
                  <a:cubicBezTo>
                    <a:pt x="1722262" y="110391"/>
                    <a:pt x="1728611" y="116755"/>
                    <a:pt x="1728611" y="124605"/>
                  </a:cubicBezTo>
                  <a:cubicBezTo>
                    <a:pt x="1728611" y="132455"/>
                    <a:pt x="1722262" y="138818"/>
                    <a:pt x="1714398" y="138818"/>
                  </a:cubicBezTo>
                  <a:cubicBezTo>
                    <a:pt x="1706564" y="138836"/>
                    <a:pt x="1700216" y="132502"/>
                    <a:pt x="1700184" y="124669"/>
                  </a:cubicBezTo>
                  <a:cubicBezTo>
                    <a:pt x="1700184" y="124595"/>
                    <a:pt x="1700184" y="124521"/>
                    <a:pt x="1700184" y="124447"/>
                  </a:cubicBezTo>
                  <a:close/>
                  <a:moveTo>
                    <a:pt x="1330634" y="72015"/>
                  </a:moveTo>
                  <a:cubicBezTo>
                    <a:pt x="1343458" y="74634"/>
                    <a:pt x="1355965" y="66365"/>
                    <a:pt x="1358586" y="53547"/>
                  </a:cubicBezTo>
                  <a:cubicBezTo>
                    <a:pt x="1358586" y="53544"/>
                    <a:pt x="1358586" y="53541"/>
                    <a:pt x="1358586" y="53537"/>
                  </a:cubicBezTo>
                  <a:lnTo>
                    <a:pt x="1415915" y="53537"/>
                  </a:lnTo>
                  <a:lnTo>
                    <a:pt x="1415915" y="0"/>
                  </a:lnTo>
                  <a:lnTo>
                    <a:pt x="1406439" y="0"/>
                  </a:lnTo>
                  <a:lnTo>
                    <a:pt x="1406439" y="43904"/>
                  </a:lnTo>
                  <a:lnTo>
                    <a:pt x="1358586" y="43904"/>
                  </a:lnTo>
                  <a:cubicBezTo>
                    <a:pt x="1355965" y="31086"/>
                    <a:pt x="1343458" y="22818"/>
                    <a:pt x="1330634" y="25438"/>
                  </a:cubicBezTo>
                  <a:cubicBezTo>
                    <a:pt x="1317810" y="28058"/>
                    <a:pt x="1309535" y="40573"/>
                    <a:pt x="1312156" y="53391"/>
                  </a:cubicBezTo>
                  <a:cubicBezTo>
                    <a:pt x="1314083" y="62690"/>
                    <a:pt x="1321348" y="69956"/>
                    <a:pt x="1330634" y="71857"/>
                  </a:cubicBezTo>
                  <a:close/>
                  <a:moveTo>
                    <a:pt x="1335372" y="34586"/>
                  </a:moveTo>
                  <a:cubicBezTo>
                    <a:pt x="1343236" y="34586"/>
                    <a:pt x="1349585" y="40950"/>
                    <a:pt x="1349585" y="48800"/>
                  </a:cubicBezTo>
                  <a:cubicBezTo>
                    <a:pt x="1349585" y="56650"/>
                    <a:pt x="1343236" y="63013"/>
                    <a:pt x="1335372" y="63013"/>
                  </a:cubicBezTo>
                  <a:cubicBezTo>
                    <a:pt x="1327507" y="63013"/>
                    <a:pt x="1321158" y="56650"/>
                    <a:pt x="1321158" y="48800"/>
                  </a:cubicBezTo>
                  <a:cubicBezTo>
                    <a:pt x="1321063" y="40968"/>
                    <a:pt x="1327317" y="34534"/>
                    <a:pt x="1335150" y="34429"/>
                  </a:cubicBezTo>
                  <a:cubicBezTo>
                    <a:pt x="1335214" y="34429"/>
                    <a:pt x="1335308" y="34428"/>
                    <a:pt x="1335372" y="34428"/>
                  </a:cubicBezTo>
                  <a:close/>
                  <a:moveTo>
                    <a:pt x="2249772" y="25584"/>
                  </a:moveTo>
                  <a:cubicBezTo>
                    <a:pt x="2236948" y="22968"/>
                    <a:pt x="2224440" y="31240"/>
                    <a:pt x="2221818" y="44062"/>
                  </a:cubicBezTo>
                  <a:cubicBezTo>
                    <a:pt x="2219197" y="56883"/>
                    <a:pt x="2227472" y="69398"/>
                    <a:pt x="2240296" y="72015"/>
                  </a:cubicBezTo>
                  <a:lnTo>
                    <a:pt x="2240296" y="193335"/>
                  </a:lnTo>
                  <a:lnTo>
                    <a:pt x="2249772" y="187871"/>
                  </a:lnTo>
                  <a:lnTo>
                    <a:pt x="2249772" y="71857"/>
                  </a:lnTo>
                  <a:cubicBezTo>
                    <a:pt x="2262596" y="69253"/>
                    <a:pt x="2270871" y="56749"/>
                    <a:pt x="2268280" y="43928"/>
                  </a:cubicBezTo>
                  <a:cubicBezTo>
                    <a:pt x="2266386" y="34605"/>
                    <a:pt x="2259089" y="27319"/>
                    <a:pt x="2249772" y="25426"/>
                  </a:cubicBezTo>
                  <a:close/>
                  <a:moveTo>
                    <a:pt x="2245034" y="63013"/>
                  </a:moveTo>
                  <a:cubicBezTo>
                    <a:pt x="2237169" y="63013"/>
                    <a:pt x="2230820" y="56650"/>
                    <a:pt x="2230820" y="48800"/>
                  </a:cubicBezTo>
                  <a:cubicBezTo>
                    <a:pt x="2230820" y="40950"/>
                    <a:pt x="2237169" y="34586"/>
                    <a:pt x="2245034" y="34586"/>
                  </a:cubicBezTo>
                  <a:cubicBezTo>
                    <a:pt x="2252899" y="34586"/>
                    <a:pt x="2259247" y="40950"/>
                    <a:pt x="2259247" y="48800"/>
                  </a:cubicBezTo>
                  <a:cubicBezTo>
                    <a:pt x="2259152" y="56588"/>
                    <a:pt x="2252835" y="62856"/>
                    <a:pt x="2245034" y="62855"/>
                  </a:cubicBezTo>
                  <a:close/>
                  <a:moveTo>
                    <a:pt x="827950" y="811589"/>
                  </a:moveTo>
                  <a:cubicBezTo>
                    <a:pt x="830572" y="798769"/>
                    <a:pt x="822297" y="786251"/>
                    <a:pt x="809473" y="783636"/>
                  </a:cubicBezTo>
                  <a:cubicBezTo>
                    <a:pt x="796649" y="781021"/>
                    <a:pt x="784141" y="789293"/>
                    <a:pt x="781520" y="802114"/>
                  </a:cubicBezTo>
                  <a:lnTo>
                    <a:pt x="724192" y="802114"/>
                  </a:lnTo>
                  <a:lnTo>
                    <a:pt x="724192" y="1068822"/>
                  </a:lnTo>
                  <a:lnTo>
                    <a:pt x="733668" y="1063357"/>
                  </a:lnTo>
                  <a:lnTo>
                    <a:pt x="733668" y="811431"/>
                  </a:lnTo>
                  <a:lnTo>
                    <a:pt x="781520" y="811431"/>
                  </a:lnTo>
                  <a:cubicBezTo>
                    <a:pt x="784110" y="824252"/>
                    <a:pt x="796618" y="832537"/>
                    <a:pt x="809442" y="829934"/>
                  </a:cubicBezTo>
                  <a:cubicBezTo>
                    <a:pt x="818759" y="828039"/>
                    <a:pt x="826056" y="820752"/>
                    <a:pt x="827950" y="811431"/>
                  </a:cubicBezTo>
                  <a:close/>
                  <a:moveTo>
                    <a:pt x="790522" y="806851"/>
                  </a:moveTo>
                  <a:cubicBezTo>
                    <a:pt x="790522" y="799002"/>
                    <a:pt x="796871" y="792638"/>
                    <a:pt x="804735" y="792638"/>
                  </a:cubicBezTo>
                  <a:cubicBezTo>
                    <a:pt x="812600" y="792638"/>
                    <a:pt x="818949" y="799002"/>
                    <a:pt x="818949" y="806851"/>
                  </a:cubicBezTo>
                  <a:cubicBezTo>
                    <a:pt x="818949" y="814700"/>
                    <a:pt x="812600" y="821065"/>
                    <a:pt x="804735" y="821065"/>
                  </a:cubicBezTo>
                  <a:cubicBezTo>
                    <a:pt x="796902" y="821084"/>
                    <a:pt x="790553" y="814748"/>
                    <a:pt x="790522" y="806915"/>
                  </a:cubicBezTo>
                  <a:cubicBezTo>
                    <a:pt x="790522" y="806842"/>
                    <a:pt x="790522" y="806766"/>
                    <a:pt x="790522" y="806693"/>
                  </a:cubicBezTo>
                  <a:close/>
                  <a:moveTo>
                    <a:pt x="2325577" y="101389"/>
                  </a:moveTo>
                  <a:cubicBezTo>
                    <a:pt x="2312753" y="98773"/>
                    <a:pt x="2300245" y="107045"/>
                    <a:pt x="2297623" y="119867"/>
                  </a:cubicBezTo>
                  <a:cubicBezTo>
                    <a:pt x="2295002" y="132688"/>
                    <a:pt x="2303277" y="145204"/>
                    <a:pt x="2316101" y="147820"/>
                  </a:cubicBezTo>
                  <a:lnTo>
                    <a:pt x="2316101" y="149747"/>
                  </a:lnTo>
                  <a:lnTo>
                    <a:pt x="2342222" y="134649"/>
                  </a:lnTo>
                  <a:cubicBezTo>
                    <a:pt x="2343044" y="132960"/>
                    <a:pt x="2343644" y="131178"/>
                    <a:pt x="2344054" y="129343"/>
                  </a:cubicBezTo>
                  <a:cubicBezTo>
                    <a:pt x="2346771" y="116542"/>
                    <a:pt x="2338558" y="103974"/>
                    <a:pt x="2325767" y="101271"/>
                  </a:cubicBezTo>
                  <a:cubicBezTo>
                    <a:pt x="2325703" y="101258"/>
                    <a:pt x="2325640" y="101244"/>
                    <a:pt x="2325577" y="101231"/>
                  </a:cubicBezTo>
                  <a:close/>
                  <a:moveTo>
                    <a:pt x="2320839" y="138818"/>
                  </a:moveTo>
                  <a:cubicBezTo>
                    <a:pt x="2312974" y="138818"/>
                    <a:pt x="2306626" y="132455"/>
                    <a:pt x="2306626" y="124605"/>
                  </a:cubicBezTo>
                  <a:cubicBezTo>
                    <a:pt x="2306626" y="116755"/>
                    <a:pt x="2312974" y="110391"/>
                    <a:pt x="2320839" y="110391"/>
                  </a:cubicBezTo>
                  <a:cubicBezTo>
                    <a:pt x="2328704" y="110391"/>
                    <a:pt x="2335052" y="116755"/>
                    <a:pt x="2335052" y="124605"/>
                  </a:cubicBezTo>
                  <a:cubicBezTo>
                    <a:pt x="2334958" y="132393"/>
                    <a:pt x="2328641" y="138661"/>
                    <a:pt x="2320839" y="138660"/>
                  </a:cubicBezTo>
                  <a:close/>
                  <a:moveTo>
                    <a:pt x="297314" y="584174"/>
                  </a:moveTo>
                  <a:cubicBezTo>
                    <a:pt x="299936" y="571353"/>
                    <a:pt x="291660" y="558842"/>
                    <a:pt x="278837" y="556230"/>
                  </a:cubicBezTo>
                  <a:cubicBezTo>
                    <a:pt x="266013" y="553615"/>
                    <a:pt x="253505" y="561890"/>
                    <a:pt x="250884" y="574711"/>
                  </a:cubicBezTo>
                  <a:cubicBezTo>
                    <a:pt x="248294" y="587525"/>
                    <a:pt x="256537" y="600033"/>
                    <a:pt x="269361" y="602651"/>
                  </a:cubicBezTo>
                  <a:lnTo>
                    <a:pt x="269361" y="963042"/>
                  </a:lnTo>
                  <a:lnTo>
                    <a:pt x="345166" y="963042"/>
                  </a:lnTo>
                  <a:lnTo>
                    <a:pt x="345166" y="1010894"/>
                  </a:lnTo>
                  <a:cubicBezTo>
                    <a:pt x="332342" y="1013509"/>
                    <a:pt x="324067" y="1026023"/>
                    <a:pt x="326689" y="1038841"/>
                  </a:cubicBezTo>
                  <a:cubicBezTo>
                    <a:pt x="329310" y="1051661"/>
                    <a:pt x="341818" y="1059930"/>
                    <a:pt x="354642" y="1057315"/>
                  </a:cubicBezTo>
                  <a:cubicBezTo>
                    <a:pt x="367466" y="1054700"/>
                    <a:pt x="375741" y="1042185"/>
                    <a:pt x="373119" y="1029365"/>
                  </a:cubicBezTo>
                  <a:cubicBezTo>
                    <a:pt x="371224" y="1020063"/>
                    <a:pt x="363960" y="1012792"/>
                    <a:pt x="354642" y="1010894"/>
                  </a:cubicBezTo>
                  <a:lnTo>
                    <a:pt x="354642" y="953566"/>
                  </a:lnTo>
                  <a:lnTo>
                    <a:pt x="278837" y="953566"/>
                  </a:lnTo>
                  <a:lnTo>
                    <a:pt x="278837" y="602493"/>
                  </a:lnTo>
                  <a:cubicBezTo>
                    <a:pt x="288154" y="600604"/>
                    <a:pt x="295419" y="593327"/>
                    <a:pt x="297314" y="584016"/>
                  </a:cubicBezTo>
                  <a:close/>
                  <a:moveTo>
                    <a:pt x="364118" y="1034267"/>
                  </a:moveTo>
                  <a:cubicBezTo>
                    <a:pt x="364118" y="1042116"/>
                    <a:pt x="357769" y="1048480"/>
                    <a:pt x="349904" y="1048480"/>
                  </a:cubicBezTo>
                  <a:cubicBezTo>
                    <a:pt x="342039" y="1048480"/>
                    <a:pt x="335691" y="1042116"/>
                    <a:pt x="335691" y="1034267"/>
                  </a:cubicBezTo>
                  <a:cubicBezTo>
                    <a:pt x="335691" y="1026418"/>
                    <a:pt x="342039" y="1020053"/>
                    <a:pt x="349904" y="1020053"/>
                  </a:cubicBezTo>
                  <a:cubicBezTo>
                    <a:pt x="357706" y="1020053"/>
                    <a:pt x="364023" y="1026320"/>
                    <a:pt x="364118" y="1034109"/>
                  </a:cubicBezTo>
                  <a:close/>
                  <a:moveTo>
                    <a:pt x="274099" y="593649"/>
                  </a:moveTo>
                  <a:cubicBezTo>
                    <a:pt x="266234" y="593649"/>
                    <a:pt x="259886" y="587285"/>
                    <a:pt x="259886" y="579436"/>
                  </a:cubicBezTo>
                  <a:cubicBezTo>
                    <a:pt x="259886" y="571587"/>
                    <a:pt x="266234" y="565222"/>
                    <a:pt x="274099" y="565222"/>
                  </a:cubicBezTo>
                  <a:cubicBezTo>
                    <a:pt x="281964" y="565222"/>
                    <a:pt x="288312" y="571587"/>
                    <a:pt x="288312" y="579436"/>
                  </a:cubicBezTo>
                  <a:cubicBezTo>
                    <a:pt x="288218" y="587225"/>
                    <a:pt x="281901" y="593491"/>
                    <a:pt x="274099" y="593491"/>
                  </a:cubicBezTo>
                  <a:close/>
                  <a:moveTo>
                    <a:pt x="1055366" y="508368"/>
                  </a:moveTo>
                  <a:cubicBezTo>
                    <a:pt x="1057988" y="495548"/>
                    <a:pt x="1049713" y="483031"/>
                    <a:pt x="1036889" y="480415"/>
                  </a:cubicBezTo>
                  <a:cubicBezTo>
                    <a:pt x="1024065" y="477800"/>
                    <a:pt x="1011557" y="486072"/>
                    <a:pt x="1008935" y="498893"/>
                  </a:cubicBezTo>
                  <a:lnTo>
                    <a:pt x="600535" y="498893"/>
                  </a:lnTo>
                  <a:cubicBezTo>
                    <a:pt x="597914" y="486075"/>
                    <a:pt x="585406" y="477803"/>
                    <a:pt x="572582" y="480422"/>
                  </a:cubicBezTo>
                  <a:cubicBezTo>
                    <a:pt x="559758" y="483037"/>
                    <a:pt x="551483" y="495551"/>
                    <a:pt x="554104" y="508368"/>
                  </a:cubicBezTo>
                  <a:cubicBezTo>
                    <a:pt x="556726" y="521186"/>
                    <a:pt x="569234" y="529458"/>
                    <a:pt x="582058" y="526840"/>
                  </a:cubicBezTo>
                  <a:cubicBezTo>
                    <a:pt x="591375" y="524941"/>
                    <a:pt x="598640" y="517670"/>
                    <a:pt x="600535" y="508368"/>
                  </a:cubicBezTo>
                  <a:lnTo>
                    <a:pt x="1008935" y="508368"/>
                  </a:lnTo>
                  <a:cubicBezTo>
                    <a:pt x="1011525" y="521189"/>
                    <a:pt x="1024033" y="529474"/>
                    <a:pt x="1036857" y="526871"/>
                  </a:cubicBezTo>
                  <a:cubicBezTo>
                    <a:pt x="1046175" y="524976"/>
                    <a:pt x="1053471" y="517689"/>
                    <a:pt x="1055366" y="508368"/>
                  </a:cubicBezTo>
                  <a:close/>
                  <a:moveTo>
                    <a:pt x="577320" y="517844"/>
                  </a:moveTo>
                  <a:cubicBezTo>
                    <a:pt x="569455" y="517844"/>
                    <a:pt x="563106" y="511480"/>
                    <a:pt x="563106" y="503631"/>
                  </a:cubicBezTo>
                  <a:cubicBezTo>
                    <a:pt x="563106" y="495782"/>
                    <a:pt x="569455" y="489417"/>
                    <a:pt x="577320" y="489417"/>
                  </a:cubicBezTo>
                  <a:cubicBezTo>
                    <a:pt x="585185" y="489417"/>
                    <a:pt x="591533" y="495782"/>
                    <a:pt x="591533" y="503631"/>
                  </a:cubicBezTo>
                  <a:cubicBezTo>
                    <a:pt x="591438" y="511420"/>
                    <a:pt x="585121" y="517686"/>
                    <a:pt x="577320" y="517686"/>
                  </a:cubicBezTo>
                  <a:close/>
                  <a:moveTo>
                    <a:pt x="1017937" y="503631"/>
                  </a:moveTo>
                  <a:cubicBezTo>
                    <a:pt x="1017937" y="495782"/>
                    <a:pt x="1024286" y="489417"/>
                    <a:pt x="1032151" y="489417"/>
                  </a:cubicBezTo>
                  <a:cubicBezTo>
                    <a:pt x="1040016" y="489417"/>
                    <a:pt x="1046364" y="495782"/>
                    <a:pt x="1046364" y="503631"/>
                  </a:cubicBezTo>
                  <a:cubicBezTo>
                    <a:pt x="1046364" y="511480"/>
                    <a:pt x="1040016" y="517844"/>
                    <a:pt x="1032151" y="517844"/>
                  </a:cubicBezTo>
                  <a:cubicBezTo>
                    <a:pt x="1024318" y="517863"/>
                    <a:pt x="1017969" y="511527"/>
                    <a:pt x="1017937" y="503694"/>
                  </a:cubicBezTo>
                  <a:cubicBezTo>
                    <a:pt x="1017937" y="503621"/>
                    <a:pt x="1017937" y="503545"/>
                    <a:pt x="1017937" y="503473"/>
                  </a:cubicBezTo>
                  <a:close/>
                  <a:moveTo>
                    <a:pt x="51421" y="0"/>
                  </a:moveTo>
                  <a:lnTo>
                    <a:pt x="41946" y="0"/>
                  </a:lnTo>
                  <a:lnTo>
                    <a:pt x="41946" y="119709"/>
                  </a:lnTo>
                  <a:lnTo>
                    <a:pt x="0" y="119709"/>
                  </a:lnTo>
                  <a:lnTo>
                    <a:pt x="0" y="129185"/>
                  </a:lnTo>
                  <a:lnTo>
                    <a:pt x="51421" y="129185"/>
                  </a:lnTo>
                  <a:close/>
                  <a:moveTo>
                    <a:pt x="1264304" y="299273"/>
                  </a:moveTo>
                  <a:cubicBezTo>
                    <a:pt x="1277128" y="296656"/>
                    <a:pt x="1285403" y="284143"/>
                    <a:pt x="1282781" y="271324"/>
                  </a:cubicBezTo>
                  <a:cubicBezTo>
                    <a:pt x="1280160" y="258505"/>
                    <a:pt x="1267652" y="250235"/>
                    <a:pt x="1254829" y="252852"/>
                  </a:cubicBezTo>
                  <a:cubicBezTo>
                    <a:pt x="1242005" y="255468"/>
                    <a:pt x="1233730" y="267981"/>
                    <a:pt x="1236351" y="280800"/>
                  </a:cubicBezTo>
                  <a:cubicBezTo>
                    <a:pt x="1238246" y="290103"/>
                    <a:pt x="1245511" y="297374"/>
                    <a:pt x="1254829" y="299273"/>
                  </a:cubicBezTo>
                  <a:lnTo>
                    <a:pt x="1254829" y="387712"/>
                  </a:lnTo>
                  <a:lnTo>
                    <a:pt x="1027413" y="615127"/>
                  </a:lnTo>
                  <a:lnTo>
                    <a:pt x="1027413" y="893522"/>
                  </a:lnTo>
                  <a:lnTo>
                    <a:pt x="1036889" y="888058"/>
                  </a:lnTo>
                  <a:lnTo>
                    <a:pt x="1036889" y="619076"/>
                  </a:lnTo>
                  <a:lnTo>
                    <a:pt x="1264304" y="391660"/>
                  </a:lnTo>
                  <a:close/>
                  <a:moveTo>
                    <a:pt x="1245353" y="276057"/>
                  </a:moveTo>
                  <a:cubicBezTo>
                    <a:pt x="1245353" y="268207"/>
                    <a:pt x="1251702" y="261844"/>
                    <a:pt x="1259566" y="261844"/>
                  </a:cubicBezTo>
                  <a:cubicBezTo>
                    <a:pt x="1267431" y="261844"/>
                    <a:pt x="1273780" y="268207"/>
                    <a:pt x="1273780" y="276057"/>
                  </a:cubicBezTo>
                  <a:cubicBezTo>
                    <a:pt x="1273780" y="283907"/>
                    <a:pt x="1267431" y="290271"/>
                    <a:pt x="1259566" y="290271"/>
                  </a:cubicBezTo>
                  <a:cubicBezTo>
                    <a:pt x="1251733" y="290288"/>
                    <a:pt x="1245385" y="283953"/>
                    <a:pt x="1245353" y="276120"/>
                  </a:cubicBezTo>
                  <a:cubicBezTo>
                    <a:pt x="1245353" y="276099"/>
                    <a:pt x="1245353" y="276078"/>
                    <a:pt x="1245353" y="276057"/>
                  </a:cubicBezTo>
                  <a:close/>
                  <a:moveTo>
                    <a:pt x="724192" y="71857"/>
                  </a:moveTo>
                  <a:lnTo>
                    <a:pt x="724192" y="347125"/>
                  </a:lnTo>
                  <a:lnTo>
                    <a:pt x="494850" y="347125"/>
                  </a:lnTo>
                  <a:lnTo>
                    <a:pt x="345166" y="496777"/>
                  </a:lnTo>
                  <a:lnTo>
                    <a:pt x="345166" y="859283"/>
                  </a:lnTo>
                  <a:cubicBezTo>
                    <a:pt x="332342" y="861899"/>
                    <a:pt x="324067" y="874413"/>
                    <a:pt x="326689" y="887230"/>
                  </a:cubicBezTo>
                  <a:cubicBezTo>
                    <a:pt x="329310" y="900051"/>
                    <a:pt x="341818" y="908320"/>
                    <a:pt x="354642" y="905705"/>
                  </a:cubicBezTo>
                  <a:cubicBezTo>
                    <a:pt x="367466" y="903089"/>
                    <a:pt x="375741" y="890575"/>
                    <a:pt x="373119" y="877755"/>
                  </a:cubicBezTo>
                  <a:cubicBezTo>
                    <a:pt x="371224" y="868453"/>
                    <a:pt x="363960" y="861182"/>
                    <a:pt x="354642" y="859283"/>
                  </a:cubicBezTo>
                  <a:lnTo>
                    <a:pt x="354642" y="500662"/>
                  </a:lnTo>
                  <a:lnTo>
                    <a:pt x="498735" y="356600"/>
                  </a:lnTo>
                  <a:lnTo>
                    <a:pt x="733668" y="356600"/>
                  </a:lnTo>
                  <a:lnTo>
                    <a:pt x="733668" y="71857"/>
                  </a:lnTo>
                  <a:cubicBezTo>
                    <a:pt x="746492" y="69240"/>
                    <a:pt x="754767" y="56728"/>
                    <a:pt x="752145" y="43909"/>
                  </a:cubicBezTo>
                  <a:cubicBezTo>
                    <a:pt x="749524" y="31090"/>
                    <a:pt x="737016" y="22819"/>
                    <a:pt x="724192" y="25436"/>
                  </a:cubicBezTo>
                  <a:cubicBezTo>
                    <a:pt x="711368" y="28053"/>
                    <a:pt x="703093" y="40566"/>
                    <a:pt x="705714" y="53384"/>
                  </a:cubicBezTo>
                  <a:cubicBezTo>
                    <a:pt x="707610" y="62687"/>
                    <a:pt x="714875" y="69958"/>
                    <a:pt x="724192" y="71857"/>
                  </a:cubicBezTo>
                  <a:close/>
                  <a:moveTo>
                    <a:pt x="364118" y="882499"/>
                  </a:moveTo>
                  <a:cubicBezTo>
                    <a:pt x="364118" y="890348"/>
                    <a:pt x="357769" y="896712"/>
                    <a:pt x="349904" y="896712"/>
                  </a:cubicBezTo>
                  <a:cubicBezTo>
                    <a:pt x="342039" y="896712"/>
                    <a:pt x="335691" y="890348"/>
                    <a:pt x="335691" y="882499"/>
                  </a:cubicBezTo>
                  <a:cubicBezTo>
                    <a:pt x="335691" y="874650"/>
                    <a:pt x="342039" y="868285"/>
                    <a:pt x="349904" y="868285"/>
                  </a:cubicBezTo>
                  <a:cubicBezTo>
                    <a:pt x="357769" y="868285"/>
                    <a:pt x="364118" y="874650"/>
                    <a:pt x="364118" y="882499"/>
                  </a:cubicBezTo>
                  <a:close/>
                  <a:moveTo>
                    <a:pt x="728930" y="34428"/>
                  </a:moveTo>
                  <a:cubicBezTo>
                    <a:pt x="736795" y="34428"/>
                    <a:pt x="743144" y="40792"/>
                    <a:pt x="743144" y="48642"/>
                  </a:cubicBezTo>
                  <a:cubicBezTo>
                    <a:pt x="743144" y="56492"/>
                    <a:pt x="736795" y="62855"/>
                    <a:pt x="728930" y="62855"/>
                  </a:cubicBezTo>
                  <a:cubicBezTo>
                    <a:pt x="721065" y="62855"/>
                    <a:pt x="714717" y="56492"/>
                    <a:pt x="714717" y="48642"/>
                  </a:cubicBezTo>
                  <a:cubicBezTo>
                    <a:pt x="714685" y="40809"/>
                    <a:pt x="721034" y="34446"/>
                    <a:pt x="728867" y="34428"/>
                  </a:cubicBezTo>
                  <a:cubicBezTo>
                    <a:pt x="728898" y="34428"/>
                    <a:pt x="728898" y="34428"/>
                    <a:pt x="728930" y="34428"/>
                  </a:cubicBezTo>
                  <a:close/>
                  <a:moveTo>
                    <a:pt x="127226" y="0"/>
                  </a:moveTo>
                  <a:lnTo>
                    <a:pt x="117751" y="0"/>
                  </a:lnTo>
                  <a:lnTo>
                    <a:pt x="117751" y="195514"/>
                  </a:lnTo>
                  <a:lnTo>
                    <a:pt x="0" y="195514"/>
                  </a:lnTo>
                  <a:lnTo>
                    <a:pt x="0" y="204990"/>
                  </a:lnTo>
                  <a:lnTo>
                    <a:pt x="127226" y="204990"/>
                  </a:lnTo>
                  <a:close/>
                  <a:moveTo>
                    <a:pt x="193556" y="1133130"/>
                  </a:moveTo>
                  <a:cubicBezTo>
                    <a:pt x="206380" y="1135748"/>
                    <a:pt x="218888" y="1127479"/>
                    <a:pt x="221509" y="1114662"/>
                  </a:cubicBezTo>
                  <a:cubicBezTo>
                    <a:pt x="221509" y="1114658"/>
                    <a:pt x="221509" y="1114655"/>
                    <a:pt x="221509" y="1114652"/>
                  </a:cubicBezTo>
                  <a:lnTo>
                    <a:pt x="506252" y="1114652"/>
                  </a:lnTo>
                  <a:lnTo>
                    <a:pt x="506252" y="754104"/>
                  </a:lnTo>
                  <a:cubicBezTo>
                    <a:pt x="519076" y="751488"/>
                    <a:pt x="527351" y="738974"/>
                    <a:pt x="524729" y="726157"/>
                  </a:cubicBezTo>
                  <a:cubicBezTo>
                    <a:pt x="522108" y="713336"/>
                    <a:pt x="509601" y="705067"/>
                    <a:pt x="496777" y="707682"/>
                  </a:cubicBezTo>
                  <a:cubicBezTo>
                    <a:pt x="483953" y="710301"/>
                    <a:pt x="475678" y="722812"/>
                    <a:pt x="478299" y="735632"/>
                  </a:cubicBezTo>
                  <a:cubicBezTo>
                    <a:pt x="480194" y="744934"/>
                    <a:pt x="487459" y="752205"/>
                    <a:pt x="496777" y="754104"/>
                  </a:cubicBezTo>
                  <a:lnTo>
                    <a:pt x="496777" y="1105176"/>
                  </a:lnTo>
                  <a:lnTo>
                    <a:pt x="221509" y="1105176"/>
                  </a:lnTo>
                  <a:cubicBezTo>
                    <a:pt x="218888" y="1092359"/>
                    <a:pt x="206380" y="1084090"/>
                    <a:pt x="193556" y="1086711"/>
                  </a:cubicBezTo>
                  <a:cubicBezTo>
                    <a:pt x="180732" y="1089330"/>
                    <a:pt x="172457" y="1101847"/>
                    <a:pt x="175079" y="1114665"/>
                  </a:cubicBezTo>
                  <a:cubicBezTo>
                    <a:pt x="177005" y="1123963"/>
                    <a:pt x="184270" y="1131228"/>
                    <a:pt x="193556" y="1133130"/>
                  </a:cubicBezTo>
                  <a:close/>
                  <a:moveTo>
                    <a:pt x="487301" y="730888"/>
                  </a:moveTo>
                  <a:cubicBezTo>
                    <a:pt x="487301" y="723039"/>
                    <a:pt x="493650" y="716675"/>
                    <a:pt x="501515" y="716675"/>
                  </a:cubicBezTo>
                  <a:cubicBezTo>
                    <a:pt x="509379" y="716675"/>
                    <a:pt x="515728" y="723039"/>
                    <a:pt x="515728" y="730888"/>
                  </a:cubicBezTo>
                  <a:cubicBezTo>
                    <a:pt x="515728" y="738737"/>
                    <a:pt x="509379" y="745102"/>
                    <a:pt x="501515" y="745102"/>
                  </a:cubicBezTo>
                  <a:cubicBezTo>
                    <a:pt x="493681" y="745121"/>
                    <a:pt x="487333" y="738785"/>
                    <a:pt x="487301" y="730951"/>
                  </a:cubicBezTo>
                  <a:cubicBezTo>
                    <a:pt x="487301" y="730929"/>
                    <a:pt x="487301" y="730910"/>
                    <a:pt x="487301" y="730888"/>
                  </a:cubicBezTo>
                  <a:close/>
                  <a:moveTo>
                    <a:pt x="198294" y="1095701"/>
                  </a:moveTo>
                  <a:cubicBezTo>
                    <a:pt x="206159" y="1095701"/>
                    <a:pt x="212507" y="1102065"/>
                    <a:pt x="212507" y="1109914"/>
                  </a:cubicBezTo>
                  <a:cubicBezTo>
                    <a:pt x="212507" y="1117763"/>
                    <a:pt x="206159" y="1124128"/>
                    <a:pt x="198294" y="1124128"/>
                  </a:cubicBezTo>
                  <a:cubicBezTo>
                    <a:pt x="190429" y="1124128"/>
                    <a:pt x="184080" y="1117763"/>
                    <a:pt x="184080" y="1109914"/>
                  </a:cubicBezTo>
                  <a:cubicBezTo>
                    <a:pt x="184049" y="1102081"/>
                    <a:pt x="190397" y="1095720"/>
                    <a:pt x="198231" y="1095701"/>
                  </a:cubicBezTo>
                  <a:cubicBezTo>
                    <a:pt x="198262" y="1095701"/>
                    <a:pt x="198262" y="1095701"/>
                    <a:pt x="198294" y="1095701"/>
                  </a:cubicBezTo>
                  <a:close/>
                  <a:moveTo>
                    <a:pt x="1340109" y="223467"/>
                  </a:moveTo>
                  <a:cubicBezTo>
                    <a:pt x="1352933" y="220851"/>
                    <a:pt x="1361208" y="208338"/>
                    <a:pt x="1358586" y="195519"/>
                  </a:cubicBezTo>
                  <a:cubicBezTo>
                    <a:pt x="1355965" y="182700"/>
                    <a:pt x="1343458" y="174430"/>
                    <a:pt x="1330634" y="177046"/>
                  </a:cubicBezTo>
                  <a:cubicBezTo>
                    <a:pt x="1317810" y="179663"/>
                    <a:pt x="1309535" y="192176"/>
                    <a:pt x="1312156" y="204995"/>
                  </a:cubicBezTo>
                  <a:cubicBezTo>
                    <a:pt x="1314051" y="214298"/>
                    <a:pt x="1321316" y="221568"/>
                    <a:pt x="1330634" y="223467"/>
                  </a:cubicBezTo>
                  <a:lnTo>
                    <a:pt x="1330634" y="425615"/>
                  </a:lnTo>
                  <a:lnTo>
                    <a:pt x="1103218" y="653030"/>
                  </a:lnTo>
                  <a:lnTo>
                    <a:pt x="1103218" y="849744"/>
                  </a:lnTo>
                  <a:lnTo>
                    <a:pt x="1112694" y="844280"/>
                  </a:lnTo>
                  <a:lnTo>
                    <a:pt x="1112694" y="656978"/>
                  </a:lnTo>
                  <a:lnTo>
                    <a:pt x="1340109" y="429563"/>
                  </a:lnTo>
                  <a:close/>
                  <a:moveTo>
                    <a:pt x="1321158" y="200252"/>
                  </a:moveTo>
                  <a:cubicBezTo>
                    <a:pt x="1321158" y="192402"/>
                    <a:pt x="1327507" y="186039"/>
                    <a:pt x="1335372" y="186039"/>
                  </a:cubicBezTo>
                  <a:cubicBezTo>
                    <a:pt x="1343236" y="186039"/>
                    <a:pt x="1349585" y="192402"/>
                    <a:pt x="1349585" y="200252"/>
                  </a:cubicBezTo>
                  <a:cubicBezTo>
                    <a:pt x="1349585" y="208102"/>
                    <a:pt x="1343236" y="214465"/>
                    <a:pt x="1335372" y="214465"/>
                  </a:cubicBezTo>
                  <a:cubicBezTo>
                    <a:pt x="1327538" y="214483"/>
                    <a:pt x="1321190" y="208148"/>
                    <a:pt x="1321158" y="200315"/>
                  </a:cubicBezTo>
                  <a:cubicBezTo>
                    <a:pt x="1321158" y="200294"/>
                    <a:pt x="1321158" y="200273"/>
                    <a:pt x="1321158" y="200252"/>
                  </a:cubicBezTo>
                  <a:close/>
                  <a:moveTo>
                    <a:pt x="961083" y="859283"/>
                  </a:moveTo>
                  <a:lnTo>
                    <a:pt x="961083" y="650345"/>
                  </a:lnTo>
                  <a:lnTo>
                    <a:pt x="903755" y="650345"/>
                  </a:lnTo>
                  <a:cubicBezTo>
                    <a:pt x="901134" y="637528"/>
                    <a:pt x="888627" y="629256"/>
                    <a:pt x="875803" y="631874"/>
                  </a:cubicBezTo>
                  <a:cubicBezTo>
                    <a:pt x="862979" y="634489"/>
                    <a:pt x="854704" y="647004"/>
                    <a:pt x="857325" y="659821"/>
                  </a:cubicBezTo>
                  <a:cubicBezTo>
                    <a:pt x="859947" y="672638"/>
                    <a:pt x="872454" y="680911"/>
                    <a:pt x="885278" y="678292"/>
                  </a:cubicBezTo>
                  <a:cubicBezTo>
                    <a:pt x="894596" y="676394"/>
                    <a:pt x="901861" y="669123"/>
                    <a:pt x="903755" y="659821"/>
                  </a:cubicBezTo>
                  <a:lnTo>
                    <a:pt x="951608" y="659821"/>
                  </a:lnTo>
                  <a:lnTo>
                    <a:pt x="951608" y="859283"/>
                  </a:lnTo>
                  <a:cubicBezTo>
                    <a:pt x="938784" y="861899"/>
                    <a:pt x="930509" y="874413"/>
                    <a:pt x="933130" y="887230"/>
                  </a:cubicBezTo>
                  <a:cubicBezTo>
                    <a:pt x="935752" y="900051"/>
                    <a:pt x="948260" y="908320"/>
                    <a:pt x="961083" y="905705"/>
                  </a:cubicBezTo>
                  <a:cubicBezTo>
                    <a:pt x="973907" y="903089"/>
                    <a:pt x="982182" y="890575"/>
                    <a:pt x="979561" y="877755"/>
                  </a:cubicBezTo>
                  <a:cubicBezTo>
                    <a:pt x="977666" y="868453"/>
                    <a:pt x="970401" y="861182"/>
                    <a:pt x="961083" y="859283"/>
                  </a:cubicBezTo>
                  <a:close/>
                  <a:moveTo>
                    <a:pt x="880540" y="669297"/>
                  </a:moveTo>
                  <a:cubicBezTo>
                    <a:pt x="872676" y="669297"/>
                    <a:pt x="866327" y="662932"/>
                    <a:pt x="866327" y="655083"/>
                  </a:cubicBezTo>
                  <a:cubicBezTo>
                    <a:pt x="866327" y="647234"/>
                    <a:pt x="872676" y="640870"/>
                    <a:pt x="880540" y="640870"/>
                  </a:cubicBezTo>
                  <a:cubicBezTo>
                    <a:pt x="888405" y="640870"/>
                    <a:pt x="894754" y="647234"/>
                    <a:pt x="894754" y="655083"/>
                  </a:cubicBezTo>
                  <a:cubicBezTo>
                    <a:pt x="894754" y="662932"/>
                    <a:pt x="888405" y="669297"/>
                    <a:pt x="880540" y="669297"/>
                  </a:cubicBezTo>
                  <a:close/>
                  <a:moveTo>
                    <a:pt x="956346" y="896712"/>
                  </a:moveTo>
                  <a:cubicBezTo>
                    <a:pt x="948481" y="896712"/>
                    <a:pt x="942132" y="890348"/>
                    <a:pt x="942132" y="882499"/>
                  </a:cubicBezTo>
                  <a:cubicBezTo>
                    <a:pt x="942132" y="874650"/>
                    <a:pt x="948481" y="868285"/>
                    <a:pt x="956346" y="868285"/>
                  </a:cubicBezTo>
                  <a:cubicBezTo>
                    <a:pt x="964210" y="868285"/>
                    <a:pt x="970559" y="874650"/>
                    <a:pt x="970559" y="882499"/>
                  </a:cubicBezTo>
                  <a:cubicBezTo>
                    <a:pt x="970559" y="890348"/>
                    <a:pt x="964210" y="896712"/>
                    <a:pt x="956346" y="896712"/>
                  </a:cubicBezTo>
                  <a:close/>
                  <a:moveTo>
                    <a:pt x="430447" y="177037"/>
                  </a:moveTo>
                  <a:cubicBezTo>
                    <a:pt x="417623" y="174423"/>
                    <a:pt x="405116" y="182697"/>
                    <a:pt x="402494" y="195516"/>
                  </a:cubicBezTo>
                  <a:cubicBezTo>
                    <a:pt x="399904" y="208335"/>
                    <a:pt x="408148" y="220846"/>
                    <a:pt x="420972" y="223460"/>
                  </a:cubicBezTo>
                  <a:cubicBezTo>
                    <a:pt x="433795" y="226073"/>
                    <a:pt x="446303" y="217805"/>
                    <a:pt x="448924" y="204990"/>
                  </a:cubicBezTo>
                  <a:lnTo>
                    <a:pt x="582058" y="204990"/>
                  </a:lnTo>
                  <a:lnTo>
                    <a:pt x="582058" y="0"/>
                  </a:lnTo>
                  <a:lnTo>
                    <a:pt x="572582" y="0"/>
                  </a:lnTo>
                  <a:lnTo>
                    <a:pt x="572582" y="195514"/>
                  </a:lnTo>
                  <a:lnTo>
                    <a:pt x="448924" y="195514"/>
                  </a:lnTo>
                  <a:cubicBezTo>
                    <a:pt x="447030" y="186204"/>
                    <a:pt x="439765" y="178927"/>
                    <a:pt x="430447" y="177037"/>
                  </a:cubicBezTo>
                  <a:close/>
                  <a:moveTo>
                    <a:pt x="425709" y="214465"/>
                  </a:moveTo>
                  <a:cubicBezTo>
                    <a:pt x="417845" y="214465"/>
                    <a:pt x="411496" y="208102"/>
                    <a:pt x="411496" y="200252"/>
                  </a:cubicBezTo>
                  <a:cubicBezTo>
                    <a:pt x="411496" y="192402"/>
                    <a:pt x="417845" y="186039"/>
                    <a:pt x="425709" y="186039"/>
                  </a:cubicBezTo>
                  <a:cubicBezTo>
                    <a:pt x="433574" y="186039"/>
                    <a:pt x="439923" y="192402"/>
                    <a:pt x="439923" y="200252"/>
                  </a:cubicBezTo>
                  <a:cubicBezTo>
                    <a:pt x="439923" y="208102"/>
                    <a:pt x="433574" y="214465"/>
                    <a:pt x="425709" y="214465"/>
                  </a:cubicBezTo>
                  <a:close/>
                  <a:moveTo>
                    <a:pt x="145704" y="347125"/>
                  </a:moveTo>
                  <a:cubicBezTo>
                    <a:pt x="143082" y="334307"/>
                    <a:pt x="130574" y="326035"/>
                    <a:pt x="117751" y="328653"/>
                  </a:cubicBezTo>
                  <a:cubicBezTo>
                    <a:pt x="104927" y="331269"/>
                    <a:pt x="96652" y="343783"/>
                    <a:pt x="99273" y="356600"/>
                  </a:cubicBezTo>
                  <a:cubicBezTo>
                    <a:pt x="101895" y="369418"/>
                    <a:pt x="114403" y="377690"/>
                    <a:pt x="127226" y="375071"/>
                  </a:cubicBezTo>
                  <a:cubicBezTo>
                    <a:pt x="136544" y="373173"/>
                    <a:pt x="143809" y="365902"/>
                    <a:pt x="145704" y="356600"/>
                  </a:cubicBezTo>
                  <a:lnTo>
                    <a:pt x="278837" y="356600"/>
                  </a:lnTo>
                  <a:lnTo>
                    <a:pt x="278837" y="147662"/>
                  </a:lnTo>
                  <a:cubicBezTo>
                    <a:pt x="291660" y="145046"/>
                    <a:pt x="299936" y="132533"/>
                    <a:pt x="297314" y="119714"/>
                  </a:cubicBezTo>
                  <a:cubicBezTo>
                    <a:pt x="294693" y="106895"/>
                    <a:pt x="282185" y="98624"/>
                    <a:pt x="269361" y="101241"/>
                  </a:cubicBezTo>
                  <a:cubicBezTo>
                    <a:pt x="256537" y="103858"/>
                    <a:pt x="248262" y="116371"/>
                    <a:pt x="250884" y="129189"/>
                  </a:cubicBezTo>
                  <a:cubicBezTo>
                    <a:pt x="252779" y="138493"/>
                    <a:pt x="260043" y="145763"/>
                    <a:pt x="269361" y="147662"/>
                  </a:cubicBezTo>
                  <a:lnTo>
                    <a:pt x="269361" y="347125"/>
                  </a:lnTo>
                  <a:close/>
                  <a:moveTo>
                    <a:pt x="122489" y="366076"/>
                  </a:moveTo>
                  <a:cubicBezTo>
                    <a:pt x="114624" y="366076"/>
                    <a:pt x="108275" y="359711"/>
                    <a:pt x="108275" y="351862"/>
                  </a:cubicBezTo>
                  <a:cubicBezTo>
                    <a:pt x="108275" y="344013"/>
                    <a:pt x="114624" y="337649"/>
                    <a:pt x="122489" y="337649"/>
                  </a:cubicBezTo>
                  <a:cubicBezTo>
                    <a:pt x="130353" y="337649"/>
                    <a:pt x="136702" y="344013"/>
                    <a:pt x="136702" y="351862"/>
                  </a:cubicBezTo>
                  <a:cubicBezTo>
                    <a:pt x="136702" y="359711"/>
                    <a:pt x="130353" y="366076"/>
                    <a:pt x="122489" y="366076"/>
                  </a:cubicBezTo>
                  <a:close/>
                  <a:moveTo>
                    <a:pt x="259886" y="124447"/>
                  </a:moveTo>
                  <a:cubicBezTo>
                    <a:pt x="259886" y="116597"/>
                    <a:pt x="266234" y="110233"/>
                    <a:pt x="274099" y="110233"/>
                  </a:cubicBezTo>
                  <a:cubicBezTo>
                    <a:pt x="281964" y="110233"/>
                    <a:pt x="288312" y="116597"/>
                    <a:pt x="288312" y="124447"/>
                  </a:cubicBezTo>
                  <a:cubicBezTo>
                    <a:pt x="288312" y="132297"/>
                    <a:pt x="281964" y="138660"/>
                    <a:pt x="274099" y="138660"/>
                  </a:cubicBezTo>
                  <a:cubicBezTo>
                    <a:pt x="266266" y="138678"/>
                    <a:pt x="259917" y="132343"/>
                    <a:pt x="259886" y="124510"/>
                  </a:cubicBezTo>
                  <a:cubicBezTo>
                    <a:pt x="259886" y="124489"/>
                    <a:pt x="259886" y="124468"/>
                    <a:pt x="259886" y="124447"/>
                  </a:cubicBezTo>
                  <a:close/>
                  <a:moveTo>
                    <a:pt x="193556" y="71857"/>
                  </a:moveTo>
                  <a:cubicBezTo>
                    <a:pt x="206380" y="74476"/>
                    <a:pt x="218888" y="66207"/>
                    <a:pt x="221509" y="53389"/>
                  </a:cubicBezTo>
                  <a:cubicBezTo>
                    <a:pt x="221509" y="53386"/>
                    <a:pt x="221509" y="53383"/>
                    <a:pt x="221509" y="53379"/>
                  </a:cubicBezTo>
                  <a:lnTo>
                    <a:pt x="345166" y="53379"/>
                  </a:lnTo>
                  <a:lnTo>
                    <a:pt x="345166" y="252842"/>
                  </a:lnTo>
                  <a:cubicBezTo>
                    <a:pt x="332342" y="255458"/>
                    <a:pt x="324067" y="267971"/>
                    <a:pt x="326689" y="280790"/>
                  </a:cubicBezTo>
                  <a:cubicBezTo>
                    <a:pt x="329310" y="293609"/>
                    <a:pt x="341818" y="301880"/>
                    <a:pt x="354642" y="299263"/>
                  </a:cubicBezTo>
                  <a:cubicBezTo>
                    <a:pt x="367466" y="296646"/>
                    <a:pt x="375741" y="284133"/>
                    <a:pt x="373119" y="271315"/>
                  </a:cubicBezTo>
                  <a:cubicBezTo>
                    <a:pt x="371224" y="262011"/>
                    <a:pt x="363960" y="254741"/>
                    <a:pt x="354642" y="252842"/>
                  </a:cubicBezTo>
                  <a:lnTo>
                    <a:pt x="354642" y="43904"/>
                  </a:lnTo>
                  <a:lnTo>
                    <a:pt x="221509" y="43904"/>
                  </a:lnTo>
                  <a:cubicBezTo>
                    <a:pt x="218888" y="31086"/>
                    <a:pt x="206380" y="22818"/>
                    <a:pt x="193556" y="25438"/>
                  </a:cubicBezTo>
                  <a:cubicBezTo>
                    <a:pt x="180732" y="28058"/>
                    <a:pt x="172457" y="40573"/>
                    <a:pt x="175079" y="53391"/>
                  </a:cubicBezTo>
                  <a:cubicBezTo>
                    <a:pt x="177005" y="62690"/>
                    <a:pt x="184270" y="69956"/>
                    <a:pt x="193556" y="71857"/>
                  </a:cubicBezTo>
                  <a:close/>
                  <a:moveTo>
                    <a:pt x="364118" y="276057"/>
                  </a:moveTo>
                  <a:cubicBezTo>
                    <a:pt x="364118" y="283907"/>
                    <a:pt x="357769" y="290271"/>
                    <a:pt x="349904" y="290271"/>
                  </a:cubicBezTo>
                  <a:cubicBezTo>
                    <a:pt x="342039" y="290271"/>
                    <a:pt x="335691" y="283907"/>
                    <a:pt x="335691" y="276057"/>
                  </a:cubicBezTo>
                  <a:cubicBezTo>
                    <a:pt x="335691" y="268207"/>
                    <a:pt x="342039" y="261844"/>
                    <a:pt x="349904" y="261844"/>
                  </a:cubicBezTo>
                  <a:cubicBezTo>
                    <a:pt x="357769" y="261844"/>
                    <a:pt x="364118" y="268207"/>
                    <a:pt x="364118" y="276057"/>
                  </a:cubicBezTo>
                  <a:close/>
                  <a:moveTo>
                    <a:pt x="198294" y="34428"/>
                  </a:moveTo>
                  <a:cubicBezTo>
                    <a:pt x="206159" y="34428"/>
                    <a:pt x="212507" y="40792"/>
                    <a:pt x="212507" y="48642"/>
                  </a:cubicBezTo>
                  <a:cubicBezTo>
                    <a:pt x="212507" y="56492"/>
                    <a:pt x="206159" y="62855"/>
                    <a:pt x="198294" y="62855"/>
                  </a:cubicBezTo>
                  <a:cubicBezTo>
                    <a:pt x="190429" y="62855"/>
                    <a:pt x="184080" y="56492"/>
                    <a:pt x="184080" y="48642"/>
                  </a:cubicBezTo>
                  <a:cubicBezTo>
                    <a:pt x="184049" y="40809"/>
                    <a:pt x="190397" y="34446"/>
                    <a:pt x="198231" y="34428"/>
                  </a:cubicBezTo>
                  <a:cubicBezTo>
                    <a:pt x="198262" y="34428"/>
                    <a:pt x="198262" y="34428"/>
                    <a:pt x="198294" y="34428"/>
                  </a:cubicBezTo>
                  <a:close/>
                  <a:moveTo>
                    <a:pt x="648387" y="71857"/>
                  </a:moveTo>
                  <a:lnTo>
                    <a:pt x="648387" y="271319"/>
                  </a:lnTo>
                  <a:lnTo>
                    <a:pt x="463612" y="271319"/>
                  </a:lnTo>
                  <a:lnTo>
                    <a:pt x="312002" y="422930"/>
                  </a:lnTo>
                  <a:lnTo>
                    <a:pt x="221509" y="422930"/>
                  </a:lnTo>
                  <a:cubicBezTo>
                    <a:pt x="218888" y="410112"/>
                    <a:pt x="206380" y="401840"/>
                    <a:pt x="193556" y="404459"/>
                  </a:cubicBezTo>
                  <a:cubicBezTo>
                    <a:pt x="180732" y="407074"/>
                    <a:pt x="172457" y="419588"/>
                    <a:pt x="175079" y="432405"/>
                  </a:cubicBezTo>
                  <a:cubicBezTo>
                    <a:pt x="177700" y="445223"/>
                    <a:pt x="190208" y="453495"/>
                    <a:pt x="203032" y="450877"/>
                  </a:cubicBezTo>
                  <a:cubicBezTo>
                    <a:pt x="212349" y="448978"/>
                    <a:pt x="219614" y="441707"/>
                    <a:pt x="221509" y="432405"/>
                  </a:cubicBezTo>
                  <a:lnTo>
                    <a:pt x="315855" y="432405"/>
                  </a:lnTo>
                  <a:lnTo>
                    <a:pt x="467465" y="280795"/>
                  </a:lnTo>
                  <a:lnTo>
                    <a:pt x="657800" y="280795"/>
                  </a:lnTo>
                  <a:lnTo>
                    <a:pt x="657800" y="71857"/>
                  </a:lnTo>
                  <a:cubicBezTo>
                    <a:pt x="670623" y="69240"/>
                    <a:pt x="678898" y="56728"/>
                    <a:pt x="676277" y="43909"/>
                  </a:cubicBezTo>
                  <a:cubicBezTo>
                    <a:pt x="673656" y="31090"/>
                    <a:pt x="661148" y="22819"/>
                    <a:pt x="648324" y="25436"/>
                  </a:cubicBezTo>
                  <a:cubicBezTo>
                    <a:pt x="635500" y="28053"/>
                    <a:pt x="627225" y="40566"/>
                    <a:pt x="629846" y="53384"/>
                  </a:cubicBezTo>
                  <a:cubicBezTo>
                    <a:pt x="631741" y="62687"/>
                    <a:pt x="639006" y="69958"/>
                    <a:pt x="648324" y="71857"/>
                  </a:cubicBezTo>
                  <a:close/>
                  <a:moveTo>
                    <a:pt x="198294" y="441881"/>
                  </a:moveTo>
                  <a:cubicBezTo>
                    <a:pt x="190429" y="441881"/>
                    <a:pt x="184080" y="435517"/>
                    <a:pt x="184080" y="427668"/>
                  </a:cubicBezTo>
                  <a:cubicBezTo>
                    <a:pt x="184080" y="419819"/>
                    <a:pt x="190429" y="413454"/>
                    <a:pt x="198294" y="413454"/>
                  </a:cubicBezTo>
                  <a:cubicBezTo>
                    <a:pt x="206159" y="413454"/>
                    <a:pt x="212507" y="419819"/>
                    <a:pt x="212507" y="427668"/>
                  </a:cubicBezTo>
                  <a:cubicBezTo>
                    <a:pt x="212507" y="435517"/>
                    <a:pt x="206159" y="441881"/>
                    <a:pt x="198294" y="441881"/>
                  </a:cubicBezTo>
                  <a:close/>
                  <a:moveTo>
                    <a:pt x="653125" y="34428"/>
                  </a:moveTo>
                  <a:cubicBezTo>
                    <a:pt x="660990" y="34428"/>
                    <a:pt x="667338" y="40792"/>
                    <a:pt x="667338" y="48642"/>
                  </a:cubicBezTo>
                  <a:cubicBezTo>
                    <a:pt x="667338" y="56492"/>
                    <a:pt x="660990" y="62855"/>
                    <a:pt x="653125" y="62855"/>
                  </a:cubicBezTo>
                  <a:cubicBezTo>
                    <a:pt x="645260" y="62855"/>
                    <a:pt x="638911" y="56492"/>
                    <a:pt x="638911" y="48642"/>
                  </a:cubicBezTo>
                  <a:cubicBezTo>
                    <a:pt x="638880" y="40809"/>
                    <a:pt x="645229" y="34446"/>
                    <a:pt x="653062" y="34428"/>
                  </a:cubicBezTo>
                  <a:cubicBezTo>
                    <a:pt x="653093" y="34428"/>
                    <a:pt x="653093" y="34428"/>
                    <a:pt x="653125" y="34428"/>
                  </a:cubicBezTo>
                  <a:close/>
                  <a:moveTo>
                    <a:pt x="885278" y="935088"/>
                  </a:moveTo>
                  <a:cubicBezTo>
                    <a:pt x="872391" y="932754"/>
                    <a:pt x="860073" y="941298"/>
                    <a:pt x="857736" y="954169"/>
                  </a:cubicBezTo>
                  <a:cubicBezTo>
                    <a:pt x="855525" y="966472"/>
                    <a:pt x="863232" y="978389"/>
                    <a:pt x="875360" y="981393"/>
                  </a:cubicBezTo>
                  <a:lnTo>
                    <a:pt x="903155" y="965347"/>
                  </a:lnTo>
                  <a:cubicBezTo>
                    <a:pt x="903408" y="964592"/>
                    <a:pt x="903598" y="963822"/>
                    <a:pt x="903755" y="963042"/>
                  </a:cubicBezTo>
                  <a:lnTo>
                    <a:pt x="907167" y="963042"/>
                  </a:lnTo>
                  <a:lnTo>
                    <a:pt x="923560" y="953566"/>
                  </a:lnTo>
                  <a:lnTo>
                    <a:pt x="903755" y="953566"/>
                  </a:lnTo>
                  <a:cubicBezTo>
                    <a:pt x="901861" y="944255"/>
                    <a:pt x="894596" y="936977"/>
                    <a:pt x="885278" y="935088"/>
                  </a:cubicBezTo>
                  <a:close/>
                  <a:moveTo>
                    <a:pt x="880540" y="972517"/>
                  </a:moveTo>
                  <a:cubicBezTo>
                    <a:pt x="872676" y="972517"/>
                    <a:pt x="866327" y="966153"/>
                    <a:pt x="866327" y="958304"/>
                  </a:cubicBezTo>
                  <a:cubicBezTo>
                    <a:pt x="866327" y="950455"/>
                    <a:pt x="872676" y="944090"/>
                    <a:pt x="880540" y="944090"/>
                  </a:cubicBezTo>
                  <a:cubicBezTo>
                    <a:pt x="888405" y="944090"/>
                    <a:pt x="894754" y="950455"/>
                    <a:pt x="894754" y="958304"/>
                  </a:cubicBezTo>
                  <a:cubicBezTo>
                    <a:pt x="894754" y="966153"/>
                    <a:pt x="888405" y="972517"/>
                    <a:pt x="880540" y="972517"/>
                  </a:cubicBezTo>
                  <a:close/>
                  <a:moveTo>
                    <a:pt x="420972" y="71857"/>
                  </a:moveTo>
                  <a:lnTo>
                    <a:pt x="420972" y="129185"/>
                  </a:lnTo>
                  <a:lnTo>
                    <a:pt x="506252" y="129185"/>
                  </a:lnTo>
                  <a:lnTo>
                    <a:pt x="506252" y="0"/>
                  </a:lnTo>
                  <a:lnTo>
                    <a:pt x="496777" y="0"/>
                  </a:lnTo>
                  <a:lnTo>
                    <a:pt x="496777" y="119709"/>
                  </a:lnTo>
                  <a:lnTo>
                    <a:pt x="430447" y="119709"/>
                  </a:lnTo>
                  <a:lnTo>
                    <a:pt x="430447" y="71857"/>
                  </a:lnTo>
                  <a:cubicBezTo>
                    <a:pt x="443271" y="69240"/>
                    <a:pt x="451546" y="56728"/>
                    <a:pt x="448924" y="43909"/>
                  </a:cubicBezTo>
                  <a:cubicBezTo>
                    <a:pt x="446303" y="31090"/>
                    <a:pt x="433795" y="22819"/>
                    <a:pt x="420972" y="25436"/>
                  </a:cubicBezTo>
                  <a:cubicBezTo>
                    <a:pt x="408148" y="28053"/>
                    <a:pt x="399873" y="40566"/>
                    <a:pt x="402494" y="53384"/>
                  </a:cubicBezTo>
                  <a:cubicBezTo>
                    <a:pt x="404389" y="62687"/>
                    <a:pt x="411654" y="69958"/>
                    <a:pt x="420972" y="71857"/>
                  </a:cubicBezTo>
                  <a:close/>
                  <a:moveTo>
                    <a:pt x="425709" y="34428"/>
                  </a:moveTo>
                  <a:cubicBezTo>
                    <a:pt x="433574" y="34428"/>
                    <a:pt x="439923" y="40792"/>
                    <a:pt x="439923" y="48642"/>
                  </a:cubicBezTo>
                  <a:cubicBezTo>
                    <a:pt x="439923" y="56492"/>
                    <a:pt x="433574" y="62855"/>
                    <a:pt x="425709" y="62855"/>
                  </a:cubicBezTo>
                  <a:cubicBezTo>
                    <a:pt x="417845" y="62855"/>
                    <a:pt x="411496" y="56492"/>
                    <a:pt x="411496" y="48642"/>
                  </a:cubicBezTo>
                  <a:cubicBezTo>
                    <a:pt x="411464" y="40809"/>
                    <a:pt x="417813" y="34446"/>
                    <a:pt x="425646" y="34428"/>
                  </a:cubicBezTo>
                  <a:cubicBezTo>
                    <a:pt x="425678" y="34428"/>
                    <a:pt x="425678" y="34428"/>
                    <a:pt x="425709" y="34428"/>
                  </a:cubicBezTo>
                  <a:close/>
                  <a:moveTo>
                    <a:pt x="506252" y="556063"/>
                  </a:moveTo>
                  <a:cubicBezTo>
                    <a:pt x="493428" y="553450"/>
                    <a:pt x="480921" y="561723"/>
                    <a:pt x="478299" y="574543"/>
                  </a:cubicBezTo>
                  <a:cubicBezTo>
                    <a:pt x="475709" y="587361"/>
                    <a:pt x="483953" y="599872"/>
                    <a:pt x="496777" y="602487"/>
                  </a:cubicBezTo>
                  <a:cubicBezTo>
                    <a:pt x="509601" y="605099"/>
                    <a:pt x="522108" y="596830"/>
                    <a:pt x="524729" y="584016"/>
                  </a:cubicBezTo>
                  <a:lnTo>
                    <a:pt x="933130" y="584016"/>
                  </a:lnTo>
                  <a:cubicBezTo>
                    <a:pt x="935752" y="596833"/>
                    <a:pt x="948260" y="605105"/>
                    <a:pt x="961083" y="602487"/>
                  </a:cubicBezTo>
                  <a:cubicBezTo>
                    <a:pt x="973907" y="599872"/>
                    <a:pt x="982182" y="587357"/>
                    <a:pt x="979561" y="574540"/>
                  </a:cubicBezTo>
                  <a:cubicBezTo>
                    <a:pt x="976939" y="561723"/>
                    <a:pt x="964432" y="553450"/>
                    <a:pt x="951608" y="556069"/>
                  </a:cubicBezTo>
                  <a:cubicBezTo>
                    <a:pt x="942290" y="557967"/>
                    <a:pt x="935025" y="565238"/>
                    <a:pt x="933130" y="574540"/>
                  </a:cubicBezTo>
                  <a:lnTo>
                    <a:pt x="524729" y="574540"/>
                  </a:lnTo>
                  <a:cubicBezTo>
                    <a:pt x="522835" y="565229"/>
                    <a:pt x="515570" y="557951"/>
                    <a:pt x="506252" y="556063"/>
                  </a:cubicBezTo>
                  <a:close/>
                  <a:moveTo>
                    <a:pt x="501515" y="593491"/>
                  </a:moveTo>
                  <a:cubicBezTo>
                    <a:pt x="493650" y="593491"/>
                    <a:pt x="487301" y="587127"/>
                    <a:pt x="487301" y="579278"/>
                  </a:cubicBezTo>
                  <a:cubicBezTo>
                    <a:pt x="487301" y="571429"/>
                    <a:pt x="493650" y="565064"/>
                    <a:pt x="501515" y="565064"/>
                  </a:cubicBezTo>
                  <a:cubicBezTo>
                    <a:pt x="509379" y="565064"/>
                    <a:pt x="515728" y="571429"/>
                    <a:pt x="515728" y="579278"/>
                  </a:cubicBezTo>
                  <a:cubicBezTo>
                    <a:pt x="515728" y="587127"/>
                    <a:pt x="509379" y="593491"/>
                    <a:pt x="501515" y="593491"/>
                  </a:cubicBezTo>
                  <a:close/>
                  <a:moveTo>
                    <a:pt x="956346" y="565064"/>
                  </a:moveTo>
                  <a:cubicBezTo>
                    <a:pt x="964210" y="565064"/>
                    <a:pt x="970559" y="571429"/>
                    <a:pt x="970559" y="579278"/>
                  </a:cubicBezTo>
                  <a:cubicBezTo>
                    <a:pt x="970559" y="587127"/>
                    <a:pt x="964210" y="593491"/>
                    <a:pt x="956346" y="593491"/>
                  </a:cubicBezTo>
                  <a:cubicBezTo>
                    <a:pt x="948481" y="593491"/>
                    <a:pt x="942132" y="587127"/>
                    <a:pt x="942132" y="579278"/>
                  </a:cubicBezTo>
                  <a:cubicBezTo>
                    <a:pt x="942101" y="571445"/>
                    <a:pt x="948449" y="565083"/>
                    <a:pt x="956282" y="565064"/>
                  </a:cubicBezTo>
                  <a:cubicBezTo>
                    <a:pt x="956314" y="565064"/>
                    <a:pt x="956314" y="565064"/>
                    <a:pt x="956346" y="565064"/>
                  </a:cubicBezTo>
                  <a:close/>
                  <a:moveTo>
                    <a:pt x="127226" y="450883"/>
                  </a:moveTo>
                  <a:cubicBezTo>
                    <a:pt x="140050" y="448268"/>
                    <a:pt x="148325" y="435753"/>
                    <a:pt x="145704" y="422936"/>
                  </a:cubicBezTo>
                  <a:cubicBezTo>
                    <a:pt x="143082" y="410116"/>
                    <a:pt x="130574" y="401846"/>
                    <a:pt x="117751" y="404462"/>
                  </a:cubicBezTo>
                  <a:cubicBezTo>
                    <a:pt x="104927" y="407080"/>
                    <a:pt x="96652" y="419591"/>
                    <a:pt x="99273" y="432412"/>
                  </a:cubicBezTo>
                  <a:cubicBezTo>
                    <a:pt x="101168" y="441714"/>
                    <a:pt x="108433" y="448985"/>
                    <a:pt x="117751" y="450883"/>
                  </a:cubicBezTo>
                  <a:lnTo>
                    <a:pt x="117751" y="650345"/>
                  </a:lnTo>
                  <a:lnTo>
                    <a:pt x="0" y="650345"/>
                  </a:lnTo>
                  <a:lnTo>
                    <a:pt x="0" y="659821"/>
                  </a:lnTo>
                  <a:lnTo>
                    <a:pt x="127226" y="659821"/>
                  </a:lnTo>
                  <a:close/>
                  <a:moveTo>
                    <a:pt x="108275" y="427668"/>
                  </a:moveTo>
                  <a:cubicBezTo>
                    <a:pt x="108275" y="419819"/>
                    <a:pt x="114624" y="413454"/>
                    <a:pt x="122489" y="413454"/>
                  </a:cubicBezTo>
                  <a:cubicBezTo>
                    <a:pt x="130353" y="413454"/>
                    <a:pt x="136702" y="419819"/>
                    <a:pt x="136702" y="427668"/>
                  </a:cubicBezTo>
                  <a:cubicBezTo>
                    <a:pt x="136702" y="435517"/>
                    <a:pt x="130353" y="441881"/>
                    <a:pt x="122489" y="441881"/>
                  </a:cubicBezTo>
                  <a:cubicBezTo>
                    <a:pt x="114655" y="441900"/>
                    <a:pt x="108307" y="435564"/>
                    <a:pt x="108275" y="427731"/>
                  </a:cubicBezTo>
                  <a:cubicBezTo>
                    <a:pt x="108275" y="427709"/>
                    <a:pt x="108275" y="427690"/>
                    <a:pt x="108275" y="427668"/>
                  </a:cubicBezTo>
                  <a:close/>
                  <a:moveTo>
                    <a:pt x="51421" y="956346"/>
                  </a:moveTo>
                  <a:lnTo>
                    <a:pt x="0" y="904924"/>
                  </a:lnTo>
                  <a:lnTo>
                    <a:pt x="0" y="918285"/>
                  </a:lnTo>
                  <a:lnTo>
                    <a:pt x="41946" y="960199"/>
                  </a:lnTo>
                  <a:lnTo>
                    <a:pt x="41946" y="1180982"/>
                  </a:lnTo>
                  <a:lnTo>
                    <a:pt x="0" y="1180982"/>
                  </a:lnTo>
                  <a:lnTo>
                    <a:pt x="0" y="1190457"/>
                  </a:lnTo>
                  <a:lnTo>
                    <a:pt x="51421" y="1190457"/>
                  </a:lnTo>
                  <a:close/>
                  <a:moveTo>
                    <a:pt x="117751" y="830004"/>
                  </a:moveTo>
                  <a:cubicBezTo>
                    <a:pt x="130574" y="832622"/>
                    <a:pt x="143082" y="824353"/>
                    <a:pt x="145704" y="811536"/>
                  </a:cubicBezTo>
                  <a:cubicBezTo>
                    <a:pt x="145704" y="811532"/>
                    <a:pt x="145704" y="811529"/>
                    <a:pt x="145704" y="811526"/>
                  </a:cubicBezTo>
                  <a:lnTo>
                    <a:pt x="193556" y="811526"/>
                  </a:lnTo>
                  <a:lnTo>
                    <a:pt x="193556" y="1038942"/>
                  </a:lnTo>
                  <a:lnTo>
                    <a:pt x="250884" y="1038942"/>
                  </a:lnTo>
                  <a:cubicBezTo>
                    <a:pt x="253505" y="1051759"/>
                    <a:pt x="266013" y="1060031"/>
                    <a:pt x="278837" y="1057413"/>
                  </a:cubicBezTo>
                  <a:cubicBezTo>
                    <a:pt x="291660" y="1054798"/>
                    <a:pt x="299936" y="1042283"/>
                    <a:pt x="297314" y="1029466"/>
                  </a:cubicBezTo>
                  <a:cubicBezTo>
                    <a:pt x="294693" y="1016649"/>
                    <a:pt x="282185" y="1008376"/>
                    <a:pt x="269361" y="1010995"/>
                  </a:cubicBezTo>
                  <a:cubicBezTo>
                    <a:pt x="260043" y="1012893"/>
                    <a:pt x="252779" y="1020164"/>
                    <a:pt x="250884" y="1029466"/>
                  </a:cubicBezTo>
                  <a:lnTo>
                    <a:pt x="203032" y="1029466"/>
                  </a:lnTo>
                  <a:lnTo>
                    <a:pt x="203032" y="802050"/>
                  </a:lnTo>
                  <a:lnTo>
                    <a:pt x="145704" y="802050"/>
                  </a:lnTo>
                  <a:cubicBezTo>
                    <a:pt x="143082" y="789233"/>
                    <a:pt x="130574" y="780964"/>
                    <a:pt x="117751" y="783586"/>
                  </a:cubicBezTo>
                  <a:cubicBezTo>
                    <a:pt x="104927" y="786204"/>
                    <a:pt x="96652" y="798721"/>
                    <a:pt x="99273" y="811539"/>
                  </a:cubicBezTo>
                  <a:cubicBezTo>
                    <a:pt x="101200" y="820837"/>
                    <a:pt x="108464" y="828102"/>
                    <a:pt x="117751" y="830004"/>
                  </a:cubicBezTo>
                  <a:close/>
                  <a:moveTo>
                    <a:pt x="274099" y="1019990"/>
                  </a:moveTo>
                  <a:cubicBezTo>
                    <a:pt x="281964" y="1019990"/>
                    <a:pt x="288312" y="1026355"/>
                    <a:pt x="288312" y="1034204"/>
                  </a:cubicBezTo>
                  <a:cubicBezTo>
                    <a:pt x="288312" y="1042053"/>
                    <a:pt x="281964" y="1048417"/>
                    <a:pt x="274099" y="1048417"/>
                  </a:cubicBezTo>
                  <a:cubicBezTo>
                    <a:pt x="266234" y="1048417"/>
                    <a:pt x="259886" y="1042053"/>
                    <a:pt x="259886" y="1034204"/>
                  </a:cubicBezTo>
                  <a:cubicBezTo>
                    <a:pt x="259822" y="1026371"/>
                    <a:pt x="266108" y="1019965"/>
                    <a:pt x="273941" y="1019896"/>
                  </a:cubicBezTo>
                  <a:cubicBezTo>
                    <a:pt x="274004" y="1019896"/>
                    <a:pt x="274036" y="1019896"/>
                    <a:pt x="274099" y="1019896"/>
                  </a:cubicBezTo>
                  <a:close/>
                  <a:moveTo>
                    <a:pt x="122489" y="792575"/>
                  </a:moveTo>
                  <a:cubicBezTo>
                    <a:pt x="130353" y="792575"/>
                    <a:pt x="136702" y="798939"/>
                    <a:pt x="136702" y="806788"/>
                  </a:cubicBezTo>
                  <a:cubicBezTo>
                    <a:pt x="136702" y="814637"/>
                    <a:pt x="130353" y="821002"/>
                    <a:pt x="122489" y="821002"/>
                  </a:cubicBezTo>
                  <a:cubicBezTo>
                    <a:pt x="114624" y="821002"/>
                    <a:pt x="108275" y="814637"/>
                    <a:pt x="108275" y="806788"/>
                  </a:cubicBezTo>
                  <a:cubicBezTo>
                    <a:pt x="108212" y="798955"/>
                    <a:pt x="114497" y="792549"/>
                    <a:pt x="122331" y="792480"/>
                  </a:cubicBezTo>
                  <a:cubicBezTo>
                    <a:pt x="122394" y="792480"/>
                    <a:pt x="122425" y="792480"/>
                    <a:pt x="122489" y="792480"/>
                  </a:cubicBezTo>
                  <a:close/>
                  <a:moveTo>
                    <a:pt x="1340109" y="631963"/>
                  </a:moveTo>
                  <a:cubicBezTo>
                    <a:pt x="1327286" y="629350"/>
                    <a:pt x="1314778" y="637623"/>
                    <a:pt x="1312156" y="650443"/>
                  </a:cubicBezTo>
                  <a:cubicBezTo>
                    <a:pt x="1309566" y="663261"/>
                    <a:pt x="1317810" y="675772"/>
                    <a:pt x="1330634" y="678387"/>
                  </a:cubicBezTo>
                  <a:cubicBezTo>
                    <a:pt x="1343458" y="680999"/>
                    <a:pt x="1355965" y="672730"/>
                    <a:pt x="1358586" y="659916"/>
                  </a:cubicBezTo>
                  <a:lnTo>
                    <a:pt x="1432339" y="659916"/>
                  </a:lnTo>
                  <a:lnTo>
                    <a:pt x="1448763" y="650440"/>
                  </a:lnTo>
                  <a:lnTo>
                    <a:pt x="1358586" y="650440"/>
                  </a:lnTo>
                  <a:cubicBezTo>
                    <a:pt x="1356723" y="641094"/>
                    <a:pt x="1349459" y="633772"/>
                    <a:pt x="1340109" y="631868"/>
                  </a:cubicBezTo>
                  <a:close/>
                  <a:moveTo>
                    <a:pt x="1335372" y="669391"/>
                  </a:moveTo>
                  <a:cubicBezTo>
                    <a:pt x="1327507" y="669391"/>
                    <a:pt x="1321158" y="663027"/>
                    <a:pt x="1321158" y="655178"/>
                  </a:cubicBezTo>
                  <a:cubicBezTo>
                    <a:pt x="1321158" y="647329"/>
                    <a:pt x="1327507" y="640964"/>
                    <a:pt x="1335372" y="640964"/>
                  </a:cubicBezTo>
                  <a:cubicBezTo>
                    <a:pt x="1343236" y="640964"/>
                    <a:pt x="1349585" y="647329"/>
                    <a:pt x="1349585" y="655178"/>
                  </a:cubicBezTo>
                  <a:cubicBezTo>
                    <a:pt x="1349522" y="662992"/>
                    <a:pt x="1343173" y="669297"/>
                    <a:pt x="1335372" y="669297"/>
                  </a:cubicBezTo>
                  <a:close/>
                  <a:moveTo>
                    <a:pt x="1643330" y="147757"/>
                  </a:moveTo>
                  <a:cubicBezTo>
                    <a:pt x="1656154" y="145140"/>
                    <a:pt x="1664429" y="132627"/>
                    <a:pt x="1661807" y="119809"/>
                  </a:cubicBezTo>
                  <a:cubicBezTo>
                    <a:pt x="1659186" y="106990"/>
                    <a:pt x="1646678" y="98719"/>
                    <a:pt x="1633854" y="101336"/>
                  </a:cubicBezTo>
                  <a:cubicBezTo>
                    <a:pt x="1621031" y="103953"/>
                    <a:pt x="1612756" y="116466"/>
                    <a:pt x="1615377" y="129284"/>
                  </a:cubicBezTo>
                  <a:cubicBezTo>
                    <a:pt x="1617272" y="138587"/>
                    <a:pt x="1624537" y="145858"/>
                    <a:pt x="1633854" y="147757"/>
                  </a:cubicBezTo>
                  <a:lnTo>
                    <a:pt x="1633854" y="271319"/>
                  </a:lnTo>
                  <a:lnTo>
                    <a:pt x="1482244" y="271319"/>
                  </a:lnTo>
                  <a:lnTo>
                    <a:pt x="1482244" y="574540"/>
                  </a:lnTo>
                  <a:lnTo>
                    <a:pt x="1434392" y="574540"/>
                  </a:lnTo>
                  <a:cubicBezTo>
                    <a:pt x="1431771" y="561723"/>
                    <a:pt x="1419263" y="553450"/>
                    <a:pt x="1406439" y="556069"/>
                  </a:cubicBezTo>
                  <a:cubicBezTo>
                    <a:pt x="1393615" y="558684"/>
                    <a:pt x="1385340" y="571198"/>
                    <a:pt x="1387961" y="584016"/>
                  </a:cubicBezTo>
                  <a:cubicBezTo>
                    <a:pt x="1390583" y="596833"/>
                    <a:pt x="1403091" y="605105"/>
                    <a:pt x="1415915" y="602487"/>
                  </a:cubicBezTo>
                  <a:cubicBezTo>
                    <a:pt x="1425232" y="600589"/>
                    <a:pt x="1432497" y="593318"/>
                    <a:pt x="1434392" y="584016"/>
                  </a:cubicBezTo>
                  <a:lnTo>
                    <a:pt x="1491720" y="584016"/>
                  </a:lnTo>
                  <a:lnTo>
                    <a:pt x="1491720" y="280795"/>
                  </a:lnTo>
                  <a:lnTo>
                    <a:pt x="1643330" y="280795"/>
                  </a:lnTo>
                  <a:close/>
                  <a:moveTo>
                    <a:pt x="1411177" y="593586"/>
                  </a:moveTo>
                  <a:cubicBezTo>
                    <a:pt x="1403312" y="593586"/>
                    <a:pt x="1396963" y="587222"/>
                    <a:pt x="1396963" y="579373"/>
                  </a:cubicBezTo>
                  <a:cubicBezTo>
                    <a:pt x="1396963" y="571524"/>
                    <a:pt x="1403312" y="565159"/>
                    <a:pt x="1411177" y="565159"/>
                  </a:cubicBezTo>
                  <a:cubicBezTo>
                    <a:pt x="1419042" y="565159"/>
                    <a:pt x="1425390" y="571524"/>
                    <a:pt x="1425390" y="579373"/>
                  </a:cubicBezTo>
                  <a:cubicBezTo>
                    <a:pt x="1425327" y="587187"/>
                    <a:pt x="1418978" y="593491"/>
                    <a:pt x="1411177" y="593491"/>
                  </a:cubicBezTo>
                  <a:close/>
                  <a:moveTo>
                    <a:pt x="1624379" y="124542"/>
                  </a:moveTo>
                  <a:cubicBezTo>
                    <a:pt x="1624379" y="116692"/>
                    <a:pt x="1630728" y="110328"/>
                    <a:pt x="1638592" y="110328"/>
                  </a:cubicBezTo>
                  <a:cubicBezTo>
                    <a:pt x="1646457" y="110328"/>
                    <a:pt x="1652806" y="116692"/>
                    <a:pt x="1652806" y="124542"/>
                  </a:cubicBezTo>
                  <a:cubicBezTo>
                    <a:pt x="1652806" y="132392"/>
                    <a:pt x="1646457" y="138755"/>
                    <a:pt x="1638592" y="138755"/>
                  </a:cubicBezTo>
                  <a:cubicBezTo>
                    <a:pt x="1630759" y="138773"/>
                    <a:pt x="1624410" y="132438"/>
                    <a:pt x="1624379" y="124605"/>
                  </a:cubicBezTo>
                  <a:cubicBezTo>
                    <a:pt x="1624379" y="124553"/>
                    <a:pt x="1624379" y="124500"/>
                    <a:pt x="1624379" y="124447"/>
                  </a:cubicBezTo>
                  <a:close/>
                  <a:moveTo>
                    <a:pt x="1103218" y="450978"/>
                  </a:moveTo>
                  <a:cubicBezTo>
                    <a:pt x="1116074" y="453577"/>
                    <a:pt x="1128581" y="445276"/>
                    <a:pt x="1131171" y="432434"/>
                  </a:cubicBezTo>
                  <a:cubicBezTo>
                    <a:pt x="1131487" y="430896"/>
                    <a:pt x="1131645" y="429332"/>
                    <a:pt x="1131645" y="427762"/>
                  </a:cubicBezTo>
                  <a:cubicBezTo>
                    <a:pt x="1131645" y="426237"/>
                    <a:pt x="1131487" y="424714"/>
                    <a:pt x="1131203" y="423214"/>
                  </a:cubicBezTo>
                  <a:cubicBezTo>
                    <a:pt x="1128708" y="410375"/>
                    <a:pt x="1116263" y="401998"/>
                    <a:pt x="1103408" y="404503"/>
                  </a:cubicBezTo>
                  <a:cubicBezTo>
                    <a:pt x="1094027" y="406338"/>
                    <a:pt x="1086667" y="413647"/>
                    <a:pt x="1084740" y="423024"/>
                  </a:cubicBezTo>
                  <a:lnTo>
                    <a:pt x="537490" y="423024"/>
                  </a:lnTo>
                  <a:lnTo>
                    <a:pt x="420972" y="539512"/>
                  </a:lnTo>
                  <a:lnTo>
                    <a:pt x="420972" y="1010894"/>
                  </a:lnTo>
                  <a:cubicBezTo>
                    <a:pt x="408148" y="1013509"/>
                    <a:pt x="399873" y="1026023"/>
                    <a:pt x="402494" y="1038841"/>
                  </a:cubicBezTo>
                  <a:cubicBezTo>
                    <a:pt x="405116" y="1051661"/>
                    <a:pt x="417623" y="1059930"/>
                    <a:pt x="430447" y="1057315"/>
                  </a:cubicBezTo>
                  <a:cubicBezTo>
                    <a:pt x="443271" y="1054700"/>
                    <a:pt x="451546" y="1042185"/>
                    <a:pt x="448924" y="1029365"/>
                  </a:cubicBezTo>
                  <a:cubicBezTo>
                    <a:pt x="447030" y="1020063"/>
                    <a:pt x="439765" y="1012792"/>
                    <a:pt x="430447" y="1010894"/>
                  </a:cubicBezTo>
                  <a:lnTo>
                    <a:pt x="430447" y="543270"/>
                  </a:lnTo>
                  <a:lnTo>
                    <a:pt x="541375" y="432374"/>
                  </a:lnTo>
                  <a:lnTo>
                    <a:pt x="1084646" y="432374"/>
                  </a:lnTo>
                  <a:cubicBezTo>
                    <a:pt x="1086541" y="441720"/>
                    <a:pt x="1093869" y="449013"/>
                    <a:pt x="1103218" y="450883"/>
                  </a:cubicBezTo>
                  <a:close/>
                  <a:moveTo>
                    <a:pt x="1103218" y="414338"/>
                  </a:moveTo>
                  <a:cubicBezTo>
                    <a:pt x="1110610" y="411733"/>
                    <a:pt x="1118726" y="415621"/>
                    <a:pt x="1121348" y="423024"/>
                  </a:cubicBezTo>
                  <a:cubicBezTo>
                    <a:pt x="1123938" y="430431"/>
                    <a:pt x="1120054" y="438546"/>
                    <a:pt x="1112662" y="441151"/>
                  </a:cubicBezTo>
                  <a:cubicBezTo>
                    <a:pt x="1105239" y="443757"/>
                    <a:pt x="1097154" y="439872"/>
                    <a:pt x="1094532" y="432469"/>
                  </a:cubicBezTo>
                  <a:cubicBezTo>
                    <a:pt x="1091879" y="425059"/>
                    <a:pt x="1095764" y="416910"/>
                    <a:pt x="1103155" y="414263"/>
                  </a:cubicBezTo>
                  <a:cubicBezTo>
                    <a:pt x="1103187" y="414256"/>
                    <a:pt x="1103187" y="414250"/>
                    <a:pt x="1103218" y="414244"/>
                  </a:cubicBezTo>
                  <a:close/>
                  <a:moveTo>
                    <a:pt x="439923" y="1034204"/>
                  </a:moveTo>
                  <a:cubicBezTo>
                    <a:pt x="439923" y="1042053"/>
                    <a:pt x="433574" y="1048417"/>
                    <a:pt x="425709" y="1048417"/>
                  </a:cubicBezTo>
                  <a:cubicBezTo>
                    <a:pt x="417845" y="1048417"/>
                    <a:pt x="411496" y="1042053"/>
                    <a:pt x="411496" y="1034204"/>
                  </a:cubicBezTo>
                  <a:cubicBezTo>
                    <a:pt x="411496" y="1026355"/>
                    <a:pt x="417845" y="1019990"/>
                    <a:pt x="425709" y="1019990"/>
                  </a:cubicBezTo>
                  <a:cubicBezTo>
                    <a:pt x="433511" y="1019990"/>
                    <a:pt x="439860" y="1026295"/>
                    <a:pt x="439923" y="1034109"/>
                  </a:cubicBezTo>
                  <a:close/>
                  <a:moveTo>
                    <a:pt x="51421" y="280890"/>
                  </a:moveTo>
                  <a:lnTo>
                    <a:pt x="203032" y="280890"/>
                  </a:lnTo>
                  <a:lnTo>
                    <a:pt x="203032" y="147662"/>
                  </a:lnTo>
                  <a:cubicBezTo>
                    <a:pt x="215855" y="145046"/>
                    <a:pt x="224131" y="132533"/>
                    <a:pt x="221509" y="119714"/>
                  </a:cubicBezTo>
                  <a:cubicBezTo>
                    <a:pt x="218888" y="106895"/>
                    <a:pt x="206380" y="98624"/>
                    <a:pt x="193556" y="101241"/>
                  </a:cubicBezTo>
                  <a:cubicBezTo>
                    <a:pt x="180732" y="103858"/>
                    <a:pt x="172457" y="116371"/>
                    <a:pt x="175079" y="129189"/>
                  </a:cubicBezTo>
                  <a:cubicBezTo>
                    <a:pt x="176974" y="138493"/>
                    <a:pt x="184238" y="145763"/>
                    <a:pt x="193556" y="147662"/>
                  </a:cubicBezTo>
                  <a:lnTo>
                    <a:pt x="193556" y="271319"/>
                  </a:lnTo>
                  <a:lnTo>
                    <a:pt x="41946" y="271319"/>
                  </a:lnTo>
                  <a:lnTo>
                    <a:pt x="41946" y="574540"/>
                  </a:lnTo>
                  <a:lnTo>
                    <a:pt x="0" y="574540"/>
                  </a:lnTo>
                  <a:lnTo>
                    <a:pt x="0" y="584016"/>
                  </a:lnTo>
                  <a:lnTo>
                    <a:pt x="51421" y="584016"/>
                  </a:lnTo>
                  <a:close/>
                  <a:moveTo>
                    <a:pt x="184080" y="124542"/>
                  </a:moveTo>
                  <a:cubicBezTo>
                    <a:pt x="184080" y="116692"/>
                    <a:pt x="190429" y="110328"/>
                    <a:pt x="198294" y="110328"/>
                  </a:cubicBezTo>
                  <a:cubicBezTo>
                    <a:pt x="206159" y="110328"/>
                    <a:pt x="212507" y="116692"/>
                    <a:pt x="212507" y="124542"/>
                  </a:cubicBezTo>
                  <a:cubicBezTo>
                    <a:pt x="212507" y="132392"/>
                    <a:pt x="206159" y="138755"/>
                    <a:pt x="198294" y="138755"/>
                  </a:cubicBezTo>
                  <a:cubicBezTo>
                    <a:pt x="190461" y="138773"/>
                    <a:pt x="184112" y="132438"/>
                    <a:pt x="184080" y="124605"/>
                  </a:cubicBezTo>
                  <a:cubicBezTo>
                    <a:pt x="184080" y="124553"/>
                    <a:pt x="184080" y="124500"/>
                    <a:pt x="184080" y="124447"/>
                  </a:cubicBezTo>
                  <a:close/>
                  <a:moveTo>
                    <a:pt x="1188499" y="707768"/>
                  </a:moveTo>
                  <a:lnTo>
                    <a:pt x="1188499" y="695134"/>
                  </a:lnTo>
                  <a:lnTo>
                    <a:pt x="1415915" y="467718"/>
                  </a:lnTo>
                  <a:lnTo>
                    <a:pt x="1415915" y="204990"/>
                  </a:lnTo>
                  <a:lnTo>
                    <a:pt x="1567525" y="204990"/>
                  </a:lnTo>
                  <a:lnTo>
                    <a:pt x="1567525" y="0"/>
                  </a:lnTo>
                  <a:lnTo>
                    <a:pt x="1558049" y="0"/>
                  </a:lnTo>
                  <a:lnTo>
                    <a:pt x="1558049" y="195514"/>
                  </a:lnTo>
                  <a:lnTo>
                    <a:pt x="1406439" y="195514"/>
                  </a:lnTo>
                  <a:lnTo>
                    <a:pt x="1406439" y="463612"/>
                  </a:lnTo>
                  <a:lnTo>
                    <a:pt x="1179023" y="691027"/>
                  </a:lnTo>
                  <a:lnTo>
                    <a:pt x="1179023" y="707673"/>
                  </a:lnTo>
                  <a:cubicBezTo>
                    <a:pt x="1166200" y="710288"/>
                    <a:pt x="1157925" y="722802"/>
                    <a:pt x="1160546" y="735620"/>
                  </a:cubicBezTo>
                  <a:cubicBezTo>
                    <a:pt x="1163167" y="748440"/>
                    <a:pt x="1175675" y="756709"/>
                    <a:pt x="1188499" y="754094"/>
                  </a:cubicBezTo>
                  <a:cubicBezTo>
                    <a:pt x="1201323" y="751479"/>
                    <a:pt x="1209598" y="738965"/>
                    <a:pt x="1206976" y="726144"/>
                  </a:cubicBezTo>
                  <a:cubicBezTo>
                    <a:pt x="1205081" y="716842"/>
                    <a:pt x="1197817" y="709571"/>
                    <a:pt x="1188499" y="707673"/>
                  </a:cubicBezTo>
                  <a:close/>
                  <a:moveTo>
                    <a:pt x="1183761" y="745196"/>
                  </a:moveTo>
                  <a:cubicBezTo>
                    <a:pt x="1175896" y="745196"/>
                    <a:pt x="1169548" y="738832"/>
                    <a:pt x="1169548" y="730983"/>
                  </a:cubicBezTo>
                  <a:cubicBezTo>
                    <a:pt x="1169548" y="723134"/>
                    <a:pt x="1175896" y="716770"/>
                    <a:pt x="1183761" y="716770"/>
                  </a:cubicBezTo>
                  <a:cubicBezTo>
                    <a:pt x="1191626" y="716770"/>
                    <a:pt x="1197975" y="723134"/>
                    <a:pt x="1197975" y="730983"/>
                  </a:cubicBezTo>
                  <a:cubicBezTo>
                    <a:pt x="1197911" y="738797"/>
                    <a:pt x="1191563" y="745102"/>
                    <a:pt x="1183761" y="745102"/>
                  </a:cubicBezTo>
                  <a:close/>
                  <a:moveTo>
                    <a:pt x="278837" y="480352"/>
                  </a:moveTo>
                  <a:cubicBezTo>
                    <a:pt x="266013" y="477734"/>
                    <a:pt x="253505" y="486003"/>
                    <a:pt x="250884" y="498820"/>
                  </a:cubicBezTo>
                  <a:cubicBezTo>
                    <a:pt x="250884" y="498823"/>
                    <a:pt x="250884" y="498827"/>
                    <a:pt x="250884" y="498830"/>
                  </a:cubicBezTo>
                  <a:lnTo>
                    <a:pt x="193556" y="498830"/>
                  </a:lnTo>
                  <a:lnTo>
                    <a:pt x="193556" y="726245"/>
                  </a:lnTo>
                  <a:lnTo>
                    <a:pt x="69899" y="726245"/>
                  </a:lnTo>
                  <a:cubicBezTo>
                    <a:pt x="67277" y="713428"/>
                    <a:pt x="54769" y="705156"/>
                    <a:pt x="41946" y="707774"/>
                  </a:cubicBezTo>
                  <a:cubicBezTo>
                    <a:pt x="29122" y="710389"/>
                    <a:pt x="20846" y="722903"/>
                    <a:pt x="23468" y="735721"/>
                  </a:cubicBezTo>
                  <a:cubicBezTo>
                    <a:pt x="26090" y="748538"/>
                    <a:pt x="38597" y="756810"/>
                    <a:pt x="51421" y="754192"/>
                  </a:cubicBezTo>
                  <a:cubicBezTo>
                    <a:pt x="60739" y="752294"/>
                    <a:pt x="68004" y="745023"/>
                    <a:pt x="69899" y="735721"/>
                  </a:cubicBezTo>
                  <a:lnTo>
                    <a:pt x="203032" y="735721"/>
                  </a:lnTo>
                  <a:lnTo>
                    <a:pt x="203032" y="508305"/>
                  </a:lnTo>
                  <a:lnTo>
                    <a:pt x="250884" y="508305"/>
                  </a:lnTo>
                  <a:cubicBezTo>
                    <a:pt x="253505" y="521123"/>
                    <a:pt x="266013" y="529392"/>
                    <a:pt x="278837" y="526770"/>
                  </a:cubicBezTo>
                  <a:cubicBezTo>
                    <a:pt x="291660" y="524152"/>
                    <a:pt x="299936" y="511634"/>
                    <a:pt x="297314" y="498817"/>
                  </a:cubicBezTo>
                  <a:cubicBezTo>
                    <a:pt x="295388" y="489518"/>
                    <a:pt x="288123" y="482254"/>
                    <a:pt x="278837" y="480352"/>
                  </a:cubicBezTo>
                  <a:close/>
                  <a:moveTo>
                    <a:pt x="46683" y="745196"/>
                  </a:moveTo>
                  <a:cubicBezTo>
                    <a:pt x="38819" y="745196"/>
                    <a:pt x="32470" y="738832"/>
                    <a:pt x="32470" y="730983"/>
                  </a:cubicBezTo>
                  <a:cubicBezTo>
                    <a:pt x="32470" y="723134"/>
                    <a:pt x="38819" y="716770"/>
                    <a:pt x="46683" y="716770"/>
                  </a:cubicBezTo>
                  <a:cubicBezTo>
                    <a:pt x="54548" y="716770"/>
                    <a:pt x="60897" y="723134"/>
                    <a:pt x="60897" y="730983"/>
                  </a:cubicBezTo>
                  <a:cubicBezTo>
                    <a:pt x="60834" y="738797"/>
                    <a:pt x="54485" y="745102"/>
                    <a:pt x="46683" y="745102"/>
                  </a:cubicBezTo>
                  <a:close/>
                  <a:moveTo>
                    <a:pt x="274099" y="517781"/>
                  </a:moveTo>
                  <a:cubicBezTo>
                    <a:pt x="266234" y="517781"/>
                    <a:pt x="259886" y="511416"/>
                    <a:pt x="259886" y="503567"/>
                  </a:cubicBezTo>
                  <a:cubicBezTo>
                    <a:pt x="259886" y="495719"/>
                    <a:pt x="266234" y="489354"/>
                    <a:pt x="274099" y="489354"/>
                  </a:cubicBezTo>
                  <a:cubicBezTo>
                    <a:pt x="281964" y="489354"/>
                    <a:pt x="288312" y="495719"/>
                    <a:pt x="288312" y="503567"/>
                  </a:cubicBezTo>
                  <a:cubicBezTo>
                    <a:pt x="288249" y="511382"/>
                    <a:pt x="281901" y="517686"/>
                    <a:pt x="274099" y="517686"/>
                  </a:cubicBezTo>
                  <a:close/>
                  <a:moveTo>
                    <a:pt x="885278" y="726245"/>
                  </a:moveTo>
                  <a:lnTo>
                    <a:pt x="809473" y="726245"/>
                  </a:lnTo>
                  <a:lnTo>
                    <a:pt x="809473" y="678298"/>
                  </a:lnTo>
                  <a:cubicBezTo>
                    <a:pt x="822297" y="675683"/>
                    <a:pt x="830572" y="663169"/>
                    <a:pt x="827950" y="650352"/>
                  </a:cubicBezTo>
                  <a:cubicBezTo>
                    <a:pt x="825329" y="637531"/>
                    <a:pt x="812821" y="629262"/>
                    <a:pt x="799997" y="631877"/>
                  </a:cubicBezTo>
                  <a:cubicBezTo>
                    <a:pt x="787174" y="634496"/>
                    <a:pt x="778899" y="647007"/>
                    <a:pt x="781520" y="659827"/>
                  </a:cubicBezTo>
                  <a:cubicBezTo>
                    <a:pt x="783415" y="669129"/>
                    <a:pt x="790680" y="676400"/>
                    <a:pt x="799997" y="678298"/>
                  </a:cubicBezTo>
                  <a:lnTo>
                    <a:pt x="799997" y="735626"/>
                  </a:lnTo>
                  <a:lnTo>
                    <a:pt x="875803" y="735626"/>
                  </a:lnTo>
                  <a:lnTo>
                    <a:pt x="875803" y="877761"/>
                  </a:lnTo>
                  <a:lnTo>
                    <a:pt x="799997" y="877761"/>
                  </a:lnTo>
                  <a:lnTo>
                    <a:pt x="799997" y="1024918"/>
                  </a:lnTo>
                  <a:lnTo>
                    <a:pt x="809473" y="1019422"/>
                  </a:lnTo>
                  <a:lnTo>
                    <a:pt x="809473" y="887236"/>
                  </a:lnTo>
                  <a:lnTo>
                    <a:pt x="885278" y="887236"/>
                  </a:lnTo>
                  <a:close/>
                  <a:moveTo>
                    <a:pt x="790522" y="655178"/>
                  </a:moveTo>
                  <a:cubicBezTo>
                    <a:pt x="790522" y="647329"/>
                    <a:pt x="796871" y="640964"/>
                    <a:pt x="804735" y="640964"/>
                  </a:cubicBezTo>
                  <a:cubicBezTo>
                    <a:pt x="812600" y="640964"/>
                    <a:pt x="818949" y="647329"/>
                    <a:pt x="818949" y="655178"/>
                  </a:cubicBezTo>
                  <a:cubicBezTo>
                    <a:pt x="818949" y="663027"/>
                    <a:pt x="812600" y="669391"/>
                    <a:pt x="804735" y="669391"/>
                  </a:cubicBezTo>
                  <a:cubicBezTo>
                    <a:pt x="796902" y="669410"/>
                    <a:pt x="790553" y="663074"/>
                    <a:pt x="790522" y="655241"/>
                  </a:cubicBezTo>
                  <a:cubicBezTo>
                    <a:pt x="790522" y="655187"/>
                    <a:pt x="790522" y="655137"/>
                    <a:pt x="790522" y="655083"/>
                  </a:cubicBezTo>
                  <a:close/>
                  <a:moveTo>
                    <a:pt x="117751" y="1418883"/>
                  </a:moveTo>
                  <a:lnTo>
                    <a:pt x="127226" y="1413419"/>
                  </a:lnTo>
                  <a:lnTo>
                    <a:pt x="127226" y="1342068"/>
                  </a:lnTo>
                  <a:lnTo>
                    <a:pt x="250662" y="1342068"/>
                  </a:lnTo>
                  <a:lnTo>
                    <a:pt x="267087" y="1332592"/>
                  </a:lnTo>
                  <a:lnTo>
                    <a:pt x="117751" y="1332592"/>
                  </a:lnTo>
                  <a:close/>
                  <a:moveTo>
                    <a:pt x="1264304" y="707768"/>
                  </a:moveTo>
                  <a:cubicBezTo>
                    <a:pt x="1251480" y="705156"/>
                    <a:pt x="1238973" y="713428"/>
                    <a:pt x="1236351" y="726248"/>
                  </a:cubicBezTo>
                  <a:cubicBezTo>
                    <a:pt x="1233761" y="739066"/>
                    <a:pt x="1242005" y="751577"/>
                    <a:pt x="1254829" y="754192"/>
                  </a:cubicBezTo>
                  <a:cubicBezTo>
                    <a:pt x="1267652" y="756804"/>
                    <a:pt x="1280160" y="748535"/>
                    <a:pt x="1282781" y="735721"/>
                  </a:cubicBezTo>
                  <a:lnTo>
                    <a:pt x="1301069" y="735721"/>
                  </a:lnTo>
                  <a:lnTo>
                    <a:pt x="1317463" y="726245"/>
                  </a:lnTo>
                  <a:lnTo>
                    <a:pt x="1282719" y="726245"/>
                  </a:lnTo>
                  <a:cubicBezTo>
                    <a:pt x="1280887" y="716915"/>
                    <a:pt x="1273622" y="709600"/>
                    <a:pt x="1264304" y="707673"/>
                  </a:cubicBezTo>
                  <a:close/>
                  <a:moveTo>
                    <a:pt x="1259566" y="745196"/>
                  </a:moveTo>
                  <a:cubicBezTo>
                    <a:pt x="1251702" y="745196"/>
                    <a:pt x="1245353" y="738832"/>
                    <a:pt x="1245353" y="730983"/>
                  </a:cubicBezTo>
                  <a:cubicBezTo>
                    <a:pt x="1245353" y="723134"/>
                    <a:pt x="1251702" y="716770"/>
                    <a:pt x="1259566" y="716770"/>
                  </a:cubicBezTo>
                  <a:cubicBezTo>
                    <a:pt x="1267431" y="716770"/>
                    <a:pt x="1273780" y="723134"/>
                    <a:pt x="1273780" y="730983"/>
                  </a:cubicBezTo>
                  <a:cubicBezTo>
                    <a:pt x="1273717" y="738797"/>
                    <a:pt x="1267368" y="745102"/>
                    <a:pt x="1259566" y="745102"/>
                  </a:cubicBezTo>
                  <a:close/>
                </a:path>
              </a:pathLst>
            </a:custGeom>
            <a:solidFill>
              <a:srgbClr val="00226D">
                <a:alpha val="1006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44" name="Google Shape;44;p6"/>
          <p:cNvGrpSpPr/>
          <p:nvPr/>
        </p:nvGrpSpPr>
        <p:grpSpPr>
          <a:xfrm>
            <a:off x="6975702" y="3891625"/>
            <a:ext cx="2167839" cy="1251620"/>
            <a:chOff x="6975702" y="3891625"/>
            <a:chExt cx="2167839" cy="1251620"/>
          </a:xfrm>
        </p:grpSpPr>
        <p:sp>
          <p:nvSpPr>
            <p:cNvPr id="45" name="Google Shape;45;p6"/>
            <p:cNvSpPr/>
            <p:nvPr/>
          </p:nvSpPr>
          <p:spPr>
            <a:xfrm>
              <a:off x="6975702" y="3891625"/>
              <a:ext cx="2167821" cy="1251611"/>
            </a:xfrm>
            <a:custGeom>
              <a:avLst/>
              <a:gdLst/>
              <a:ahLst/>
              <a:cxnLst/>
              <a:rect l="l" t="t" r="r" b="b"/>
              <a:pathLst>
                <a:path w="1438024" h="830256" extrusionOk="0">
                  <a:moveTo>
                    <a:pt x="1438024" y="0"/>
                  </a:moveTo>
                  <a:lnTo>
                    <a:pt x="0" y="830256"/>
                  </a:lnTo>
                  <a:lnTo>
                    <a:pt x="1438024" y="830256"/>
                  </a:lnTo>
                  <a:lnTo>
                    <a:pt x="1438024" y="0"/>
                  </a:lnTo>
                  <a:close/>
                </a:path>
              </a:pathLst>
            </a:custGeom>
            <a:gradFill>
              <a:gsLst>
                <a:gs pos="0">
                  <a:schemeClr val="accent3"/>
                </a:gs>
                <a:gs pos="50000">
                  <a:schemeClr val="accent2"/>
                </a:gs>
                <a:gs pos="100000">
                  <a:schemeClr val="accent1"/>
                </a:gs>
              </a:gsLst>
              <a:lin ang="3600008"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6" name="Google Shape;46;p6"/>
            <p:cNvSpPr/>
            <p:nvPr/>
          </p:nvSpPr>
          <p:spPr>
            <a:xfrm>
              <a:off x="7066569" y="3933821"/>
              <a:ext cx="2076972" cy="1209424"/>
            </a:xfrm>
            <a:custGeom>
              <a:avLst/>
              <a:gdLst/>
              <a:ahLst/>
              <a:cxnLst/>
              <a:rect l="l" t="t" r="r" b="b"/>
              <a:pathLst>
                <a:path w="1377759" h="802271" extrusionOk="0">
                  <a:moveTo>
                    <a:pt x="1333539" y="512159"/>
                  </a:moveTo>
                  <a:cubicBezTo>
                    <a:pt x="1320715" y="509547"/>
                    <a:pt x="1308208" y="517819"/>
                    <a:pt x="1305586" y="530639"/>
                  </a:cubicBezTo>
                  <a:cubicBezTo>
                    <a:pt x="1302996" y="543457"/>
                    <a:pt x="1311240" y="555968"/>
                    <a:pt x="1324064" y="558589"/>
                  </a:cubicBezTo>
                  <a:cubicBezTo>
                    <a:pt x="1336888" y="561179"/>
                    <a:pt x="1349395" y="552936"/>
                    <a:pt x="1352017" y="540112"/>
                  </a:cubicBezTo>
                  <a:lnTo>
                    <a:pt x="1377759" y="540112"/>
                  </a:lnTo>
                  <a:lnTo>
                    <a:pt x="1377759" y="530636"/>
                  </a:lnTo>
                  <a:lnTo>
                    <a:pt x="1352017" y="530636"/>
                  </a:lnTo>
                  <a:cubicBezTo>
                    <a:pt x="1350122" y="521325"/>
                    <a:pt x="1342857" y="514048"/>
                    <a:pt x="1333539" y="512159"/>
                  </a:cubicBezTo>
                  <a:close/>
                  <a:moveTo>
                    <a:pt x="1328802" y="549588"/>
                  </a:moveTo>
                  <a:cubicBezTo>
                    <a:pt x="1320937" y="549588"/>
                    <a:pt x="1314588" y="543223"/>
                    <a:pt x="1314588" y="535374"/>
                  </a:cubicBezTo>
                  <a:cubicBezTo>
                    <a:pt x="1314588" y="527525"/>
                    <a:pt x="1320937" y="521161"/>
                    <a:pt x="1328802" y="521161"/>
                  </a:cubicBezTo>
                  <a:cubicBezTo>
                    <a:pt x="1336666" y="521161"/>
                    <a:pt x="1343015" y="527525"/>
                    <a:pt x="1343015" y="535374"/>
                  </a:cubicBezTo>
                  <a:cubicBezTo>
                    <a:pt x="1343047" y="543207"/>
                    <a:pt x="1336698" y="549569"/>
                    <a:pt x="1328865" y="549588"/>
                  </a:cubicBezTo>
                  <a:cubicBezTo>
                    <a:pt x="1328833" y="549588"/>
                    <a:pt x="1328833" y="549588"/>
                    <a:pt x="1328802" y="549588"/>
                  </a:cubicBezTo>
                  <a:close/>
                  <a:moveTo>
                    <a:pt x="1096648" y="436354"/>
                  </a:moveTo>
                  <a:cubicBezTo>
                    <a:pt x="1083824" y="438969"/>
                    <a:pt x="1075549" y="451483"/>
                    <a:pt x="1078170" y="464300"/>
                  </a:cubicBezTo>
                  <a:cubicBezTo>
                    <a:pt x="1080792" y="477121"/>
                    <a:pt x="1093300" y="485390"/>
                    <a:pt x="1106124" y="482775"/>
                  </a:cubicBezTo>
                  <a:cubicBezTo>
                    <a:pt x="1118948" y="480156"/>
                    <a:pt x="1127223" y="467645"/>
                    <a:pt x="1124602" y="454825"/>
                  </a:cubicBezTo>
                  <a:cubicBezTo>
                    <a:pt x="1122706" y="445523"/>
                    <a:pt x="1115441" y="438252"/>
                    <a:pt x="1106124" y="436354"/>
                  </a:cubicBezTo>
                  <a:lnTo>
                    <a:pt x="1106124" y="379026"/>
                  </a:lnTo>
                  <a:lnTo>
                    <a:pt x="1030319" y="379026"/>
                  </a:lnTo>
                  <a:lnTo>
                    <a:pt x="1030319" y="172615"/>
                  </a:lnTo>
                  <a:lnTo>
                    <a:pt x="1020843" y="178079"/>
                  </a:lnTo>
                  <a:lnTo>
                    <a:pt x="1020843" y="388502"/>
                  </a:lnTo>
                  <a:lnTo>
                    <a:pt x="1096648" y="388502"/>
                  </a:lnTo>
                  <a:close/>
                  <a:moveTo>
                    <a:pt x="1115599" y="459569"/>
                  </a:moveTo>
                  <a:cubicBezTo>
                    <a:pt x="1115599" y="467418"/>
                    <a:pt x="1109251" y="473782"/>
                    <a:pt x="1101386" y="473782"/>
                  </a:cubicBezTo>
                  <a:cubicBezTo>
                    <a:pt x="1093521" y="473782"/>
                    <a:pt x="1087173" y="467418"/>
                    <a:pt x="1087173" y="459569"/>
                  </a:cubicBezTo>
                  <a:cubicBezTo>
                    <a:pt x="1087173" y="451720"/>
                    <a:pt x="1093521" y="445355"/>
                    <a:pt x="1101386" y="445355"/>
                  </a:cubicBezTo>
                  <a:cubicBezTo>
                    <a:pt x="1109219" y="445337"/>
                    <a:pt x="1115568" y="451673"/>
                    <a:pt x="1115599" y="459506"/>
                  </a:cubicBezTo>
                  <a:cubicBezTo>
                    <a:pt x="1115599" y="459528"/>
                    <a:pt x="1115599" y="459547"/>
                    <a:pt x="1115599" y="459569"/>
                  </a:cubicBezTo>
                  <a:close/>
                  <a:moveTo>
                    <a:pt x="945038" y="464307"/>
                  </a:moveTo>
                  <a:lnTo>
                    <a:pt x="1002365" y="464307"/>
                  </a:lnTo>
                  <a:cubicBezTo>
                    <a:pt x="1004987" y="477124"/>
                    <a:pt x="1017495" y="485396"/>
                    <a:pt x="1030319" y="482778"/>
                  </a:cubicBezTo>
                  <a:cubicBezTo>
                    <a:pt x="1043143" y="480163"/>
                    <a:pt x="1051418" y="467648"/>
                    <a:pt x="1048796" y="454831"/>
                  </a:cubicBezTo>
                  <a:cubicBezTo>
                    <a:pt x="1046175" y="442014"/>
                    <a:pt x="1033667" y="433741"/>
                    <a:pt x="1020843" y="436360"/>
                  </a:cubicBezTo>
                  <a:cubicBezTo>
                    <a:pt x="1011525" y="438258"/>
                    <a:pt x="1004261" y="445529"/>
                    <a:pt x="1002365" y="454831"/>
                  </a:cubicBezTo>
                  <a:lnTo>
                    <a:pt x="954513" y="454831"/>
                  </a:lnTo>
                  <a:lnTo>
                    <a:pt x="954513" y="227416"/>
                  </a:lnTo>
                  <a:lnTo>
                    <a:pt x="935562" y="227416"/>
                  </a:lnTo>
                  <a:lnTo>
                    <a:pt x="919138" y="236891"/>
                  </a:lnTo>
                  <a:lnTo>
                    <a:pt x="945038" y="236891"/>
                  </a:lnTo>
                  <a:close/>
                  <a:moveTo>
                    <a:pt x="1025581" y="445355"/>
                  </a:moveTo>
                  <a:cubicBezTo>
                    <a:pt x="1033446" y="445355"/>
                    <a:pt x="1039794" y="451720"/>
                    <a:pt x="1039794" y="459569"/>
                  </a:cubicBezTo>
                  <a:cubicBezTo>
                    <a:pt x="1039794" y="467418"/>
                    <a:pt x="1033446" y="473782"/>
                    <a:pt x="1025581" y="473782"/>
                  </a:cubicBezTo>
                  <a:cubicBezTo>
                    <a:pt x="1017716" y="473782"/>
                    <a:pt x="1011367" y="467418"/>
                    <a:pt x="1011367" y="459569"/>
                  </a:cubicBezTo>
                  <a:cubicBezTo>
                    <a:pt x="1011336" y="451736"/>
                    <a:pt x="1017684" y="445374"/>
                    <a:pt x="1025518" y="445355"/>
                  </a:cubicBezTo>
                  <a:cubicBezTo>
                    <a:pt x="1025549" y="445355"/>
                    <a:pt x="1025549" y="445355"/>
                    <a:pt x="1025581" y="445355"/>
                  </a:cubicBezTo>
                  <a:close/>
                  <a:moveTo>
                    <a:pt x="1096648" y="331174"/>
                  </a:moveTo>
                  <a:cubicBezTo>
                    <a:pt x="1109472" y="333789"/>
                    <a:pt x="1121980" y="325517"/>
                    <a:pt x="1124602" y="312696"/>
                  </a:cubicBezTo>
                  <a:cubicBezTo>
                    <a:pt x="1127223" y="299876"/>
                    <a:pt x="1118948" y="287359"/>
                    <a:pt x="1106124" y="284743"/>
                  </a:cubicBezTo>
                  <a:lnTo>
                    <a:pt x="1106124" y="128837"/>
                  </a:lnTo>
                  <a:lnTo>
                    <a:pt x="1096648" y="134333"/>
                  </a:lnTo>
                  <a:lnTo>
                    <a:pt x="1096648" y="284743"/>
                  </a:lnTo>
                  <a:cubicBezTo>
                    <a:pt x="1083824" y="287346"/>
                    <a:pt x="1075549" y="299851"/>
                    <a:pt x="1078139" y="312671"/>
                  </a:cubicBezTo>
                  <a:cubicBezTo>
                    <a:pt x="1080034" y="321995"/>
                    <a:pt x="1087331" y="329282"/>
                    <a:pt x="1096648" y="331174"/>
                  </a:cubicBezTo>
                  <a:close/>
                  <a:moveTo>
                    <a:pt x="1101386" y="293745"/>
                  </a:moveTo>
                  <a:cubicBezTo>
                    <a:pt x="1109251" y="293745"/>
                    <a:pt x="1115599" y="300110"/>
                    <a:pt x="1115599" y="307959"/>
                  </a:cubicBezTo>
                  <a:cubicBezTo>
                    <a:pt x="1115599" y="315807"/>
                    <a:pt x="1109251" y="322172"/>
                    <a:pt x="1101386" y="322172"/>
                  </a:cubicBezTo>
                  <a:cubicBezTo>
                    <a:pt x="1093521" y="322172"/>
                    <a:pt x="1087173" y="315807"/>
                    <a:pt x="1087173" y="307959"/>
                  </a:cubicBezTo>
                  <a:cubicBezTo>
                    <a:pt x="1087141" y="300125"/>
                    <a:pt x="1093490" y="293764"/>
                    <a:pt x="1101323" y="293745"/>
                  </a:cubicBezTo>
                  <a:cubicBezTo>
                    <a:pt x="1101354" y="293745"/>
                    <a:pt x="1101354" y="293745"/>
                    <a:pt x="1101386" y="293745"/>
                  </a:cubicBezTo>
                  <a:close/>
                  <a:moveTo>
                    <a:pt x="869233" y="802271"/>
                  </a:moveTo>
                  <a:lnTo>
                    <a:pt x="878708" y="802271"/>
                  </a:lnTo>
                  <a:lnTo>
                    <a:pt x="878708" y="767527"/>
                  </a:lnTo>
                  <a:lnTo>
                    <a:pt x="1377759" y="767527"/>
                  </a:lnTo>
                  <a:lnTo>
                    <a:pt x="1377759" y="758052"/>
                  </a:lnTo>
                  <a:lnTo>
                    <a:pt x="869233" y="758052"/>
                  </a:lnTo>
                  <a:close/>
                  <a:moveTo>
                    <a:pt x="1329307" y="0"/>
                  </a:moveTo>
                  <a:lnTo>
                    <a:pt x="1312882" y="9476"/>
                  </a:lnTo>
                  <a:lnTo>
                    <a:pt x="1377759" y="9476"/>
                  </a:lnTo>
                  <a:lnTo>
                    <a:pt x="1377759" y="0"/>
                  </a:lnTo>
                  <a:close/>
                  <a:moveTo>
                    <a:pt x="1257734" y="57328"/>
                  </a:moveTo>
                  <a:cubicBezTo>
                    <a:pt x="1244910" y="54716"/>
                    <a:pt x="1232403" y="62988"/>
                    <a:pt x="1229781" y="75808"/>
                  </a:cubicBezTo>
                  <a:cubicBezTo>
                    <a:pt x="1227191" y="88626"/>
                    <a:pt x="1235435" y="101137"/>
                    <a:pt x="1248259" y="103752"/>
                  </a:cubicBezTo>
                  <a:cubicBezTo>
                    <a:pt x="1261082" y="106364"/>
                    <a:pt x="1273590" y="98095"/>
                    <a:pt x="1276212" y="85281"/>
                  </a:cubicBezTo>
                  <a:lnTo>
                    <a:pt x="1377759" y="85281"/>
                  </a:lnTo>
                  <a:lnTo>
                    <a:pt x="1377759" y="75805"/>
                  </a:lnTo>
                  <a:lnTo>
                    <a:pt x="1276212" y="75805"/>
                  </a:lnTo>
                  <a:cubicBezTo>
                    <a:pt x="1274317" y="66494"/>
                    <a:pt x="1267052" y="59216"/>
                    <a:pt x="1257734" y="57328"/>
                  </a:cubicBezTo>
                  <a:close/>
                  <a:moveTo>
                    <a:pt x="1252996" y="94756"/>
                  </a:moveTo>
                  <a:cubicBezTo>
                    <a:pt x="1245132" y="94756"/>
                    <a:pt x="1238783" y="88392"/>
                    <a:pt x="1238783" y="80543"/>
                  </a:cubicBezTo>
                  <a:cubicBezTo>
                    <a:pt x="1238783" y="72694"/>
                    <a:pt x="1245132" y="66330"/>
                    <a:pt x="1252996" y="66330"/>
                  </a:cubicBezTo>
                  <a:cubicBezTo>
                    <a:pt x="1260861" y="66330"/>
                    <a:pt x="1267210" y="72694"/>
                    <a:pt x="1267210" y="80543"/>
                  </a:cubicBezTo>
                  <a:cubicBezTo>
                    <a:pt x="1267241" y="88376"/>
                    <a:pt x="1260893" y="94738"/>
                    <a:pt x="1253060" y="94756"/>
                  </a:cubicBezTo>
                  <a:cubicBezTo>
                    <a:pt x="1253028" y="94756"/>
                    <a:pt x="1253028" y="94756"/>
                    <a:pt x="1252996" y="94756"/>
                  </a:cubicBezTo>
                  <a:close/>
                  <a:moveTo>
                    <a:pt x="1172453" y="482784"/>
                  </a:moveTo>
                  <a:cubicBezTo>
                    <a:pt x="1185277" y="485399"/>
                    <a:pt x="1197785" y="477127"/>
                    <a:pt x="1200407" y="464307"/>
                  </a:cubicBezTo>
                  <a:cubicBezTo>
                    <a:pt x="1203028" y="451486"/>
                    <a:pt x="1194753" y="438969"/>
                    <a:pt x="1181929" y="436354"/>
                  </a:cubicBezTo>
                  <a:lnTo>
                    <a:pt x="1181929" y="85091"/>
                  </a:lnTo>
                  <a:lnTo>
                    <a:pt x="1172453" y="90556"/>
                  </a:lnTo>
                  <a:lnTo>
                    <a:pt x="1172453" y="436354"/>
                  </a:lnTo>
                  <a:cubicBezTo>
                    <a:pt x="1159629" y="438956"/>
                    <a:pt x="1151354" y="451461"/>
                    <a:pt x="1153944" y="464281"/>
                  </a:cubicBezTo>
                  <a:cubicBezTo>
                    <a:pt x="1155839" y="473605"/>
                    <a:pt x="1163136" y="480892"/>
                    <a:pt x="1172453" y="482784"/>
                  </a:cubicBezTo>
                  <a:close/>
                  <a:moveTo>
                    <a:pt x="1177191" y="445355"/>
                  </a:moveTo>
                  <a:cubicBezTo>
                    <a:pt x="1185056" y="445355"/>
                    <a:pt x="1191405" y="451720"/>
                    <a:pt x="1191405" y="459569"/>
                  </a:cubicBezTo>
                  <a:cubicBezTo>
                    <a:pt x="1191405" y="467418"/>
                    <a:pt x="1185056" y="473782"/>
                    <a:pt x="1177191" y="473782"/>
                  </a:cubicBezTo>
                  <a:cubicBezTo>
                    <a:pt x="1169326" y="473782"/>
                    <a:pt x="1162978" y="467418"/>
                    <a:pt x="1162978" y="459569"/>
                  </a:cubicBezTo>
                  <a:cubicBezTo>
                    <a:pt x="1162946" y="451736"/>
                    <a:pt x="1169295" y="445374"/>
                    <a:pt x="1177128" y="445355"/>
                  </a:cubicBezTo>
                  <a:cubicBezTo>
                    <a:pt x="1177160" y="445355"/>
                    <a:pt x="1177160" y="445355"/>
                    <a:pt x="1177191" y="445355"/>
                  </a:cubicBezTo>
                  <a:close/>
                  <a:moveTo>
                    <a:pt x="1305586" y="454831"/>
                  </a:moveTo>
                  <a:cubicBezTo>
                    <a:pt x="1302965" y="467652"/>
                    <a:pt x="1311240" y="480163"/>
                    <a:pt x="1324064" y="482775"/>
                  </a:cubicBezTo>
                  <a:cubicBezTo>
                    <a:pt x="1336888" y="485387"/>
                    <a:pt x="1349395" y="477115"/>
                    <a:pt x="1352017" y="464294"/>
                  </a:cubicBezTo>
                  <a:cubicBezTo>
                    <a:pt x="1354607" y="451480"/>
                    <a:pt x="1346363" y="438972"/>
                    <a:pt x="1333539" y="436354"/>
                  </a:cubicBezTo>
                  <a:lnTo>
                    <a:pt x="1333539" y="179563"/>
                  </a:lnTo>
                  <a:cubicBezTo>
                    <a:pt x="1346363" y="176948"/>
                    <a:pt x="1354638" y="164434"/>
                    <a:pt x="1352017" y="151617"/>
                  </a:cubicBezTo>
                  <a:cubicBezTo>
                    <a:pt x="1349395" y="138796"/>
                    <a:pt x="1336888" y="130527"/>
                    <a:pt x="1324064" y="133142"/>
                  </a:cubicBezTo>
                  <a:cubicBezTo>
                    <a:pt x="1311240" y="135761"/>
                    <a:pt x="1302965" y="148272"/>
                    <a:pt x="1305586" y="161092"/>
                  </a:cubicBezTo>
                  <a:cubicBezTo>
                    <a:pt x="1307481" y="170394"/>
                    <a:pt x="1314746" y="177665"/>
                    <a:pt x="1324064" y="179563"/>
                  </a:cubicBezTo>
                  <a:lnTo>
                    <a:pt x="1324064" y="436354"/>
                  </a:lnTo>
                  <a:cubicBezTo>
                    <a:pt x="1314746" y="438242"/>
                    <a:pt x="1307481" y="445520"/>
                    <a:pt x="1305586" y="454831"/>
                  </a:cubicBezTo>
                  <a:close/>
                  <a:moveTo>
                    <a:pt x="1314588" y="156348"/>
                  </a:moveTo>
                  <a:cubicBezTo>
                    <a:pt x="1314588" y="148499"/>
                    <a:pt x="1320937" y="142135"/>
                    <a:pt x="1328802" y="142135"/>
                  </a:cubicBezTo>
                  <a:cubicBezTo>
                    <a:pt x="1336666" y="142135"/>
                    <a:pt x="1343015" y="148499"/>
                    <a:pt x="1343015" y="156348"/>
                  </a:cubicBezTo>
                  <a:cubicBezTo>
                    <a:pt x="1343015" y="164197"/>
                    <a:pt x="1336666" y="170562"/>
                    <a:pt x="1328802" y="170562"/>
                  </a:cubicBezTo>
                  <a:cubicBezTo>
                    <a:pt x="1320968" y="170581"/>
                    <a:pt x="1314620" y="164245"/>
                    <a:pt x="1314588" y="156411"/>
                  </a:cubicBezTo>
                  <a:cubicBezTo>
                    <a:pt x="1314588" y="156389"/>
                    <a:pt x="1314588" y="156370"/>
                    <a:pt x="1314588" y="156348"/>
                  </a:cubicBezTo>
                  <a:close/>
                  <a:moveTo>
                    <a:pt x="1328802" y="445355"/>
                  </a:moveTo>
                  <a:cubicBezTo>
                    <a:pt x="1336666" y="445355"/>
                    <a:pt x="1343015" y="451720"/>
                    <a:pt x="1343015" y="459569"/>
                  </a:cubicBezTo>
                  <a:cubicBezTo>
                    <a:pt x="1343015" y="467418"/>
                    <a:pt x="1336666" y="473782"/>
                    <a:pt x="1328802" y="473782"/>
                  </a:cubicBezTo>
                  <a:cubicBezTo>
                    <a:pt x="1320937" y="473782"/>
                    <a:pt x="1314588" y="467418"/>
                    <a:pt x="1314588" y="459569"/>
                  </a:cubicBezTo>
                  <a:cubicBezTo>
                    <a:pt x="1314556" y="451736"/>
                    <a:pt x="1320905" y="445374"/>
                    <a:pt x="1328738" y="445355"/>
                  </a:cubicBezTo>
                  <a:cubicBezTo>
                    <a:pt x="1328770" y="445355"/>
                    <a:pt x="1328770" y="445355"/>
                    <a:pt x="1328802" y="445355"/>
                  </a:cubicBezTo>
                  <a:close/>
                  <a:moveTo>
                    <a:pt x="972991" y="530636"/>
                  </a:moveTo>
                  <a:cubicBezTo>
                    <a:pt x="970369" y="517819"/>
                    <a:pt x="957862" y="509547"/>
                    <a:pt x="945038" y="512165"/>
                  </a:cubicBezTo>
                  <a:cubicBezTo>
                    <a:pt x="932214" y="514780"/>
                    <a:pt x="923939" y="527295"/>
                    <a:pt x="926560" y="540112"/>
                  </a:cubicBezTo>
                  <a:cubicBezTo>
                    <a:pt x="929182" y="552936"/>
                    <a:pt x="941690" y="561211"/>
                    <a:pt x="954513" y="558589"/>
                  </a:cubicBezTo>
                  <a:cubicBezTo>
                    <a:pt x="963831" y="556694"/>
                    <a:pt x="971096" y="549414"/>
                    <a:pt x="972991" y="540112"/>
                  </a:cubicBezTo>
                  <a:lnTo>
                    <a:pt x="1257734" y="540112"/>
                  </a:lnTo>
                  <a:lnTo>
                    <a:pt x="1257734" y="179563"/>
                  </a:lnTo>
                  <a:cubicBezTo>
                    <a:pt x="1270558" y="176948"/>
                    <a:pt x="1278833" y="164434"/>
                    <a:pt x="1276212" y="151617"/>
                  </a:cubicBezTo>
                  <a:cubicBezTo>
                    <a:pt x="1273590" y="138796"/>
                    <a:pt x="1261082" y="130527"/>
                    <a:pt x="1248259" y="133142"/>
                  </a:cubicBezTo>
                  <a:cubicBezTo>
                    <a:pt x="1235435" y="135761"/>
                    <a:pt x="1227160" y="148272"/>
                    <a:pt x="1229781" y="161092"/>
                  </a:cubicBezTo>
                  <a:cubicBezTo>
                    <a:pt x="1231676" y="170394"/>
                    <a:pt x="1238941" y="177665"/>
                    <a:pt x="1248259" y="179563"/>
                  </a:cubicBezTo>
                  <a:lnTo>
                    <a:pt x="1248259" y="530636"/>
                  </a:lnTo>
                  <a:close/>
                  <a:moveTo>
                    <a:pt x="949776" y="549588"/>
                  </a:moveTo>
                  <a:cubicBezTo>
                    <a:pt x="941911" y="549588"/>
                    <a:pt x="935562" y="543223"/>
                    <a:pt x="935562" y="535374"/>
                  </a:cubicBezTo>
                  <a:cubicBezTo>
                    <a:pt x="935562" y="527525"/>
                    <a:pt x="941911" y="521161"/>
                    <a:pt x="949776" y="521161"/>
                  </a:cubicBezTo>
                  <a:cubicBezTo>
                    <a:pt x="957640" y="521161"/>
                    <a:pt x="963989" y="527525"/>
                    <a:pt x="963989" y="535374"/>
                  </a:cubicBezTo>
                  <a:cubicBezTo>
                    <a:pt x="964021" y="543207"/>
                    <a:pt x="957672" y="549569"/>
                    <a:pt x="949839" y="549588"/>
                  </a:cubicBezTo>
                  <a:cubicBezTo>
                    <a:pt x="949807" y="549588"/>
                    <a:pt x="949807" y="549588"/>
                    <a:pt x="949776" y="549588"/>
                  </a:cubicBezTo>
                  <a:close/>
                  <a:moveTo>
                    <a:pt x="1238783" y="156348"/>
                  </a:moveTo>
                  <a:cubicBezTo>
                    <a:pt x="1238783" y="148499"/>
                    <a:pt x="1245132" y="142135"/>
                    <a:pt x="1252996" y="142135"/>
                  </a:cubicBezTo>
                  <a:cubicBezTo>
                    <a:pt x="1260861" y="142135"/>
                    <a:pt x="1267210" y="148499"/>
                    <a:pt x="1267210" y="156348"/>
                  </a:cubicBezTo>
                  <a:cubicBezTo>
                    <a:pt x="1267210" y="164197"/>
                    <a:pt x="1260861" y="170562"/>
                    <a:pt x="1252996" y="170562"/>
                  </a:cubicBezTo>
                  <a:cubicBezTo>
                    <a:pt x="1245163" y="170581"/>
                    <a:pt x="1238815" y="164245"/>
                    <a:pt x="1238783" y="156411"/>
                  </a:cubicBezTo>
                  <a:cubicBezTo>
                    <a:pt x="1238783" y="156389"/>
                    <a:pt x="1238783" y="156370"/>
                    <a:pt x="1238783" y="156348"/>
                  </a:cubicBezTo>
                  <a:close/>
                  <a:moveTo>
                    <a:pt x="717622" y="530636"/>
                  </a:moveTo>
                  <a:lnTo>
                    <a:pt x="669771" y="530636"/>
                  </a:lnTo>
                  <a:cubicBezTo>
                    <a:pt x="667149" y="517819"/>
                    <a:pt x="654641" y="509547"/>
                    <a:pt x="641817" y="512165"/>
                  </a:cubicBezTo>
                  <a:cubicBezTo>
                    <a:pt x="628993" y="514780"/>
                    <a:pt x="620718" y="527295"/>
                    <a:pt x="623339" y="540112"/>
                  </a:cubicBezTo>
                  <a:cubicBezTo>
                    <a:pt x="625961" y="552936"/>
                    <a:pt x="638469" y="561211"/>
                    <a:pt x="651293" y="558589"/>
                  </a:cubicBezTo>
                  <a:cubicBezTo>
                    <a:pt x="660610" y="556694"/>
                    <a:pt x="667875" y="549414"/>
                    <a:pt x="669771" y="540112"/>
                  </a:cubicBezTo>
                  <a:lnTo>
                    <a:pt x="727098" y="540112"/>
                  </a:lnTo>
                  <a:lnTo>
                    <a:pt x="727098" y="419740"/>
                  </a:lnTo>
                  <a:lnTo>
                    <a:pt x="681425" y="374067"/>
                  </a:lnTo>
                  <a:lnTo>
                    <a:pt x="672961" y="378931"/>
                  </a:lnTo>
                  <a:lnTo>
                    <a:pt x="717622" y="423593"/>
                  </a:lnTo>
                  <a:close/>
                  <a:moveTo>
                    <a:pt x="646555" y="549588"/>
                  </a:moveTo>
                  <a:cubicBezTo>
                    <a:pt x="638690" y="549588"/>
                    <a:pt x="632341" y="543223"/>
                    <a:pt x="632341" y="535374"/>
                  </a:cubicBezTo>
                  <a:cubicBezTo>
                    <a:pt x="632341" y="527525"/>
                    <a:pt x="638690" y="521161"/>
                    <a:pt x="646555" y="521161"/>
                  </a:cubicBezTo>
                  <a:cubicBezTo>
                    <a:pt x="654420" y="521161"/>
                    <a:pt x="660768" y="527525"/>
                    <a:pt x="660768" y="535374"/>
                  </a:cubicBezTo>
                  <a:cubicBezTo>
                    <a:pt x="660800" y="543207"/>
                    <a:pt x="654451" y="549569"/>
                    <a:pt x="646618" y="549588"/>
                  </a:cubicBezTo>
                  <a:cubicBezTo>
                    <a:pt x="646587" y="549588"/>
                    <a:pt x="646587" y="549588"/>
                    <a:pt x="646555" y="549588"/>
                  </a:cubicBezTo>
                  <a:close/>
                  <a:moveTo>
                    <a:pt x="414402" y="802271"/>
                  </a:moveTo>
                  <a:lnTo>
                    <a:pt x="423877" y="802271"/>
                  </a:lnTo>
                  <a:lnTo>
                    <a:pt x="423877" y="615917"/>
                  </a:lnTo>
                  <a:lnTo>
                    <a:pt x="490207" y="615917"/>
                  </a:lnTo>
                  <a:lnTo>
                    <a:pt x="490207" y="802271"/>
                  </a:lnTo>
                  <a:lnTo>
                    <a:pt x="499682" y="802271"/>
                  </a:lnTo>
                  <a:lnTo>
                    <a:pt x="499682" y="606441"/>
                  </a:lnTo>
                  <a:lnTo>
                    <a:pt x="414402" y="606441"/>
                  </a:lnTo>
                  <a:close/>
                  <a:moveTo>
                    <a:pt x="393808" y="540112"/>
                  </a:moveTo>
                  <a:lnTo>
                    <a:pt x="566012" y="540112"/>
                  </a:lnTo>
                  <a:lnTo>
                    <a:pt x="566012" y="802271"/>
                  </a:lnTo>
                  <a:lnTo>
                    <a:pt x="575488" y="802271"/>
                  </a:lnTo>
                  <a:lnTo>
                    <a:pt x="575488" y="530636"/>
                  </a:lnTo>
                  <a:lnTo>
                    <a:pt x="410200" y="530636"/>
                  </a:lnTo>
                  <a:close/>
                  <a:moveTo>
                    <a:pt x="878708" y="343966"/>
                  </a:moveTo>
                  <a:lnTo>
                    <a:pt x="825581" y="290839"/>
                  </a:lnTo>
                  <a:lnTo>
                    <a:pt x="817148" y="295672"/>
                  </a:lnTo>
                  <a:lnTo>
                    <a:pt x="869233" y="347756"/>
                  </a:lnTo>
                  <a:lnTo>
                    <a:pt x="869233" y="615917"/>
                  </a:lnTo>
                  <a:lnTo>
                    <a:pt x="1377759" y="615917"/>
                  </a:lnTo>
                  <a:lnTo>
                    <a:pt x="1377759" y="606441"/>
                  </a:lnTo>
                  <a:lnTo>
                    <a:pt x="878708" y="606441"/>
                  </a:lnTo>
                  <a:close/>
                  <a:moveTo>
                    <a:pt x="727098" y="739574"/>
                  </a:moveTo>
                  <a:lnTo>
                    <a:pt x="727098" y="682247"/>
                  </a:lnTo>
                  <a:lnTo>
                    <a:pt x="641817" y="682247"/>
                  </a:lnTo>
                  <a:lnTo>
                    <a:pt x="641817" y="802271"/>
                  </a:lnTo>
                  <a:lnTo>
                    <a:pt x="651293" y="802271"/>
                  </a:lnTo>
                  <a:lnTo>
                    <a:pt x="651293" y="691722"/>
                  </a:lnTo>
                  <a:lnTo>
                    <a:pt x="717622" y="691722"/>
                  </a:lnTo>
                  <a:lnTo>
                    <a:pt x="717622" y="739574"/>
                  </a:lnTo>
                  <a:cubicBezTo>
                    <a:pt x="704798" y="742196"/>
                    <a:pt x="696523" y="754704"/>
                    <a:pt x="699144" y="767527"/>
                  </a:cubicBezTo>
                  <a:cubicBezTo>
                    <a:pt x="701766" y="780351"/>
                    <a:pt x="714274" y="788627"/>
                    <a:pt x="727098" y="786005"/>
                  </a:cubicBezTo>
                  <a:cubicBezTo>
                    <a:pt x="739922" y="783383"/>
                    <a:pt x="748197" y="770876"/>
                    <a:pt x="745576" y="758052"/>
                  </a:cubicBezTo>
                  <a:cubicBezTo>
                    <a:pt x="743680" y="748734"/>
                    <a:pt x="736415" y="741469"/>
                    <a:pt x="727098" y="739574"/>
                  </a:cubicBezTo>
                  <a:close/>
                  <a:moveTo>
                    <a:pt x="722360" y="777003"/>
                  </a:moveTo>
                  <a:cubicBezTo>
                    <a:pt x="714495" y="777003"/>
                    <a:pt x="708147" y="770654"/>
                    <a:pt x="708147" y="762790"/>
                  </a:cubicBezTo>
                  <a:cubicBezTo>
                    <a:pt x="708147" y="754925"/>
                    <a:pt x="714495" y="748576"/>
                    <a:pt x="722360" y="748576"/>
                  </a:cubicBezTo>
                  <a:cubicBezTo>
                    <a:pt x="730225" y="748576"/>
                    <a:pt x="736574" y="754925"/>
                    <a:pt x="736574" y="762790"/>
                  </a:cubicBezTo>
                  <a:cubicBezTo>
                    <a:pt x="736605" y="770623"/>
                    <a:pt x="730256" y="776971"/>
                    <a:pt x="722423" y="777003"/>
                  </a:cubicBezTo>
                  <a:cubicBezTo>
                    <a:pt x="722392" y="777003"/>
                    <a:pt x="722392" y="777003"/>
                    <a:pt x="722360" y="777003"/>
                  </a:cubicBezTo>
                  <a:close/>
                  <a:moveTo>
                    <a:pt x="793427" y="802271"/>
                  </a:moveTo>
                  <a:lnTo>
                    <a:pt x="802903" y="802271"/>
                  </a:lnTo>
                  <a:lnTo>
                    <a:pt x="802903" y="691722"/>
                  </a:lnTo>
                  <a:lnTo>
                    <a:pt x="1377759" y="691722"/>
                  </a:lnTo>
                  <a:lnTo>
                    <a:pt x="1377759" y="682247"/>
                  </a:lnTo>
                  <a:lnTo>
                    <a:pt x="793427" y="682247"/>
                  </a:lnTo>
                  <a:close/>
                  <a:moveTo>
                    <a:pt x="669771" y="615917"/>
                  </a:moveTo>
                  <a:lnTo>
                    <a:pt x="802903" y="615917"/>
                  </a:lnTo>
                  <a:lnTo>
                    <a:pt x="802903" y="381837"/>
                  </a:lnTo>
                  <a:lnTo>
                    <a:pt x="753504" y="332437"/>
                  </a:lnTo>
                  <a:lnTo>
                    <a:pt x="745038" y="337333"/>
                  </a:lnTo>
                  <a:lnTo>
                    <a:pt x="793427" y="385690"/>
                  </a:lnTo>
                  <a:lnTo>
                    <a:pt x="793427" y="606441"/>
                  </a:lnTo>
                  <a:lnTo>
                    <a:pt x="669771" y="606441"/>
                  </a:lnTo>
                  <a:cubicBezTo>
                    <a:pt x="667149" y="593618"/>
                    <a:pt x="654641" y="585342"/>
                    <a:pt x="641817" y="587964"/>
                  </a:cubicBezTo>
                  <a:cubicBezTo>
                    <a:pt x="628993" y="590585"/>
                    <a:pt x="620718" y="603093"/>
                    <a:pt x="623339" y="615917"/>
                  </a:cubicBezTo>
                  <a:cubicBezTo>
                    <a:pt x="625961" y="628741"/>
                    <a:pt x="638469" y="637016"/>
                    <a:pt x="651293" y="634395"/>
                  </a:cubicBezTo>
                  <a:cubicBezTo>
                    <a:pt x="660610" y="632499"/>
                    <a:pt x="667875" y="625235"/>
                    <a:pt x="669771" y="615917"/>
                  </a:cubicBezTo>
                  <a:close/>
                  <a:moveTo>
                    <a:pt x="632341" y="611179"/>
                  </a:moveTo>
                  <a:cubicBezTo>
                    <a:pt x="632341" y="603315"/>
                    <a:pt x="638690" y="596966"/>
                    <a:pt x="646555" y="596966"/>
                  </a:cubicBezTo>
                  <a:cubicBezTo>
                    <a:pt x="654420" y="596966"/>
                    <a:pt x="660768" y="603315"/>
                    <a:pt x="660768" y="611179"/>
                  </a:cubicBezTo>
                  <a:cubicBezTo>
                    <a:pt x="660768" y="619044"/>
                    <a:pt x="654420" y="625393"/>
                    <a:pt x="646555" y="625393"/>
                  </a:cubicBezTo>
                  <a:cubicBezTo>
                    <a:pt x="638722" y="625424"/>
                    <a:pt x="632373" y="619076"/>
                    <a:pt x="632341" y="611243"/>
                  </a:cubicBezTo>
                  <a:cubicBezTo>
                    <a:pt x="632341" y="611211"/>
                    <a:pt x="632341" y="611211"/>
                    <a:pt x="632341" y="611179"/>
                  </a:cubicBezTo>
                  <a:close/>
                  <a:moveTo>
                    <a:pt x="47252" y="740206"/>
                  </a:moveTo>
                  <a:lnTo>
                    <a:pt x="16993" y="757673"/>
                  </a:lnTo>
                  <a:lnTo>
                    <a:pt x="16993" y="758052"/>
                  </a:lnTo>
                  <a:lnTo>
                    <a:pt x="16424" y="758052"/>
                  </a:lnTo>
                  <a:lnTo>
                    <a:pt x="0" y="767527"/>
                  </a:lnTo>
                  <a:lnTo>
                    <a:pt x="16993" y="767527"/>
                  </a:lnTo>
                  <a:cubicBezTo>
                    <a:pt x="19614" y="780351"/>
                    <a:pt x="32122" y="788627"/>
                    <a:pt x="44946" y="786005"/>
                  </a:cubicBezTo>
                  <a:cubicBezTo>
                    <a:pt x="57770" y="783383"/>
                    <a:pt x="66045" y="770876"/>
                    <a:pt x="63423" y="758052"/>
                  </a:cubicBezTo>
                  <a:cubicBezTo>
                    <a:pt x="61687" y="749618"/>
                    <a:pt x="55558" y="742796"/>
                    <a:pt x="47347" y="740206"/>
                  </a:cubicBezTo>
                  <a:close/>
                  <a:moveTo>
                    <a:pt x="40113" y="777003"/>
                  </a:moveTo>
                  <a:cubicBezTo>
                    <a:pt x="32249" y="777003"/>
                    <a:pt x="25900" y="770654"/>
                    <a:pt x="25900" y="762790"/>
                  </a:cubicBezTo>
                  <a:cubicBezTo>
                    <a:pt x="25900" y="754925"/>
                    <a:pt x="32249" y="748576"/>
                    <a:pt x="40113" y="748576"/>
                  </a:cubicBezTo>
                  <a:cubicBezTo>
                    <a:pt x="47978" y="748576"/>
                    <a:pt x="54327" y="754925"/>
                    <a:pt x="54327" y="762790"/>
                  </a:cubicBezTo>
                  <a:cubicBezTo>
                    <a:pt x="54359" y="770623"/>
                    <a:pt x="48010" y="776971"/>
                    <a:pt x="40177" y="777003"/>
                  </a:cubicBezTo>
                  <a:cubicBezTo>
                    <a:pt x="40145" y="777003"/>
                    <a:pt x="40145" y="777003"/>
                    <a:pt x="40113" y="777003"/>
                  </a:cubicBezTo>
                  <a:close/>
                  <a:moveTo>
                    <a:pt x="262507" y="615917"/>
                  </a:moveTo>
                  <a:lnTo>
                    <a:pt x="338596" y="615917"/>
                  </a:lnTo>
                  <a:lnTo>
                    <a:pt x="338596" y="802271"/>
                  </a:lnTo>
                  <a:lnTo>
                    <a:pt x="348072" y="802271"/>
                  </a:lnTo>
                  <a:lnTo>
                    <a:pt x="348072" y="606441"/>
                  </a:lnTo>
                  <a:lnTo>
                    <a:pt x="278900" y="606441"/>
                  </a:lnTo>
                  <a:close/>
                  <a:moveTo>
                    <a:pt x="641817" y="482784"/>
                  </a:moveTo>
                  <a:cubicBezTo>
                    <a:pt x="654641" y="485396"/>
                    <a:pt x="667149" y="477124"/>
                    <a:pt x="669771" y="464304"/>
                  </a:cubicBezTo>
                  <a:cubicBezTo>
                    <a:pt x="672360" y="451486"/>
                    <a:pt x="664117" y="438975"/>
                    <a:pt x="651293" y="436360"/>
                  </a:cubicBezTo>
                  <a:cubicBezTo>
                    <a:pt x="638469" y="433748"/>
                    <a:pt x="625961" y="442017"/>
                    <a:pt x="623339" y="454831"/>
                  </a:cubicBezTo>
                  <a:lnTo>
                    <a:pt x="541502" y="454831"/>
                  </a:lnTo>
                  <a:lnTo>
                    <a:pt x="525109" y="464307"/>
                  </a:lnTo>
                  <a:lnTo>
                    <a:pt x="623339" y="464307"/>
                  </a:lnTo>
                  <a:cubicBezTo>
                    <a:pt x="625235" y="473618"/>
                    <a:pt x="632500" y="480895"/>
                    <a:pt x="641817" y="482784"/>
                  </a:cubicBezTo>
                  <a:close/>
                  <a:moveTo>
                    <a:pt x="646555" y="445355"/>
                  </a:moveTo>
                  <a:cubicBezTo>
                    <a:pt x="654420" y="445355"/>
                    <a:pt x="660768" y="451720"/>
                    <a:pt x="660768" y="459569"/>
                  </a:cubicBezTo>
                  <a:cubicBezTo>
                    <a:pt x="660768" y="467418"/>
                    <a:pt x="654420" y="473782"/>
                    <a:pt x="646555" y="473782"/>
                  </a:cubicBezTo>
                  <a:cubicBezTo>
                    <a:pt x="638690" y="473782"/>
                    <a:pt x="632341" y="467418"/>
                    <a:pt x="632341" y="459569"/>
                  </a:cubicBezTo>
                  <a:cubicBezTo>
                    <a:pt x="632310" y="451736"/>
                    <a:pt x="638659" y="445374"/>
                    <a:pt x="646492" y="445355"/>
                  </a:cubicBezTo>
                  <a:cubicBezTo>
                    <a:pt x="646523" y="445355"/>
                    <a:pt x="646523" y="445355"/>
                    <a:pt x="646555" y="445355"/>
                  </a:cubicBezTo>
                  <a:close/>
                  <a:moveTo>
                    <a:pt x="111181" y="802271"/>
                  </a:moveTo>
                  <a:lnTo>
                    <a:pt x="120656" y="802271"/>
                  </a:lnTo>
                  <a:lnTo>
                    <a:pt x="120656" y="767527"/>
                  </a:lnTo>
                  <a:lnTo>
                    <a:pt x="186986" y="767527"/>
                  </a:lnTo>
                  <a:lnTo>
                    <a:pt x="186986" y="802271"/>
                  </a:lnTo>
                  <a:lnTo>
                    <a:pt x="196462" y="802271"/>
                  </a:lnTo>
                  <a:lnTo>
                    <a:pt x="196462" y="758052"/>
                  </a:lnTo>
                  <a:lnTo>
                    <a:pt x="111181" y="758052"/>
                  </a:lnTo>
                  <a:close/>
                  <a:moveTo>
                    <a:pt x="131206" y="691722"/>
                  </a:moveTo>
                  <a:lnTo>
                    <a:pt x="262791" y="691722"/>
                  </a:lnTo>
                  <a:lnTo>
                    <a:pt x="262791" y="802271"/>
                  </a:lnTo>
                  <a:lnTo>
                    <a:pt x="272267" y="802271"/>
                  </a:lnTo>
                  <a:lnTo>
                    <a:pt x="272267" y="682247"/>
                  </a:lnTo>
                  <a:lnTo>
                    <a:pt x="147631" y="682247"/>
                  </a:lnTo>
                  <a:close/>
                </a:path>
              </a:pathLst>
            </a:custGeom>
            <a:solidFill>
              <a:srgbClr val="00226D">
                <a:alpha val="1006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47" name="Google Shape;47;p6"/>
          <p:cNvSpPr txBox="1">
            <a:spLocks noGrp="1"/>
          </p:cNvSpPr>
          <p:nvPr>
            <p:ph type="title"/>
          </p:nvPr>
        </p:nvSpPr>
        <p:spPr>
          <a:xfrm>
            <a:off x="855300" y="836000"/>
            <a:ext cx="7433400" cy="497100"/>
          </a:xfrm>
          <a:prstGeom prst="rect">
            <a:avLst/>
          </a:prstGeom>
        </p:spPr>
        <p:txBody>
          <a:bodyPr spcFirstLastPara="1" wrap="square" lIns="0" tIns="0" rIns="0" bIns="0" anchor="t" anchorCtr="0">
            <a:noAutofit/>
          </a:bodyPr>
          <a:lstStyle>
            <a:lvl1pPr lvl="0" rtl="0">
              <a:spcBef>
                <a:spcPts val="0"/>
              </a:spcBef>
              <a:spcAft>
                <a:spcPts val="0"/>
              </a:spcAft>
              <a:buSzPts val="3600"/>
              <a:buNone/>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a:p>
        </p:txBody>
      </p:sp>
      <p:sp>
        <p:nvSpPr>
          <p:cNvPr id="48" name="Google Shape;48;p6"/>
          <p:cNvSpPr txBox="1">
            <a:spLocks noGrp="1"/>
          </p:cNvSpPr>
          <p:nvPr>
            <p:ph type="body" idx="1"/>
          </p:nvPr>
        </p:nvSpPr>
        <p:spPr>
          <a:xfrm>
            <a:off x="855275" y="1627900"/>
            <a:ext cx="3473100" cy="2870400"/>
          </a:xfrm>
          <a:prstGeom prst="rect">
            <a:avLst/>
          </a:prstGeom>
        </p:spPr>
        <p:txBody>
          <a:bodyPr spcFirstLastPara="1" wrap="square" lIns="0" tIns="0" rIns="0" bIns="0" anchor="t" anchorCtr="0">
            <a:noAutofit/>
          </a:bodyPr>
          <a:lstStyle>
            <a:lvl1pPr marL="457200" lvl="0" indent="-355600" rtl="0">
              <a:spcBef>
                <a:spcPts val="0"/>
              </a:spcBef>
              <a:spcAft>
                <a:spcPts val="0"/>
              </a:spcAft>
              <a:buSzPts val="2000"/>
              <a:buChar char="⦿"/>
              <a:defRPr sz="2000"/>
            </a:lvl1pPr>
            <a:lvl2pPr marL="914400" lvl="1" indent="-355600" rtl="0">
              <a:spcBef>
                <a:spcPts val="1000"/>
              </a:spcBef>
              <a:spcAft>
                <a:spcPts val="0"/>
              </a:spcAft>
              <a:buSzPts val="2000"/>
              <a:buChar char="⌾"/>
              <a:defRPr sz="2000"/>
            </a:lvl2pPr>
            <a:lvl3pPr marL="1371600" lvl="2" indent="-355600" rtl="0">
              <a:spcBef>
                <a:spcPts val="1000"/>
              </a:spcBef>
              <a:spcAft>
                <a:spcPts val="0"/>
              </a:spcAft>
              <a:buSzPts val="2000"/>
              <a:buChar char="•"/>
              <a:defRPr sz="2000"/>
            </a:lvl3pPr>
            <a:lvl4pPr marL="1828800" lvl="3" indent="-355600" rtl="0">
              <a:spcBef>
                <a:spcPts val="1000"/>
              </a:spcBef>
              <a:spcAft>
                <a:spcPts val="0"/>
              </a:spcAft>
              <a:buSzPts val="2000"/>
              <a:buChar char="●"/>
              <a:defRPr sz="2000"/>
            </a:lvl4pPr>
            <a:lvl5pPr marL="2286000" lvl="4" indent="-355600" rtl="0">
              <a:spcBef>
                <a:spcPts val="1000"/>
              </a:spcBef>
              <a:spcAft>
                <a:spcPts val="0"/>
              </a:spcAft>
              <a:buSzPts val="2000"/>
              <a:buChar char="○"/>
              <a:defRPr sz="2000"/>
            </a:lvl5pPr>
            <a:lvl6pPr marL="2743200" lvl="5" indent="-355600" rtl="0">
              <a:spcBef>
                <a:spcPts val="1000"/>
              </a:spcBef>
              <a:spcAft>
                <a:spcPts val="0"/>
              </a:spcAft>
              <a:buSzPts val="2000"/>
              <a:buChar char="■"/>
              <a:defRPr sz="2000"/>
            </a:lvl6pPr>
            <a:lvl7pPr marL="3200400" lvl="6" indent="-355600" rtl="0">
              <a:spcBef>
                <a:spcPts val="1000"/>
              </a:spcBef>
              <a:spcAft>
                <a:spcPts val="0"/>
              </a:spcAft>
              <a:buSzPts val="2000"/>
              <a:buChar char="●"/>
              <a:defRPr sz="2000"/>
            </a:lvl7pPr>
            <a:lvl8pPr marL="3657600" lvl="7" indent="-355600" rtl="0">
              <a:spcBef>
                <a:spcPts val="1000"/>
              </a:spcBef>
              <a:spcAft>
                <a:spcPts val="0"/>
              </a:spcAft>
              <a:buSzPts val="2000"/>
              <a:buChar char="○"/>
              <a:defRPr sz="2000"/>
            </a:lvl8pPr>
            <a:lvl9pPr marL="4114800" lvl="8" indent="-355600" rtl="0">
              <a:spcBef>
                <a:spcPts val="1000"/>
              </a:spcBef>
              <a:spcAft>
                <a:spcPts val="1000"/>
              </a:spcAft>
              <a:buSzPts val="2000"/>
              <a:buChar char="■"/>
              <a:defRPr sz="2000"/>
            </a:lvl9pPr>
          </a:lstStyle>
          <a:p>
            <a:endParaRPr/>
          </a:p>
        </p:txBody>
      </p:sp>
      <p:sp>
        <p:nvSpPr>
          <p:cNvPr id="49" name="Google Shape;49;p6"/>
          <p:cNvSpPr txBox="1">
            <a:spLocks noGrp="1"/>
          </p:cNvSpPr>
          <p:nvPr>
            <p:ph type="body" idx="2"/>
          </p:nvPr>
        </p:nvSpPr>
        <p:spPr>
          <a:xfrm>
            <a:off x="4815599" y="1627900"/>
            <a:ext cx="3473100" cy="2870400"/>
          </a:xfrm>
          <a:prstGeom prst="rect">
            <a:avLst/>
          </a:prstGeom>
        </p:spPr>
        <p:txBody>
          <a:bodyPr spcFirstLastPara="1" wrap="square" lIns="0" tIns="0" rIns="0" bIns="0" anchor="t" anchorCtr="0">
            <a:noAutofit/>
          </a:bodyPr>
          <a:lstStyle>
            <a:lvl1pPr marL="457200" lvl="0" indent="-355600" rtl="0">
              <a:spcBef>
                <a:spcPts val="0"/>
              </a:spcBef>
              <a:spcAft>
                <a:spcPts val="0"/>
              </a:spcAft>
              <a:buSzPts val="2000"/>
              <a:buChar char="⦿"/>
              <a:defRPr sz="2000"/>
            </a:lvl1pPr>
            <a:lvl2pPr marL="914400" lvl="1" indent="-355600" rtl="0">
              <a:spcBef>
                <a:spcPts val="1000"/>
              </a:spcBef>
              <a:spcAft>
                <a:spcPts val="0"/>
              </a:spcAft>
              <a:buSzPts val="2000"/>
              <a:buChar char="⌾"/>
              <a:defRPr sz="2000"/>
            </a:lvl2pPr>
            <a:lvl3pPr marL="1371600" lvl="2" indent="-355600" rtl="0">
              <a:spcBef>
                <a:spcPts val="1000"/>
              </a:spcBef>
              <a:spcAft>
                <a:spcPts val="0"/>
              </a:spcAft>
              <a:buSzPts val="2000"/>
              <a:buChar char="•"/>
              <a:defRPr sz="2000"/>
            </a:lvl3pPr>
            <a:lvl4pPr marL="1828800" lvl="3" indent="-355600" rtl="0">
              <a:spcBef>
                <a:spcPts val="1000"/>
              </a:spcBef>
              <a:spcAft>
                <a:spcPts val="0"/>
              </a:spcAft>
              <a:buSzPts val="2000"/>
              <a:buChar char="●"/>
              <a:defRPr sz="2000"/>
            </a:lvl4pPr>
            <a:lvl5pPr marL="2286000" lvl="4" indent="-355600" rtl="0">
              <a:spcBef>
                <a:spcPts val="1000"/>
              </a:spcBef>
              <a:spcAft>
                <a:spcPts val="0"/>
              </a:spcAft>
              <a:buSzPts val="2000"/>
              <a:buChar char="○"/>
              <a:defRPr sz="2000"/>
            </a:lvl5pPr>
            <a:lvl6pPr marL="2743200" lvl="5" indent="-355600" rtl="0">
              <a:spcBef>
                <a:spcPts val="1000"/>
              </a:spcBef>
              <a:spcAft>
                <a:spcPts val="0"/>
              </a:spcAft>
              <a:buSzPts val="2000"/>
              <a:buChar char="■"/>
              <a:defRPr sz="2000"/>
            </a:lvl6pPr>
            <a:lvl7pPr marL="3200400" lvl="6" indent="-355600" rtl="0">
              <a:spcBef>
                <a:spcPts val="1000"/>
              </a:spcBef>
              <a:spcAft>
                <a:spcPts val="0"/>
              </a:spcAft>
              <a:buSzPts val="2000"/>
              <a:buChar char="●"/>
              <a:defRPr sz="2000"/>
            </a:lvl7pPr>
            <a:lvl8pPr marL="3657600" lvl="7" indent="-355600" rtl="0">
              <a:spcBef>
                <a:spcPts val="1000"/>
              </a:spcBef>
              <a:spcAft>
                <a:spcPts val="0"/>
              </a:spcAft>
              <a:buSzPts val="2000"/>
              <a:buChar char="○"/>
              <a:defRPr sz="2000"/>
            </a:lvl8pPr>
            <a:lvl9pPr marL="4114800" lvl="8" indent="-355600" rtl="0">
              <a:spcBef>
                <a:spcPts val="1000"/>
              </a:spcBef>
              <a:spcAft>
                <a:spcPts val="1000"/>
              </a:spcAft>
              <a:buSzPts val="2000"/>
              <a:buChar char="■"/>
              <a:defRPr sz="2000"/>
            </a:lvl9pPr>
          </a:lstStyle>
          <a:p>
            <a:endParaRPr/>
          </a:p>
        </p:txBody>
      </p:sp>
      <p:sp>
        <p:nvSpPr>
          <p:cNvPr id="50" name="Google Shape;50;p6"/>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 3 columns">
  <p:cSld name="TITLE_AND_TWO_COLUMNS_1">
    <p:spTree>
      <p:nvGrpSpPr>
        <p:cNvPr id="1" name="Shape 51"/>
        <p:cNvGrpSpPr/>
        <p:nvPr/>
      </p:nvGrpSpPr>
      <p:grpSpPr>
        <a:xfrm>
          <a:off x="0" y="0"/>
          <a:ext cx="0" cy="0"/>
          <a:chOff x="0" y="0"/>
          <a:chExt cx="0" cy="0"/>
        </a:xfrm>
      </p:grpSpPr>
      <p:grpSp>
        <p:nvGrpSpPr>
          <p:cNvPr id="52" name="Google Shape;52;p7"/>
          <p:cNvGrpSpPr/>
          <p:nvPr/>
        </p:nvGrpSpPr>
        <p:grpSpPr>
          <a:xfrm>
            <a:off x="-5" y="-4"/>
            <a:ext cx="3882108" cy="2241339"/>
            <a:chOff x="-5" y="-4"/>
            <a:chExt cx="3882108" cy="2241339"/>
          </a:xfrm>
        </p:grpSpPr>
        <p:sp>
          <p:nvSpPr>
            <p:cNvPr id="53" name="Google Shape;53;p7"/>
            <p:cNvSpPr/>
            <p:nvPr/>
          </p:nvSpPr>
          <p:spPr>
            <a:xfrm>
              <a:off x="-5" y="-4"/>
              <a:ext cx="3882108" cy="2241339"/>
            </a:xfrm>
            <a:custGeom>
              <a:avLst/>
              <a:gdLst/>
              <a:ahLst/>
              <a:cxnLst/>
              <a:rect l="l" t="t" r="r" b="b"/>
              <a:pathLst>
                <a:path w="2575196" h="1486792" extrusionOk="0">
                  <a:moveTo>
                    <a:pt x="0" y="0"/>
                  </a:moveTo>
                  <a:lnTo>
                    <a:pt x="0" y="1486792"/>
                  </a:lnTo>
                  <a:lnTo>
                    <a:pt x="2575197" y="0"/>
                  </a:lnTo>
                  <a:lnTo>
                    <a:pt x="0" y="0"/>
                  </a:lnTo>
                  <a:close/>
                </a:path>
              </a:pathLst>
            </a:custGeom>
            <a:gradFill>
              <a:gsLst>
                <a:gs pos="0">
                  <a:schemeClr val="accent4"/>
                </a:gs>
                <a:gs pos="27000">
                  <a:schemeClr val="accent3"/>
                </a:gs>
                <a:gs pos="84000">
                  <a:schemeClr val="accent2"/>
                </a:gs>
                <a:gs pos="100000">
                  <a:schemeClr val="accent2"/>
                </a:gs>
              </a:gsLst>
              <a:lin ang="3600008"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4" name="Google Shape;54;p7"/>
            <p:cNvSpPr/>
            <p:nvPr/>
          </p:nvSpPr>
          <p:spPr>
            <a:xfrm>
              <a:off x="-5" y="-4"/>
              <a:ext cx="3767261" cy="2205056"/>
            </a:xfrm>
            <a:custGeom>
              <a:avLst/>
              <a:gdLst/>
              <a:ahLst/>
              <a:cxnLst/>
              <a:rect l="l" t="t" r="r" b="b"/>
              <a:pathLst>
                <a:path w="2499012" h="1462724" extrusionOk="0">
                  <a:moveTo>
                    <a:pt x="951608" y="223467"/>
                  </a:moveTo>
                  <a:cubicBezTo>
                    <a:pt x="964432" y="226086"/>
                    <a:pt x="976939" y="217818"/>
                    <a:pt x="979561" y="204999"/>
                  </a:cubicBezTo>
                  <a:cubicBezTo>
                    <a:pt x="979561" y="204996"/>
                    <a:pt x="979561" y="204993"/>
                    <a:pt x="979561" y="204990"/>
                  </a:cubicBezTo>
                  <a:lnTo>
                    <a:pt x="1072011" y="204990"/>
                  </a:lnTo>
                  <a:lnTo>
                    <a:pt x="1147817" y="129185"/>
                  </a:lnTo>
                  <a:lnTo>
                    <a:pt x="1160451" y="129185"/>
                  </a:lnTo>
                  <a:cubicBezTo>
                    <a:pt x="1163073" y="142004"/>
                    <a:pt x="1175580" y="150274"/>
                    <a:pt x="1188404" y="147657"/>
                  </a:cubicBezTo>
                  <a:cubicBezTo>
                    <a:pt x="1201228" y="145041"/>
                    <a:pt x="1209503" y="132528"/>
                    <a:pt x="1206882" y="119709"/>
                  </a:cubicBezTo>
                  <a:cubicBezTo>
                    <a:pt x="1204260" y="106890"/>
                    <a:pt x="1191752" y="98620"/>
                    <a:pt x="1178929" y="101236"/>
                  </a:cubicBezTo>
                  <a:cubicBezTo>
                    <a:pt x="1169611" y="103135"/>
                    <a:pt x="1162346" y="110406"/>
                    <a:pt x="1160451" y="119709"/>
                  </a:cubicBezTo>
                  <a:lnTo>
                    <a:pt x="1143837" y="119709"/>
                  </a:lnTo>
                  <a:lnTo>
                    <a:pt x="1103123" y="160454"/>
                  </a:lnTo>
                  <a:lnTo>
                    <a:pt x="1103123" y="160454"/>
                  </a:lnTo>
                  <a:lnTo>
                    <a:pt x="1068126" y="195514"/>
                  </a:lnTo>
                  <a:lnTo>
                    <a:pt x="979687" y="195514"/>
                  </a:lnTo>
                  <a:cubicBezTo>
                    <a:pt x="977066" y="182696"/>
                    <a:pt x="964557" y="174429"/>
                    <a:pt x="951734" y="177049"/>
                  </a:cubicBezTo>
                  <a:cubicBezTo>
                    <a:pt x="938910" y="179669"/>
                    <a:pt x="930635" y="192184"/>
                    <a:pt x="933256" y="205002"/>
                  </a:cubicBezTo>
                  <a:cubicBezTo>
                    <a:pt x="935184" y="214300"/>
                    <a:pt x="942448" y="221567"/>
                    <a:pt x="951734" y="223467"/>
                  </a:cubicBezTo>
                  <a:close/>
                  <a:moveTo>
                    <a:pt x="1183761" y="110233"/>
                  </a:moveTo>
                  <a:cubicBezTo>
                    <a:pt x="1191626" y="110233"/>
                    <a:pt x="1197975" y="116597"/>
                    <a:pt x="1197975" y="124447"/>
                  </a:cubicBezTo>
                  <a:cubicBezTo>
                    <a:pt x="1197975" y="132297"/>
                    <a:pt x="1191626" y="138660"/>
                    <a:pt x="1183761" y="138660"/>
                  </a:cubicBezTo>
                  <a:cubicBezTo>
                    <a:pt x="1175896" y="138660"/>
                    <a:pt x="1169548" y="132297"/>
                    <a:pt x="1169548" y="124447"/>
                  </a:cubicBezTo>
                  <a:cubicBezTo>
                    <a:pt x="1169516" y="116614"/>
                    <a:pt x="1175865" y="110251"/>
                    <a:pt x="1183698" y="110233"/>
                  </a:cubicBezTo>
                  <a:cubicBezTo>
                    <a:pt x="1183730" y="110233"/>
                    <a:pt x="1183730" y="110233"/>
                    <a:pt x="1183761" y="110233"/>
                  </a:cubicBezTo>
                  <a:close/>
                  <a:moveTo>
                    <a:pt x="956346" y="186039"/>
                  </a:moveTo>
                  <a:cubicBezTo>
                    <a:pt x="964210" y="186039"/>
                    <a:pt x="970559" y="192402"/>
                    <a:pt x="970559" y="200252"/>
                  </a:cubicBezTo>
                  <a:cubicBezTo>
                    <a:pt x="970559" y="208102"/>
                    <a:pt x="964210" y="214465"/>
                    <a:pt x="956346" y="214465"/>
                  </a:cubicBezTo>
                  <a:cubicBezTo>
                    <a:pt x="948481" y="214465"/>
                    <a:pt x="942132" y="208102"/>
                    <a:pt x="942132" y="200252"/>
                  </a:cubicBezTo>
                  <a:cubicBezTo>
                    <a:pt x="942101" y="192419"/>
                    <a:pt x="948449" y="186056"/>
                    <a:pt x="956282" y="186039"/>
                  </a:cubicBezTo>
                  <a:cubicBezTo>
                    <a:pt x="956314" y="186039"/>
                    <a:pt x="956314" y="186039"/>
                    <a:pt x="956346" y="186039"/>
                  </a:cubicBezTo>
                  <a:close/>
                  <a:moveTo>
                    <a:pt x="2098161" y="25426"/>
                  </a:moveTo>
                  <a:cubicBezTo>
                    <a:pt x="2085337" y="22810"/>
                    <a:pt x="2072830" y="31082"/>
                    <a:pt x="2070208" y="43904"/>
                  </a:cubicBezTo>
                  <a:cubicBezTo>
                    <a:pt x="2067587" y="56725"/>
                    <a:pt x="2075862" y="69240"/>
                    <a:pt x="2088686" y="71857"/>
                  </a:cubicBezTo>
                  <a:lnTo>
                    <a:pt x="2088686" y="271319"/>
                  </a:lnTo>
                  <a:lnTo>
                    <a:pt x="1903910" y="271319"/>
                  </a:lnTo>
                  <a:lnTo>
                    <a:pt x="1752300" y="422930"/>
                  </a:lnTo>
                  <a:lnTo>
                    <a:pt x="1661807" y="422930"/>
                  </a:lnTo>
                  <a:cubicBezTo>
                    <a:pt x="1659186" y="410112"/>
                    <a:pt x="1646678" y="401840"/>
                    <a:pt x="1633854" y="404459"/>
                  </a:cubicBezTo>
                  <a:cubicBezTo>
                    <a:pt x="1621031" y="407074"/>
                    <a:pt x="1612756" y="419588"/>
                    <a:pt x="1615377" y="432405"/>
                  </a:cubicBezTo>
                  <a:cubicBezTo>
                    <a:pt x="1617999" y="445223"/>
                    <a:pt x="1630506" y="453495"/>
                    <a:pt x="1643330" y="450877"/>
                  </a:cubicBezTo>
                  <a:cubicBezTo>
                    <a:pt x="1652648" y="448978"/>
                    <a:pt x="1659913" y="441707"/>
                    <a:pt x="1661807" y="432405"/>
                  </a:cubicBezTo>
                  <a:lnTo>
                    <a:pt x="1756153" y="432405"/>
                  </a:lnTo>
                  <a:lnTo>
                    <a:pt x="1907764" y="280795"/>
                  </a:lnTo>
                  <a:lnTo>
                    <a:pt x="2088780" y="280795"/>
                  </a:lnTo>
                  <a:lnTo>
                    <a:pt x="2098256" y="275425"/>
                  </a:lnTo>
                  <a:lnTo>
                    <a:pt x="2098256" y="71857"/>
                  </a:lnTo>
                  <a:cubicBezTo>
                    <a:pt x="2111080" y="69253"/>
                    <a:pt x="2119355" y="56749"/>
                    <a:pt x="2116765" y="43928"/>
                  </a:cubicBezTo>
                  <a:cubicBezTo>
                    <a:pt x="2114870" y="34605"/>
                    <a:pt x="2107574" y="27319"/>
                    <a:pt x="2098256" y="25426"/>
                  </a:cubicBezTo>
                  <a:close/>
                  <a:moveTo>
                    <a:pt x="1638592" y="441881"/>
                  </a:moveTo>
                  <a:cubicBezTo>
                    <a:pt x="1630728" y="441881"/>
                    <a:pt x="1624379" y="435517"/>
                    <a:pt x="1624379" y="427668"/>
                  </a:cubicBezTo>
                  <a:cubicBezTo>
                    <a:pt x="1624379" y="419819"/>
                    <a:pt x="1630728" y="413454"/>
                    <a:pt x="1638592" y="413454"/>
                  </a:cubicBezTo>
                  <a:cubicBezTo>
                    <a:pt x="1646457" y="413454"/>
                    <a:pt x="1652806" y="419819"/>
                    <a:pt x="1652806" y="427668"/>
                  </a:cubicBezTo>
                  <a:cubicBezTo>
                    <a:pt x="1652806" y="435517"/>
                    <a:pt x="1646457" y="441881"/>
                    <a:pt x="1638592" y="441881"/>
                  </a:cubicBezTo>
                  <a:close/>
                  <a:moveTo>
                    <a:pt x="2093423" y="62855"/>
                  </a:moveTo>
                  <a:cubicBezTo>
                    <a:pt x="2085559" y="62855"/>
                    <a:pt x="2079210" y="56492"/>
                    <a:pt x="2079210" y="48642"/>
                  </a:cubicBezTo>
                  <a:cubicBezTo>
                    <a:pt x="2079210" y="40792"/>
                    <a:pt x="2085559" y="34428"/>
                    <a:pt x="2093423" y="34428"/>
                  </a:cubicBezTo>
                  <a:cubicBezTo>
                    <a:pt x="2101288" y="34428"/>
                    <a:pt x="2107637" y="40792"/>
                    <a:pt x="2107637" y="48642"/>
                  </a:cubicBezTo>
                  <a:cubicBezTo>
                    <a:pt x="2107637" y="56492"/>
                    <a:pt x="2101288" y="62855"/>
                    <a:pt x="2093423" y="62855"/>
                  </a:cubicBezTo>
                  <a:close/>
                  <a:moveTo>
                    <a:pt x="1330634" y="147662"/>
                  </a:moveTo>
                  <a:cubicBezTo>
                    <a:pt x="1343458" y="150281"/>
                    <a:pt x="1355965" y="142012"/>
                    <a:pt x="1358586" y="129194"/>
                  </a:cubicBezTo>
                  <a:cubicBezTo>
                    <a:pt x="1358586" y="129191"/>
                    <a:pt x="1358586" y="129188"/>
                    <a:pt x="1358586" y="129185"/>
                  </a:cubicBezTo>
                  <a:lnTo>
                    <a:pt x="1491720" y="129185"/>
                  </a:lnTo>
                  <a:lnTo>
                    <a:pt x="1491720" y="0"/>
                  </a:lnTo>
                  <a:lnTo>
                    <a:pt x="1482244" y="0"/>
                  </a:lnTo>
                  <a:lnTo>
                    <a:pt x="1482244" y="119709"/>
                  </a:lnTo>
                  <a:lnTo>
                    <a:pt x="1358586" y="119709"/>
                  </a:lnTo>
                  <a:cubicBezTo>
                    <a:pt x="1355965" y="106891"/>
                    <a:pt x="1343458" y="98624"/>
                    <a:pt x="1330634" y="101244"/>
                  </a:cubicBezTo>
                  <a:cubicBezTo>
                    <a:pt x="1317810" y="103864"/>
                    <a:pt x="1309535" y="116379"/>
                    <a:pt x="1312156" y="129197"/>
                  </a:cubicBezTo>
                  <a:cubicBezTo>
                    <a:pt x="1314083" y="138495"/>
                    <a:pt x="1321348" y="145762"/>
                    <a:pt x="1330634" y="147662"/>
                  </a:cubicBezTo>
                  <a:close/>
                  <a:moveTo>
                    <a:pt x="1335372" y="110233"/>
                  </a:moveTo>
                  <a:cubicBezTo>
                    <a:pt x="1343236" y="110233"/>
                    <a:pt x="1349585" y="116597"/>
                    <a:pt x="1349585" y="124447"/>
                  </a:cubicBezTo>
                  <a:cubicBezTo>
                    <a:pt x="1349585" y="132297"/>
                    <a:pt x="1343236" y="138660"/>
                    <a:pt x="1335372" y="138660"/>
                  </a:cubicBezTo>
                  <a:cubicBezTo>
                    <a:pt x="1327507" y="138660"/>
                    <a:pt x="1321158" y="132297"/>
                    <a:pt x="1321158" y="124447"/>
                  </a:cubicBezTo>
                  <a:cubicBezTo>
                    <a:pt x="1321127" y="116614"/>
                    <a:pt x="1327475" y="110251"/>
                    <a:pt x="1335308" y="110233"/>
                  </a:cubicBezTo>
                  <a:cubicBezTo>
                    <a:pt x="1335340" y="110233"/>
                    <a:pt x="1335340" y="110233"/>
                    <a:pt x="1335372" y="110233"/>
                  </a:cubicBezTo>
                  <a:close/>
                  <a:moveTo>
                    <a:pt x="1188499" y="0"/>
                  </a:moveTo>
                  <a:lnTo>
                    <a:pt x="1179023" y="0"/>
                  </a:lnTo>
                  <a:lnTo>
                    <a:pt x="1179023" y="43904"/>
                  </a:lnTo>
                  <a:lnTo>
                    <a:pt x="1036889" y="43904"/>
                  </a:lnTo>
                  <a:lnTo>
                    <a:pt x="1036889" y="0"/>
                  </a:lnTo>
                  <a:lnTo>
                    <a:pt x="1027413" y="0"/>
                  </a:lnTo>
                  <a:lnTo>
                    <a:pt x="1027413" y="53379"/>
                  </a:lnTo>
                  <a:lnTo>
                    <a:pt x="1188499" y="53379"/>
                  </a:lnTo>
                  <a:close/>
                  <a:moveTo>
                    <a:pt x="2173966" y="25426"/>
                  </a:moveTo>
                  <a:cubicBezTo>
                    <a:pt x="2161143" y="22810"/>
                    <a:pt x="2148635" y="31082"/>
                    <a:pt x="2146013" y="43904"/>
                  </a:cubicBezTo>
                  <a:cubicBezTo>
                    <a:pt x="2143392" y="56725"/>
                    <a:pt x="2151667" y="69240"/>
                    <a:pt x="2164491" y="71857"/>
                  </a:cubicBezTo>
                  <a:lnTo>
                    <a:pt x="2164491" y="237112"/>
                  </a:lnTo>
                  <a:lnTo>
                    <a:pt x="2173966" y="231648"/>
                  </a:lnTo>
                  <a:lnTo>
                    <a:pt x="2173966" y="71857"/>
                  </a:lnTo>
                  <a:cubicBezTo>
                    <a:pt x="2186790" y="69253"/>
                    <a:pt x="2195065" y="56749"/>
                    <a:pt x="2192475" y="43928"/>
                  </a:cubicBezTo>
                  <a:cubicBezTo>
                    <a:pt x="2190580" y="34605"/>
                    <a:pt x="2183284" y="27319"/>
                    <a:pt x="2173966" y="25426"/>
                  </a:cubicBezTo>
                  <a:close/>
                  <a:moveTo>
                    <a:pt x="2169229" y="62855"/>
                  </a:moveTo>
                  <a:cubicBezTo>
                    <a:pt x="2161364" y="62855"/>
                    <a:pt x="2155015" y="56492"/>
                    <a:pt x="2155015" y="48642"/>
                  </a:cubicBezTo>
                  <a:cubicBezTo>
                    <a:pt x="2155015" y="40792"/>
                    <a:pt x="2161364" y="34428"/>
                    <a:pt x="2169229" y="34428"/>
                  </a:cubicBezTo>
                  <a:cubicBezTo>
                    <a:pt x="2177093" y="34428"/>
                    <a:pt x="2183442" y="40792"/>
                    <a:pt x="2183442" y="48642"/>
                  </a:cubicBezTo>
                  <a:cubicBezTo>
                    <a:pt x="2183442" y="56492"/>
                    <a:pt x="2177093" y="62855"/>
                    <a:pt x="2169229" y="62855"/>
                  </a:cubicBezTo>
                  <a:close/>
                  <a:moveTo>
                    <a:pt x="1027413" y="147662"/>
                  </a:moveTo>
                  <a:cubicBezTo>
                    <a:pt x="1040237" y="150276"/>
                    <a:pt x="1052745" y="142002"/>
                    <a:pt x="1055366" y="129183"/>
                  </a:cubicBezTo>
                  <a:cubicBezTo>
                    <a:pt x="1057956" y="116363"/>
                    <a:pt x="1049713" y="103852"/>
                    <a:pt x="1036889" y="101239"/>
                  </a:cubicBezTo>
                  <a:cubicBezTo>
                    <a:pt x="1024065" y="98626"/>
                    <a:pt x="1011557" y="106894"/>
                    <a:pt x="1008935" y="119709"/>
                  </a:cubicBezTo>
                  <a:lnTo>
                    <a:pt x="961083" y="119709"/>
                  </a:lnTo>
                  <a:lnTo>
                    <a:pt x="961083" y="0"/>
                  </a:lnTo>
                  <a:lnTo>
                    <a:pt x="951608" y="0"/>
                  </a:lnTo>
                  <a:lnTo>
                    <a:pt x="951608" y="129185"/>
                  </a:lnTo>
                  <a:lnTo>
                    <a:pt x="1008935" y="129185"/>
                  </a:lnTo>
                  <a:cubicBezTo>
                    <a:pt x="1010831" y="138491"/>
                    <a:pt x="1018095" y="145764"/>
                    <a:pt x="1027413" y="147662"/>
                  </a:cubicBezTo>
                  <a:close/>
                  <a:moveTo>
                    <a:pt x="1032151" y="110233"/>
                  </a:moveTo>
                  <a:cubicBezTo>
                    <a:pt x="1040016" y="110233"/>
                    <a:pt x="1046364" y="116597"/>
                    <a:pt x="1046364" y="124447"/>
                  </a:cubicBezTo>
                  <a:cubicBezTo>
                    <a:pt x="1046364" y="132297"/>
                    <a:pt x="1040016" y="138660"/>
                    <a:pt x="1032151" y="138660"/>
                  </a:cubicBezTo>
                  <a:cubicBezTo>
                    <a:pt x="1024286" y="138660"/>
                    <a:pt x="1017937" y="132297"/>
                    <a:pt x="1017937" y="124447"/>
                  </a:cubicBezTo>
                  <a:cubicBezTo>
                    <a:pt x="1017906" y="116614"/>
                    <a:pt x="1024254" y="110251"/>
                    <a:pt x="1032088" y="110233"/>
                  </a:cubicBezTo>
                  <a:cubicBezTo>
                    <a:pt x="1032119" y="110233"/>
                    <a:pt x="1032119" y="110233"/>
                    <a:pt x="1032151" y="110233"/>
                  </a:cubicBezTo>
                  <a:close/>
                  <a:moveTo>
                    <a:pt x="1691182" y="498735"/>
                  </a:moveTo>
                  <a:lnTo>
                    <a:pt x="1633854" y="498735"/>
                  </a:lnTo>
                  <a:lnTo>
                    <a:pt x="1633854" y="543492"/>
                  </a:lnTo>
                  <a:lnTo>
                    <a:pt x="1643330" y="537996"/>
                  </a:lnTo>
                  <a:lnTo>
                    <a:pt x="1643330" y="508211"/>
                  </a:lnTo>
                  <a:lnTo>
                    <a:pt x="1691182" y="508211"/>
                  </a:lnTo>
                  <a:cubicBezTo>
                    <a:pt x="1691182" y="508842"/>
                    <a:pt x="1691530" y="509442"/>
                    <a:pt x="1691719" y="510074"/>
                  </a:cubicBezTo>
                  <a:lnTo>
                    <a:pt x="1700342" y="505084"/>
                  </a:lnTo>
                  <a:cubicBezTo>
                    <a:pt x="1700310" y="504547"/>
                    <a:pt x="1700310" y="504010"/>
                    <a:pt x="1700342" y="503473"/>
                  </a:cubicBezTo>
                  <a:cubicBezTo>
                    <a:pt x="1700310" y="495658"/>
                    <a:pt x="1706596" y="489288"/>
                    <a:pt x="1714398" y="489243"/>
                  </a:cubicBezTo>
                  <a:cubicBezTo>
                    <a:pt x="1717524" y="489225"/>
                    <a:pt x="1720557" y="490232"/>
                    <a:pt x="1723020" y="492102"/>
                  </a:cubicBezTo>
                  <a:lnTo>
                    <a:pt x="1731675" y="487111"/>
                  </a:lnTo>
                  <a:cubicBezTo>
                    <a:pt x="1722641" y="477655"/>
                    <a:pt x="1707638" y="477314"/>
                    <a:pt x="1698194" y="486353"/>
                  </a:cubicBezTo>
                  <a:cubicBezTo>
                    <a:pt x="1694688" y="489689"/>
                    <a:pt x="1692319" y="494007"/>
                    <a:pt x="1691340" y="498735"/>
                  </a:cubicBezTo>
                  <a:close/>
                  <a:moveTo>
                    <a:pt x="1882085" y="400157"/>
                  </a:moveTo>
                  <a:lnTo>
                    <a:pt x="1913671" y="381900"/>
                  </a:lnTo>
                  <a:lnTo>
                    <a:pt x="1938939" y="356632"/>
                  </a:lnTo>
                  <a:lnTo>
                    <a:pt x="1957448" y="356632"/>
                  </a:lnTo>
                  <a:lnTo>
                    <a:pt x="1973872" y="347156"/>
                  </a:lnTo>
                  <a:lnTo>
                    <a:pt x="1935053" y="347156"/>
                  </a:lnTo>
                  <a:close/>
                  <a:moveTo>
                    <a:pt x="799997" y="71857"/>
                  </a:moveTo>
                  <a:lnTo>
                    <a:pt x="799997" y="356600"/>
                  </a:lnTo>
                  <a:lnTo>
                    <a:pt x="1160546" y="356600"/>
                  </a:lnTo>
                  <a:cubicBezTo>
                    <a:pt x="1163167" y="369418"/>
                    <a:pt x="1175675" y="377690"/>
                    <a:pt x="1188499" y="375071"/>
                  </a:cubicBezTo>
                  <a:cubicBezTo>
                    <a:pt x="1201323" y="372456"/>
                    <a:pt x="1209598" y="359942"/>
                    <a:pt x="1206976" y="347125"/>
                  </a:cubicBezTo>
                  <a:cubicBezTo>
                    <a:pt x="1204355" y="334307"/>
                    <a:pt x="1191847" y="326035"/>
                    <a:pt x="1179023" y="328653"/>
                  </a:cubicBezTo>
                  <a:cubicBezTo>
                    <a:pt x="1169706" y="330552"/>
                    <a:pt x="1162441" y="337823"/>
                    <a:pt x="1160546" y="347125"/>
                  </a:cubicBezTo>
                  <a:lnTo>
                    <a:pt x="809473" y="347125"/>
                  </a:lnTo>
                  <a:lnTo>
                    <a:pt x="809473" y="71857"/>
                  </a:lnTo>
                  <a:cubicBezTo>
                    <a:pt x="822297" y="69240"/>
                    <a:pt x="830572" y="56728"/>
                    <a:pt x="827950" y="43909"/>
                  </a:cubicBezTo>
                  <a:cubicBezTo>
                    <a:pt x="825329" y="31090"/>
                    <a:pt x="812821" y="22819"/>
                    <a:pt x="799997" y="25436"/>
                  </a:cubicBezTo>
                  <a:cubicBezTo>
                    <a:pt x="787174" y="28053"/>
                    <a:pt x="778899" y="40566"/>
                    <a:pt x="781520" y="53384"/>
                  </a:cubicBezTo>
                  <a:cubicBezTo>
                    <a:pt x="783415" y="62687"/>
                    <a:pt x="790680" y="69958"/>
                    <a:pt x="799997" y="71857"/>
                  </a:cubicBezTo>
                  <a:close/>
                  <a:moveTo>
                    <a:pt x="1183761" y="337649"/>
                  </a:moveTo>
                  <a:cubicBezTo>
                    <a:pt x="1191626" y="337649"/>
                    <a:pt x="1197975" y="344013"/>
                    <a:pt x="1197975" y="351862"/>
                  </a:cubicBezTo>
                  <a:cubicBezTo>
                    <a:pt x="1197975" y="359711"/>
                    <a:pt x="1191626" y="366076"/>
                    <a:pt x="1183761" y="366076"/>
                  </a:cubicBezTo>
                  <a:cubicBezTo>
                    <a:pt x="1175896" y="366076"/>
                    <a:pt x="1169548" y="359711"/>
                    <a:pt x="1169548" y="351862"/>
                  </a:cubicBezTo>
                  <a:cubicBezTo>
                    <a:pt x="1169516" y="344029"/>
                    <a:pt x="1175865" y="337668"/>
                    <a:pt x="1183698" y="337649"/>
                  </a:cubicBezTo>
                  <a:cubicBezTo>
                    <a:pt x="1183730" y="337649"/>
                    <a:pt x="1183730" y="337649"/>
                    <a:pt x="1183761" y="337649"/>
                  </a:cubicBezTo>
                  <a:close/>
                  <a:moveTo>
                    <a:pt x="804735" y="34428"/>
                  </a:moveTo>
                  <a:cubicBezTo>
                    <a:pt x="812600" y="34428"/>
                    <a:pt x="818949" y="40792"/>
                    <a:pt x="818949" y="48642"/>
                  </a:cubicBezTo>
                  <a:cubicBezTo>
                    <a:pt x="818949" y="56492"/>
                    <a:pt x="812600" y="62855"/>
                    <a:pt x="804735" y="62855"/>
                  </a:cubicBezTo>
                  <a:cubicBezTo>
                    <a:pt x="796871" y="62855"/>
                    <a:pt x="790522" y="56492"/>
                    <a:pt x="790522" y="48642"/>
                  </a:cubicBezTo>
                  <a:cubicBezTo>
                    <a:pt x="790490" y="40809"/>
                    <a:pt x="796839" y="34446"/>
                    <a:pt x="804672" y="34428"/>
                  </a:cubicBezTo>
                  <a:cubicBezTo>
                    <a:pt x="804704" y="34428"/>
                    <a:pt x="804704" y="34428"/>
                    <a:pt x="804735" y="34428"/>
                  </a:cubicBezTo>
                  <a:close/>
                  <a:moveTo>
                    <a:pt x="127226" y="918506"/>
                  </a:moveTo>
                  <a:lnTo>
                    <a:pt x="0" y="791280"/>
                  </a:lnTo>
                  <a:lnTo>
                    <a:pt x="0" y="804546"/>
                  </a:lnTo>
                  <a:lnTo>
                    <a:pt x="117751" y="922296"/>
                  </a:lnTo>
                  <a:lnTo>
                    <a:pt x="117751" y="1190457"/>
                  </a:lnTo>
                  <a:lnTo>
                    <a:pt x="513264" y="1190457"/>
                  </a:lnTo>
                  <a:lnTo>
                    <a:pt x="529689" y="1180982"/>
                  </a:lnTo>
                  <a:lnTo>
                    <a:pt x="127226" y="1180982"/>
                  </a:lnTo>
                  <a:close/>
                  <a:moveTo>
                    <a:pt x="875803" y="72015"/>
                  </a:moveTo>
                  <a:cubicBezTo>
                    <a:pt x="888627" y="74631"/>
                    <a:pt x="901134" y="66359"/>
                    <a:pt x="903755" y="53537"/>
                  </a:cubicBezTo>
                  <a:cubicBezTo>
                    <a:pt x="906377" y="40716"/>
                    <a:pt x="898102" y="28201"/>
                    <a:pt x="885278" y="25584"/>
                  </a:cubicBezTo>
                  <a:lnTo>
                    <a:pt x="885278" y="0"/>
                  </a:lnTo>
                  <a:lnTo>
                    <a:pt x="875803" y="0"/>
                  </a:lnTo>
                  <a:lnTo>
                    <a:pt x="875803" y="25426"/>
                  </a:lnTo>
                  <a:cubicBezTo>
                    <a:pt x="862979" y="28030"/>
                    <a:pt x="854704" y="40534"/>
                    <a:pt x="857293" y="53356"/>
                  </a:cubicBezTo>
                  <a:cubicBezTo>
                    <a:pt x="859189" y="62678"/>
                    <a:pt x="866485" y="69964"/>
                    <a:pt x="875803" y="71857"/>
                  </a:cubicBezTo>
                  <a:close/>
                  <a:moveTo>
                    <a:pt x="880540" y="34586"/>
                  </a:moveTo>
                  <a:cubicBezTo>
                    <a:pt x="888405" y="34586"/>
                    <a:pt x="894754" y="40950"/>
                    <a:pt x="894754" y="48800"/>
                  </a:cubicBezTo>
                  <a:cubicBezTo>
                    <a:pt x="894754" y="56650"/>
                    <a:pt x="888405" y="63013"/>
                    <a:pt x="880540" y="63013"/>
                  </a:cubicBezTo>
                  <a:cubicBezTo>
                    <a:pt x="872676" y="63013"/>
                    <a:pt x="866327" y="56650"/>
                    <a:pt x="866327" y="48800"/>
                  </a:cubicBezTo>
                  <a:cubicBezTo>
                    <a:pt x="866232" y="40968"/>
                    <a:pt x="872486" y="34534"/>
                    <a:pt x="880319" y="34429"/>
                  </a:cubicBezTo>
                  <a:cubicBezTo>
                    <a:pt x="880382" y="34429"/>
                    <a:pt x="880477" y="34428"/>
                    <a:pt x="880540" y="34428"/>
                  </a:cubicBezTo>
                  <a:close/>
                  <a:moveTo>
                    <a:pt x="875803" y="147820"/>
                  </a:moveTo>
                  <a:lnTo>
                    <a:pt x="875803" y="280795"/>
                  </a:lnTo>
                  <a:lnTo>
                    <a:pt x="1147817" y="280795"/>
                  </a:lnTo>
                  <a:lnTo>
                    <a:pt x="1264304" y="164245"/>
                  </a:lnTo>
                  <a:lnTo>
                    <a:pt x="1264304" y="0"/>
                  </a:lnTo>
                  <a:lnTo>
                    <a:pt x="1254829" y="0"/>
                  </a:lnTo>
                  <a:lnTo>
                    <a:pt x="1254829" y="160391"/>
                  </a:lnTo>
                  <a:lnTo>
                    <a:pt x="1143932" y="271319"/>
                  </a:lnTo>
                  <a:lnTo>
                    <a:pt x="885278" y="271319"/>
                  </a:lnTo>
                  <a:lnTo>
                    <a:pt x="885278" y="147662"/>
                  </a:lnTo>
                  <a:cubicBezTo>
                    <a:pt x="898102" y="145046"/>
                    <a:pt x="906377" y="132533"/>
                    <a:pt x="903755" y="119714"/>
                  </a:cubicBezTo>
                  <a:cubicBezTo>
                    <a:pt x="901134" y="106895"/>
                    <a:pt x="888627" y="98624"/>
                    <a:pt x="875803" y="101241"/>
                  </a:cubicBezTo>
                  <a:cubicBezTo>
                    <a:pt x="862979" y="103858"/>
                    <a:pt x="854704" y="116371"/>
                    <a:pt x="857325" y="129189"/>
                  </a:cubicBezTo>
                  <a:cubicBezTo>
                    <a:pt x="859220" y="138493"/>
                    <a:pt x="866485" y="145763"/>
                    <a:pt x="875803" y="147662"/>
                  </a:cubicBezTo>
                  <a:close/>
                  <a:moveTo>
                    <a:pt x="880540" y="110391"/>
                  </a:moveTo>
                  <a:cubicBezTo>
                    <a:pt x="888405" y="110391"/>
                    <a:pt x="894754" y="116755"/>
                    <a:pt x="894754" y="124605"/>
                  </a:cubicBezTo>
                  <a:cubicBezTo>
                    <a:pt x="894754" y="132455"/>
                    <a:pt x="888405" y="138818"/>
                    <a:pt x="880540" y="138818"/>
                  </a:cubicBezTo>
                  <a:cubicBezTo>
                    <a:pt x="872676" y="138818"/>
                    <a:pt x="866327" y="132455"/>
                    <a:pt x="866327" y="124605"/>
                  </a:cubicBezTo>
                  <a:cubicBezTo>
                    <a:pt x="866232" y="116773"/>
                    <a:pt x="872486" y="110339"/>
                    <a:pt x="880319" y="110235"/>
                  </a:cubicBezTo>
                  <a:cubicBezTo>
                    <a:pt x="880382" y="110234"/>
                    <a:pt x="880477" y="110233"/>
                    <a:pt x="880540" y="110233"/>
                  </a:cubicBezTo>
                  <a:close/>
                  <a:moveTo>
                    <a:pt x="41946" y="1462724"/>
                  </a:moveTo>
                  <a:lnTo>
                    <a:pt x="51421" y="1457260"/>
                  </a:lnTo>
                  <a:lnTo>
                    <a:pt x="51421" y="1266262"/>
                  </a:lnTo>
                  <a:lnTo>
                    <a:pt x="381963" y="1266262"/>
                  </a:lnTo>
                  <a:lnTo>
                    <a:pt x="398387" y="1256787"/>
                  </a:lnTo>
                  <a:lnTo>
                    <a:pt x="41946" y="1256787"/>
                  </a:lnTo>
                  <a:close/>
                  <a:moveTo>
                    <a:pt x="1861270" y="72015"/>
                  </a:moveTo>
                  <a:lnTo>
                    <a:pt x="1861270" y="129185"/>
                  </a:lnTo>
                  <a:lnTo>
                    <a:pt x="1946551" y="129185"/>
                  </a:lnTo>
                  <a:lnTo>
                    <a:pt x="1946551" y="0"/>
                  </a:lnTo>
                  <a:lnTo>
                    <a:pt x="1937075" y="0"/>
                  </a:lnTo>
                  <a:lnTo>
                    <a:pt x="1937075" y="119709"/>
                  </a:lnTo>
                  <a:lnTo>
                    <a:pt x="1870746" y="119709"/>
                  </a:lnTo>
                  <a:lnTo>
                    <a:pt x="1870746" y="71857"/>
                  </a:lnTo>
                  <a:cubicBezTo>
                    <a:pt x="1883570" y="69240"/>
                    <a:pt x="1891845" y="56728"/>
                    <a:pt x="1889223" y="43909"/>
                  </a:cubicBezTo>
                  <a:cubicBezTo>
                    <a:pt x="1886602" y="31090"/>
                    <a:pt x="1874094" y="22819"/>
                    <a:pt x="1861270" y="25436"/>
                  </a:cubicBezTo>
                  <a:cubicBezTo>
                    <a:pt x="1848446" y="28053"/>
                    <a:pt x="1840171" y="40566"/>
                    <a:pt x="1842792" y="53384"/>
                  </a:cubicBezTo>
                  <a:cubicBezTo>
                    <a:pt x="1844688" y="62687"/>
                    <a:pt x="1851952" y="69958"/>
                    <a:pt x="1861270" y="71857"/>
                  </a:cubicBezTo>
                  <a:close/>
                  <a:moveTo>
                    <a:pt x="1866008" y="34586"/>
                  </a:moveTo>
                  <a:cubicBezTo>
                    <a:pt x="1873873" y="34586"/>
                    <a:pt x="1880221" y="40950"/>
                    <a:pt x="1880221" y="48800"/>
                  </a:cubicBezTo>
                  <a:cubicBezTo>
                    <a:pt x="1880221" y="56650"/>
                    <a:pt x="1873873" y="63013"/>
                    <a:pt x="1866008" y="63013"/>
                  </a:cubicBezTo>
                  <a:cubicBezTo>
                    <a:pt x="1858143" y="63013"/>
                    <a:pt x="1851794" y="56650"/>
                    <a:pt x="1851794" y="48800"/>
                  </a:cubicBezTo>
                  <a:cubicBezTo>
                    <a:pt x="1851700" y="40968"/>
                    <a:pt x="1857953" y="34534"/>
                    <a:pt x="1865787" y="34429"/>
                  </a:cubicBezTo>
                  <a:cubicBezTo>
                    <a:pt x="1865850" y="34429"/>
                    <a:pt x="1865945" y="34428"/>
                    <a:pt x="1866008" y="34428"/>
                  </a:cubicBezTo>
                  <a:close/>
                  <a:moveTo>
                    <a:pt x="1567525" y="404610"/>
                  </a:moveTo>
                  <a:cubicBezTo>
                    <a:pt x="1554701" y="401995"/>
                    <a:pt x="1542193" y="410267"/>
                    <a:pt x="1539571" y="423088"/>
                  </a:cubicBezTo>
                  <a:cubicBezTo>
                    <a:pt x="1536950" y="435908"/>
                    <a:pt x="1545225" y="448426"/>
                    <a:pt x="1558049" y="451041"/>
                  </a:cubicBezTo>
                  <a:lnTo>
                    <a:pt x="1558049" y="587395"/>
                  </a:lnTo>
                  <a:lnTo>
                    <a:pt x="1567525" y="581931"/>
                  </a:lnTo>
                  <a:lnTo>
                    <a:pt x="1567525" y="450883"/>
                  </a:lnTo>
                  <a:cubicBezTo>
                    <a:pt x="1580349" y="448280"/>
                    <a:pt x="1588624" y="435776"/>
                    <a:pt x="1586034" y="422955"/>
                  </a:cubicBezTo>
                  <a:cubicBezTo>
                    <a:pt x="1584139" y="413631"/>
                    <a:pt x="1576843" y="406344"/>
                    <a:pt x="1567525" y="404452"/>
                  </a:cubicBezTo>
                  <a:close/>
                  <a:moveTo>
                    <a:pt x="1562787" y="442039"/>
                  </a:moveTo>
                  <a:cubicBezTo>
                    <a:pt x="1554922" y="442039"/>
                    <a:pt x="1548574" y="435674"/>
                    <a:pt x="1548574" y="427825"/>
                  </a:cubicBezTo>
                  <a:cubicBezTo>
                    <a:pt x="1548574" y="419976"/>
                    <a:pt x="1554922" y="413612"/>
                    <a:pt x="1562787" y="413612"/>
                  </a:cubicBezTo>
                  <a:cubicBezTo>
                    <a:pt x="1570652" y="413612"/>
                    <a:pt x="1577001" y="419976"/>
                    <a:pt x="1577001" y="427825"/>
                  </a:cubicBezTo>
                  <a:cubicBezTo>
                    <a:pt x="1576906" y="435614"/>
                    <a:pt x="1570589" y="441881"/>
                    <a:pt x="1562787" y="441881"/>
                  </a:cubicBezTo>
                  <a:close/>
                  <a:moveTo>
                    <a:pt x="2477187" y="44062"/>
                  </a:moveTo>
                  <a:lnTo>
                    <a:pt x="2477187" y="0"/>
                  </a:lnTo>
                  <a:lnTo>
                    <a:pt x="2467712" y="0"/>
                  </a:lnTo>
                  <a:lnTo>
                    <a:pt x="2467712" y="53379"/>
                  </a:lnTo>
                  <a:lnTo>
                    <a:pt x="2482620" y="53379"/>
                  </a:lnTo>
                  <a:lnTo>
                    <a:pt x="2499012" y="43904"/>
                  </a:lnTo>
                  <a:close/>
                  <a:moveTo>
                    <a:pt x="2325577" y="25584"/>
                  </a:moveTo>
                  <a:lnTo>
                    <a:pt x="2325577" y="0"/>
                  </a:lnTo>
                  <a:lnTo>
                    <a:pt x="2316101" y="0"/>
                  </a:lnTo>
                  <a:lnTo>
                    <a:pt x="2316101" y="25426"/>
                  </a:lnTo>
                  <a:cubicBezTo>
                    <a:pt x="2303277" y="28043"/>
                    <a:pt x="2295002" y="40556"/>
                    <a:pt x="2297623" y="53375"/>
                  </a:cubicBezTo>
                  <a:cubicBezTo>
                    <a:pt x="2300245" y="66193"/>
                    <a:pt x="2312753" y="74464"/>
                    <a:pt x="2325577" y="71847"/>
                  </a:cubicBezTo>
                  <a:cubicBezTo>
                    <a:pt x="2338401" y="69231"/>
                    <a:pt x="2346676" y="56718"/>
                    <a:pt x="2344054" y="43899"/>
                  </a:cubicBezTo>
                  <a:cubicBezTo>
                    <a:pt x="2342159" y="34596"/>
                    <a:pt x="2334894" y="27325"/>
                    <a:pt x="2325577" y="25426"/>
                  </a:cubicBezTo>
                  <a:close/>
                  <a:moveTo>
                    <a:pt x="2320839" y="63013"/>
                  </a:moveTo>
                  <a:cubicBezTo>
                    <a:pt x="2312974" y="63013"/>
                    <a:pt x="2306626" y="56650"/>
                    <a:pt x="2306626" y="48800"/>
                  </a:cubicBezTo>
                  <a:cubicBezTo>
                    <a:pt x="2306626" y="40950"/>
                    <a:pt x="2312974" y="34586"/>
                    <a:pt x="2320839" y="34586"/>
                  </a:cubicBezTo>
                  <a:cubicBezTo>
                    <a:pt x="2328704" y="34586"/>
                    <a:pt x="2335052" y="40950"/>
                    <a:pt x="2335052" y="48800"/>
                  </a:cubicBezTo>
                  <a:cubicBezTo>
                    <a:pt x="2334958" y="56588"/>
                    <a:pt x="2328641" y="62856"/>
                    <a:pt x="2320839" y="62855"/>
                  </a:cubicBezTo>
                  <a:close/>
                  <a:moveTo>
                    <a:pt x="2391906" y="105969"/>
                  </a:moveTo>
                  <a:lnTo>
                    <a:pt x="2401382" y="100505"/>
                  </a:lnTo>
                  <a:lnTo>
                    <a:pt x="2401382" y="0"/>
                  </a:lnTo>
                  <a:lnTo>
                    <a:pt x="2391906" y="0"/>
                  </a:lnTo>
                  <a:close/>
                  <a:moveTo>
                    <a:pt x="733668" y="650503"/>
                  </a:moveTo>
                  <a:lnTo>
                    <a:pt x="524729" y="650503"/>
                  </a:lnTo>
                  <a:cubicBezTo>
                    <a:pt x="522108" y="637686"/>
                    <a:pt x="509601" y="629414"/>
                    <a:pt x="496777" y="632032"/>
                  </a:cubicBezTo>
                  <a:cubicBezTo>
                    <a:pt x="483953" y="634647"/>
                    <a:pt x="475678" y="647161"/>
                    <a:pt x="478299" y="659979"/>
                  </a:cubicBezTo>
                  <a:cubicBezTo>
                    <a:pt x="480921" y="672796"/>
                    <a:pt x="493428" y="681068"/>
                    <a:pt x="506252" y="678450"/>
                  </a:cubicBezTo>
                  <a:cubicBezTo>
                    <a:pt x="515570" y="676552"/>
                    <a:pt x="522835" y="669281"/>
                    <a:pt x="524729" y="659979"/>
                  </a:cubicBezTo>
                  <a:lnTo>
                    <a:pt x="724192" y="659979"/>
                  </a:lnTo>
                  <a:lnTo>
                    <a:pt x="724192" y="726308"/>
                  </a:lnTo>
                  <a:lnTo>
                    <a:pt x="648387" y="726308"/>
                  </a:lnTo>
                  <a:lnTo>
                    <a:pt x="648387" y="1105334"/>
                  </a:lnTo>
                  <a:lnTo>
                    <a:pt x="600535" y="1105334"/>
                  </a:lnTo>
                  <a:cubicBezTo>
                    <a:pt x="597914" y="1092517"/>
                    <a:pt x="585406" y="1084245"/>
                    <a:pt x="572582" y="1086863"/>
                  </a:cubicBezTo>
                  <a:cubicBezTo>
                    <a:pt x="559758" y="1089478"/>
                    <a:pt x="551483" y="1101993"/>
                    <a:pt x="554104" y="1114810"/>
                  </a:cubicBezTo>
                  <a:cubicBezTo>
                    <a:pt x="556726" y="1127627"/>
                    <a:pt x="569234" y="1135900"/>
                    <a:pt x="582058" y="1133281"/>
                  </a:cubicBezTo>
                  <a:cubicBezTo>
                    <a:pt x="591375" y="1131383"/>
                    <a:pt x="598640" y="1124112"/>
                    <a:pt x="600535" y="1114810"/>
                  </a:cubicBezTo>
                  <a:lnTo>
                    <a:pt x="644565" y="1114810"/>
                  </a:lnTo>
                  <a:lnTo>
                    <a:pt x="657863" y="1107135"/>
                  </a:lnTo>
                  <a:lnTo>
                    <a:pt x="657863" y="735626"/>
                  </a:lnTo>
                  <a:lnTo>
                    <a:pt x="733668" y="735626"/>
                  </a:lnTo>
                  <a:close/>
                  <a:moveTo>
                    <a:pt x="501515" y="669454"/>
                  </a:moveTo>
                  <a:cubicBezTo>
                    <a:pt x="493650" y="669454"/>
                    <a:pt x="487301" y="663090"/>
                    <a:pt x="487301" y="655241"/>
                  </a:cubicBezTo>
                  <a:cubicBezTo>
                    <a:pt x="487301" y="647392"/>
                    <a:pt x="493650" y="641028"/>
                    <a:pt x="501515" y="641028"/>
                  </a:cubicBezTo>
                  <a:cubicBezTo>
                    <a:pt x="509379" y="641028"/>
                    <a:pt x="515728" y="647392"/>
                    <a:pt x="515728" y="655241"/>
                  </a:cubicBezTo>
                  <a:cubicBezTo>
                    <a:pt x="515633" y="663030"/>
                    <a:pt x="509316" y="669297"/>
                    <a:pt x="501515" y="669297"/>
                  </a:cubicBezTo>
                  <a:close/>
                  <a:moveTo>
                    <a:pt x="577320" y="1124286"/>
                  </a:moveTo>
                  <a:cubicBezTo>
                    <a:pt x="569455" y="1124286"/>
                    <a:pt x="563106" y="1117921"/>
                    <a:pt x="563106" y="1110072"/>
                  </a:cubicBezTo>
                  <a:cubicBezTo>
                    <a:pt x="563106" y="1102223"/>
                    <a:pt x="569455" y="1095859"/>
                    <a:pt x="577320" y="1095859"/>
                  </a:cubicBezTo>
                  <a:cubicBezTo>
                    <a:pt x="585185" y="1095859"/>
                    <a:pt x="591533" y="1102223"/>
                    <a:pt x="591533" y="1110072"/>
                  </a:cubicBezTo>
                  <a:cubicBezTo>
                    <a:pt x="591438" y="1117861"/>
                    <a:pt x="585121" y="1124128"/>
                    <a:pt x="577320" y="1124128"/>
                  </a:cubicBezTo>
                  <a:close/>
                  <a:moveTo>
                    <a:pt x="1870746" y="177195"/>
                  </a:moveTo>
                  <a:cubicBezTo>
                    <a:pt x="1857922" y="174581"/>
                    <a:pt x="1845414" y="182855"/>
                    <a:pt x="1842792" y="195674"/>
                  </a:cubicBezTo>
                  <a:cubicBezTo>
                    <a:pt x="1840203" y="208493"/>
                    <a:pt x="1848446" y="221004"/>
                    <a:pt x="1861270" y="223618"/>
                  </a:cubicBezTo>
                  <a:cubicBezTo>
                    <a:pt x="1874094" y="226231"/>
                    <a:pt x="1886602" y="217963"/>
                    <a:pt x="1889223" y="205148"/>
                  </a:cubicBezTo>
                  <a:lnTo>
                    <a:pt x="2022356" y="205148"/>
                  </a:lnTo>
                  <a:lnTo>
                    <a:pt x="2022356" y="0"/>
                  </a:lnTo>
                  <a:lnTo>
                    <a:pt x="2012880" y="0"/>
                  </a:lnTo>
                  <a:lnTo>
                    <a:pt x="2012880" y="195514"/>
                  </a:lnTo>
                  <a:lnTo>
                    <a:pt x="1889223" y="195514"/>
                  </a:lnTo>
                  <a:cubicBezTo>
                    <a:pt x="1887328" y="186204"/>
                    <a:pt x="1880063" y="178927"/>
                    <a:pt x="1870746" y="177037"/>
                  </a:cubicBezTo>
                  <a:close/>
                  <a:moveTo>
                    <a:pt x="1866008" y="214623"/>
                  </a:moveTo>
                  <a:cubicBezTo>
                    <a:pt x="1858143" y="214623"/>
                    <a:pt x="1851794" y="208260"/>
                    <a:pt x="1851794" y="200410"/>
                  </a:cubicBezTo>
                  <a:cubicBezTo>
                    <a:pt x="1851794" y="192560"/>
                    <a:pt x="1858143" y="186196"/>
                    <a:pt x="1866008" y="186196"/>
                  </a:cubicBezTo>
                  <a:cubicBezTo>
                    <a:pt x="1873873" y="186196"/>
                    <a:pt x="1880221" y="192560"/>
                    <a:pt x="1880221" y="200410"/>
                  </a:cubicBezTo>
                  <a:cubicBezTo>
                    <a:pt x="1880126" y="208198"/>
                    <a:pt x="1873809" y="214466"/>
                    <a:pt x="1866008" y="214465"/>
                  </a:cubicBezTo>
                  <a:close/>
                  <a:moveTo>
                    <a:pt x="554104" y="1029529"/>
                  </a:moveTo>
                  <a:cubicBezTo>
                    <a:pt x="551483" y="1042350"/>
                    <a:pt x="559758" y="1054861"/>
                    <a:pt x="572582" y="1057473"/>
                  </a:cubicBezTo>
                  <a:cubicBezTo>
                    <a:pt x="585406" y="1060088"/>
                    <a:pt x="597914" y="1051813"/>
                    <a:pt x="600535" y="1038992"/>
                  </a:cubicBezTo>
                  <a:cubicBezTo>
                    <a:pt x="603125" y="1026178"/>
                    <a:pt x="594881" y="1013670"/>
                    <a:pt x="582058" y="1011052"/>
                  </a:cubicBezTo>
                  <a:lnTo>
                    <a:pt x="582058" y="754262"/>
                  </a:lnTo>
                  <a:cubicBezTo>
                    <a:pt x="594881" y="751646"/>
                    <a:pt x="603156" y="739132"/>
                    <a:pt x="600535" y="726315"/>
                  </a:cubicBezTo>
                  <a:cubicBezTo>
                    <a:pt x="597914" y="713494"/>
                    <a:pt x="585406" y="705225"/>
                    <a:pt x="572582" y="707840"/>
                  </a:cubicBezTo>
                  <a:cubicBezTo>
                    <a:pt x="559758" y="710459"/>
                    <a:pt x="551483" y="722970"/>
                    <a:pt x="554104" y="735790"/>
                  </a:cubicBezTo>
                  <a:cubicBezTo>
                    <a:pt x="556000" y="745092"/>
                    <a:pt x="563264" y="752363"/>
                    <a:pt x="572582" y="754262"/>
                  </a:cubicBezTo>
                  <a:lnTo>
                    <a:pt x="572582" y="1011052"/>
                  </a:lnTo>
                  <a:cubicBezTo>
                    <a:pt x="563328" y="1012918"/>
                    <a:pt x="556063" y="1020123"/>
                    <a:pt x="554104" y="1029371"/>
                  </a:cubicBezTo>
                  <a:close/>
                  <a:moveTo>
                    <a:pt x="563106" y="731046"/>
                  </a:moveTo>
                  <a:cubicBezTo>
                    <a:pt x="563106" y="723197"/>
                    <a:pt x="569455" y="716833"/>
                    <a:pt x="577320" y="716833"/>
                  </a:cubicBezTo>
                  <a:cubicBezTo>
                    <a:pt x="585185" y="716833"/>
                    <a:pt x="591533" y="723197"/>
                    <a:pt x="591533" y="731046"/>
                  </a:cubicBezTo>
                  <a:cubicBezTo>
                    <a:pt x="591533" y="738895"/>
                    <a:pt x="585185" y="745260"/>
                    <a:pt x="577320" y="745260"/>
                  </a:cubicBezTo>
                  <a:cubicBezTo>
                    <a:pt x="569487" y="745279"/>
                    <a:pt x="563138" y="738943"/>
                    <a:pt x="563106" y="731109"/>
                  </a:cubicBezTo>
                  <a:cubicBezTo>
                    <a:pt x="563106" y="731037"/>
                    <a:pt x="563106" y="730961"/>
                    <a:pt x="563106" y="730888"/>
                  </a:cubicBezTo>
                  <a:close/>
                  <a:moveTo>
                    <a:pt x="577320" y="1020053"/>
                  </a:moveTo>
                  <a:cubicBezTo>
                    <a:pt x="585185" y="1020053"/>
                    <a:pt x="591533" y="1026418"/>
                    <a:pt x="591533" y="1034267"/>
                  </a:cubicBezTo>
                  <a:cubicBezTo>
                    <a:pt x="591533" y="1042116"/>
                    <a:pt x="585185" y="1048480"/>
                    <a:pt x="577320" y="1048480"/>
                  </a:cubicBezTo>
                  <a:cubicBezTo>
                    <a:pt x="569455" y="1048480"/>
                    <a:pt x="563106" y="1042116"/>
                    <a:pt x="563106" y="1034267"/>
                  </a:cubicBezTo>
                  <a:cubicBezTo>
                    <a:pt x="563011" y="1026434"/>
                    <a:pt x="569265" y="1020003"/>
                    <a:pt x="577098" y="1019896"/>
                  </a:cubicBezTo>
                  <a:cubicBezTo>
                    <a:pt x="577162" y="1019896"/>
                    <a:pt x="577257" y="1019896"/>
                    <a:pt x="577320" y="1019896"/>
                  </a:cubicBezTo>
                  <a:close/>
                  <a:moveTo>
                    <a:pt x="1633854" y="72015"/>
                  </a:moveTo>
                  <a:cubicBezTo>
                    <a:pt x="1646678" y="74634"/>
                    <a:pt x="1659186" y="66365"/>
                    <a:pt x="1661807" y="53547"/>
                  </a:cubicBezTo>
                  <a:cubicBezTo>
                    <a:pt x="1661807" y="53544"/>
                    <a:pt x="1661807" y="53541"/>
                    <a:pt x="1661807" y="53537"/>
                  </a:cubicBezTo>
                  <a:lnTo>
                    <a:pt x="1785465" y="53537"/>
                  </a:lnTo>
                  <a:lnTo>
                    <a:pt x="1785465" y="252842"/>
                  </a:lnTo>
                  <a:cubicBezTo>
                    <a:pt x="1772641" y="255458"/>
                    <a:pt x="1764366" y="267971"/>
                    <a:pt x="1766987" y="280790"/>
                  </a:cubicBezTo>
                  <a:cubicBezTo>
                    <a:pt x="1769609" y="293609"/>
                    <a:pt x="1782117" y="301880"/>
                    <a:pt x="1794941" y="299263"/>
                  </a:cubicBezTo>
                  <a:cubicBezTo>
                    <a:pt x="1807764" y="296646"/>
                    <a:pt x="1816039" y="284133"/>
                    <a:pt x="1813418" y="271315"/>
                  </a:cubicBezTo>
                  <a:cubicBezTo>
                    <a:pt x="1811523" y="262011"/>
                    <a:pt x="1804258" y="254741"/>
                    <a:pt x="1794941" y="252842"/>
                  </a:cubicBezTo>
                  <a:lnTo>
                    <a:pt x="1794941" y="43904"/>
                  </a:lnTo>
                  <a:lnTo>
                    <a:pt x="1661807" y="43904"/>
                  </a:lnTo>
                  <a:cubicBezTo>
                    <a:pt x="1659186" y="31086"/>
                    <a:pt x="1646678" y="22818"/>
                    <a:pt x="1633854" y="25438"/>
                  </a:cubicBezTo>
                  <a:cubicBezTo>
                    <a:pt x="1621031" y="28058"/>
                    <a:pt x="1612756" y="40573"/>
                    <a:pt x="1615377" y="53391"/>
                  </a:cubicBezTo>
                  <a:cubicBezTo>
                    <a:pt x="1617304" y="62690"/>
                    <a:pt x="1624569" y="69956"/>
                    <a:pt x="1633854" y="71857"/>
                  </a:cubicBezTo>
                  <a:close/>
                  <a:moveTo>
                    <a:pt x="1804416" y="276215"/>
                  </a:moveTo>
                  <a:cubicBezTo>
                    <a:pt x="1804416" y="284065"/>
                    <a:pt x="1798067" y="290429"/>
                    <a:pt x="1790203" y="290429"/>
                  </a:cubicBezTo>
                  <a:cubicBezTo>
                    <a:pt x="1782338" y="290429"/>
                    <a:pt x="1775989" y="284065"/>
                    <a:pt x="1775989" y="276215"/>
                  </a:cubicBezTo>
                  <a:cubicBezTo>
                    <a:pt x="1775989" y="268365"/>
                    <a:pt x="1782338" y="262002"/>
                    <a:pt x="1790203" y="262002"/>
                  </a:cubicBezTo>
                  <a:cubicBezTo>
                    <a:pt x="1798004" y="262001"/>
                    <a:pt x="1804321" y="268269"/>
                    <a:pt x="1804416" y="276057"/>
                  </a:cubicBezTo>
                  <a:close/>
                  <a:moveTo>
                    <a:pt x="1638592" y="34586"/>
                  </a:moveTo>
                  <a:cubicBezTo>
                    <a:pt x="1646457" y="34586"/>
                    <a:pt x="1652806" y="40950"/>
                    <a:pt x="1652806" y="48800"/>
                  </a:cubicBezTo>
                  <a:cubicBezTo>
                    <a:pt x="1652806" y="56650"/>
                    <a:pt x="1646457" y="63013"/>
                    <a:pt x="1638592" y="63013"/>
                  </a:cubicBezTo>
                  <a:cubicBezTo>
                    <a:pt x="1630728" y="63013"/>
                    <a:pt x="1624379" y="56650"/>
                    <a:pt x="1624379" y="48800"/>
                  </a:cubicBezTo>
                  <a:cubicBezTo>
                    <a:pt x="1624284" y="40968"/>
                    <a:pt x="1630538" y="34534"/>
                    <a:pt x="1638371" y="34429"/>
                  </a:cubicBezTo>
                  <a:cubicBezTo>
                    <a:pt x="1638434" y="34429"/>
                    <a:pt x="1638529" y="34428"/>
                    <a:pt x="1638592" y="34428"/>
                  </a:cubicBezTo>
                  <a:close/>
                  <a:moveTo>
                    <a:pt x="1586002" y="347282"/>
                  </a:moveTo>
                  <a:cubicBezTo>
                    <a:pt x="1583381" y="334465"/>
                    <a:pt x="1570873" y="326193"/>
                    <a:pt x="1558049" y="328811"/>
                  </a:cubicBezTo>
                  <a:cubicBezTo>
                    <a:pt x="1545225" y="331427"/>
                    <a:pt x="1536950" y="343941"/>
                    <a:pt x="1539571" y="356758"/>
                  </a:cubicBezTo>
                  <a:cubicBezTo>
                    <a:pt x="1542193" y="369576"/>
                    <a:pt x="1554701" y="377848"/>
                    <a:pt x="1567525" y="375229"/>
                  </a:cubicBezTo>
                  <a:cubicBezTo>
                    <a:pt x="1576843" y="373331"/>
                    <a:pt x="1584107" y="366060"/>
                    <a:pt x="1586002" y="356758"/>
                  </a:cubicBezTo>
                  <a:lnTo>
                    <a:pt x="1719135" y="356758"/>
                  </a:lnTo>
                  <a:lnTo>
                    <a:pt x="1719135" y="147662"/>
                  </a:lnTo>
                  <a:cubicBezTo>
                    <a:pt x="1731959" y="145046"/>
                    <a:pt x="1740234" y="132533"/>
                    <a:pt x="1737612" y="119714"/>
                  </a:cubicBezTo>
                  <a:cubicBezTo>
                    <a:pt x="1734991" y="106895"/>
                    <a:pt x="1722484" y="98624"/>
                    <a:pt x="1709660" y="101241"/>
                  </a:cubicBezTo>
                  <a:cubicBezTo>
                    <a:pt x="1696836" y="103858"/>
                    <a:pt x="1688561" y="116371"/>
                    <a:pt x="1691182" y="129189"/>
                  </a:cubicBezTo>
                  <a:cubicBezTo>
                    <a:pt x="1693077" y="138493"/>
                    <a:pt x="1700342" y="145763"/>
                    <a:pt x="1709660" y="147662"/>
                  </a:cubicBezTo>
                  <a:lnTo>
                    <a:pt x="1709660" y="347125"/>
                  </a:lnTo>
                  <a:close/>
                  <a:moveTo>
                    <a:pt x="1562787" y="366234"/>
                  </a:moveTo>
                  <a:cubicBezTo>
                    <a:pt x="1554922" y="366234"/>
                    <a:pt x="1548574" y="359869"/>
                    <a:pt x="1548574" y="352020"/>
                  </a:cubicBezTo>
                  <a:cubicBezTo>
                    <a:pt x="1548574" y="344171"/>
                    <a:pt x="1554922" y="337807"/>
                    <a:pt x="1562787" y="337807"/>
                  </a:cubicBezTo>
                  <a:cubicBezTo>
                    <a:pt x="1570652" y="337807"/>
                    <a:pt x="1577001" y="344171"/>
                    <a:pt x="1577001" y="352020"/>
                  </a:cubicBezTo>
                  <a:cubicBezTo>
                    <a:pt x="1576906" y="359809"/>
                    <a:pt x="1570589" y="366076"/>
                    <a:pt x="1562787" y="366076"/>
                  </a:cubicBezTo>
                  <a:close/>
                  <a:moveTo>
                    <a:pt x="1700184" y="124605"/>
                  </a:moveTo>
                  <a:cubicBezTo>
                    <a:pt x="1700184" y="116755"/>
                    <a:pt x="1706533" y="110391"/>
                    <a:pt x="1714398" y="110391"/>
                  </a:cubicBezTo>
                  <a:cubicBezTo>
                    <a:pt x="1722262" y="110391"/>
                    <a:pt x="1728611" y="116755"/>
                    <a:pt x="1728611" y="124605"/>
                  </a:cubicBezTo>
                  <a:cubicBezTo>
                    <a:pt x="1728611" y="132455"/>
                    <a:pt x="1722262" y="138818"/>
                    <a:pt x="1714398" y="138818"/>
                  </a:cubicBezTo>
                  <a:cubicBezTo>
                    <a:pt x="1706564" y="138836"/>
                    <a:pt x="1700216" y="132502"/>
                    <a:pt x="1700184" y="124669"/>
                  </a:cubicBezTo>
                  <a:cubicBezTo>
                    <a:pt x="1700184" y="124595"/>
                    <a:pt x="1700184" y="124521"/>
                    <a:pt x="1700184" y="124447"/>
                  </a:cubicBezTo>
                  <a:close/>
                  <a:moveTo>
                    <a:pt x="1330634" y="72015"/>
                  </a:moveTo>
                  <a:cubicBezTo>
                    <a:pt x="1343458" y="74634"/>
                    <a:pt x="1355965" y="66365"/>
                    <a:pt x="1358586" y="53547"/>
                  </a:cubicBezTo>
                  <a:cubicBezTo>
                    <a:pt x="1358586" y="53544"/>
                    <a:pt x="1358586" y="53541"/>
                    <a:pt x="1358586" y="53537"/>
                  </a:cubicBezTo>
                  <a:lnTo>
                    <a:pt x="1415915" y="53537"/>
                  </a:lnTo>
                  <a:lnTo>
                    <a:pt x="1415915" y="0"/>
                  </a:lnTo>
                  <a:lnTo>
                    <a:pt x="1406439" y="0"/>
                  </a:lnTo>
                  <a:lnTo>
                    <a:pt x="1406439" y="43904"/>
                  </a:lnTo>
                  <a:lnTo>
                    <a:pt x="1358586" y="43904"/>
                  </a:lnTo>
                  <a:cubicBezTo>
                    <a:pt x="1355965" y="31086"/>
                    <a:pt x="1343458" y="22818"/>
                    <a:pt x="1330634" y="25438"/>
                  </a:cubicBezTo>
                  <a:cubicBezTo>
                    <a:pt x="1317810" y="28058"/>
                    <a:pt x="1309535" y="40573"/>
                    <a:pt x="1312156" y="53391"/>
                  </a:cubicBezTo>
                  <a:cubicBezTo>
                    <a:pt x="1314083" y="62690"/>
                    <a:pt x="1321348" y="69956"/>
                    <a:pt x="1330634" y="71857"/>
                  </a:cubicBezTo>
                  <a:close/>
                  <a:moveTo>
                    <a:pt x="1335372" y="34586"/>
                  </a:moveTo>
                  <a:cubicBezTo>
                    <a:pt x="1343236" y="34586"/>
                    <a:pt x="1349585" y="40950"/>
                    <a:pt x="1349585" y="48800"/>
                  </a:cubicBezTo>
                  <a:cubicBezTo>
                    <a:pt x="1349585" y="56650"/>
                    <a:pt x="1343236" y="63013"/>
                    <a:pt x="1335372" y="63013"/>
                  </a:cubicBezTo>
                  <a:cubicBezTo>
                    <a:pt x="1327507" y="63013"/>
                    <a:pt x="1321158" y="56650"/>
                    <a:pt x="1321158" y="48800"/>
                  </a:cubicBezTo>
                  <a:cubicBezTo>
                    <a:pt x="1321063" y="40968"/>
                    <a:pt x="1327317" y="34534"/>
                    <a:pt x="1335150" y="34429"/>
                  </a:cubicBezTo>
                  <a:cubicBezTo>
                    <a:pt x="1335214" y="34429"/>
                    <a:pt x="1335308" y="34428"/>
                    <a:pt x="1335372" y="34428"/>
                  </a:cubicBezTo>
                  <a:close/>
                  <a:moveTo>
                    <a:pt x="2249772" y="25584"/>
                  </a:moveTo>
                  <a:cubicBezTo>
                    <a:pt x="2236948" y="22968"/>
                    <a:pt x="2224440" y="31240"/>
                    <a:pt x="2221818" y="44062"/>
                  </a:cubicBezTo>
                  <a:cubicBezTo>
                    <a:pt x="2219197" y="56883"/>
                    <a:pt x="2227472" y="69398"/>
                    <a:pt x="2240296" y="72015"/>
                  </a:cubicBezTo>
                  <a:lnTo>
                    <a:pt x="2240296" y="193335"/>
                  </a:lnTo>
                  <a:lnTo>
                    <a:pt x="2249772" y="187871"/>
                  </a:lnTo>
                  <a:lnTo>
                    <a:pt x="2249772" y="71857"/>
                  </a:lnTo>
                  <a:cubicBezTo>
                    <a:pt x="2262596" y="69253"/>
                    <a:pt x="2270871" y="56749"/>
                    <a:pt x="2268280" y="43928"/>
                  </a:cubicBezTo>
                  <a:cubicBezTo>
                    <a:pt x="2266386" y="34605"/>
                    <a:pt x="2259089" y="27319"/>
                    <a:pt x="2249772" y="25426"/>
                  </a:cubicBezTo>
                  <a:close/>
                  <a:moveTo>
                    <a:pt x="2245034" y="63013"/>
                  </a:moveTo>
                  <a:cubicBezTo>
                    <a:pt x="2237169" y="63013"/>
                    <a:pt x="2230820" y="56650"/>
                    <a:pt x="2230820" y="48800"/>
                  </a:cubicBezTo>
                  <a:cubicBezTo>
                    <a:pt x="2230820" y="40950"/>
                    <a:pt x="2237169" y="34586"/>
                    <a:pt x="2245034" y="34586"/>
                  </a:cubicBezTo>
                  <a:cubicBezTo>
                    <a:pt x="2252899" y="34586"/>
                    <a:pt x="2259247" y="40950"/>
                    <a:pt x="2259247" y="48800"/>
                  </a:cubicBezTo>
                  <a:cubicBezTo>
                    <a:pt x="2259152" y="56588"/>
                    <a:pt x="2252835" y="62856"/>
                    <a:pt x="2245034" y="62855"/>
                  </a:cubicBezTo>
                  <a:close/>
                  <a:moveTo>
                    <a:pt x="827950" y="811589"/>
                  </a:moveTo>
                  <a:cubicBezTo>
                    <a:pt x="830572" y="798769"/>
                    <a:pt x="822297" y="786251"/>
                    <a:pt x="809473" y="783636"/>
                  </a:cubicBezTo>
                  <a:cubicBezTo>
                    <a:pt x="796649" y="781021"/>
                    <a:pt x="784141" y="789293"/>
                    <a:pt x="781520" y="802114"/>
                  </a:cubicBezTo>
                  <a:lnTo>
                    <a:pt x="724192" y="802114"/>
                  </a:lnTo>
                  <a:lnTo>
                    <a:pt x="724192" y="1068822"/>
                  </a:lnTo>
                  <a:lnTo>
                    <a:pt x="733668" y="1063357"/>
                  </a:lnTo>
                  <a:lnTo>
                    <a:pt x="733668" y="811431"/>
                  </a:lnTo>
                  <a:lnTo>
                    <a:pt x="781520" y="811431"/>
                  </a:lnTo>
                  <a:cubicBezTo>
                    <a:pt x="784110" y="824252"/>
                    <a:pt x="796618" y="832537"/>
                    <a:pt x="809442" y="829934"/>
                  </a:cubicBezTo>
                  <a:cubicBezTo>
                    <a:pt x="818759" y="828039"/>
                    <a:pt x="826056" y="820752"/>
                    <a:pt x="827950" y="811431"/>
                  </a:cubicBezTo>
                  <a:close/>
                  <a:moveTo>
                    <a:pt x="790522" y="806851"/>
                  </a:moveTo>
                  <a:cubicBezTo>
                    <a:pt x="790522" y="799002"/>
                    <a:pt x="796871" y="792638"/>
                    <a:pt x="804735" y="792638"/>
                  </a:cubicBezTo>
                  <a:cubicBezTo>
                    <a:pt x="812600" y="792638"/>
                    <a:pt x="818949" y="799002"/>
                    <a:pt x="818949" y="806851"/>
                  </a:cubicBezTo>
                  <a:cubicBezTo>
                    <a:pt x="818949" y="814700"/>
                    <a:pt x="812600" y="821065"/>
                    <a:pt x="804735" y="821065"/>
                  </a:cubicBezTo>
                  <a:cubicBezTo>
                    <a:pt x="796902" y="821084"/>
                    <a:pt x="790553" y="814748"/>
                    <a:pt x="790522" y="806915"/>
                  </a:cubicBezTo>
                  <a:cubicBezTo>
                    <a:pt x="790522" y="806842"/>
                    <a:pt x="790522" y="806766"/>
                    <a:pt x="790522" y="806693"/>
                  </a:cubicBezTo>
                  <a:close/>
                  <a:moveTo>
                    <a:pt x="2325577" y="101389"/>
                  </a:moveTo>
                  <a:cubicBezTo>
                    <a:pt x="2312753" y="98773"/>
                    <a:pt x="2300245" y="107045"/>
                    <a:pt x="2297623" y="119867"/>
                  </a:cubicBezTo>
                  <a:cubicBezTo>
                    <a:pt x="2295002" y="132688"/>
                    <a:pt x="2303277" y="145204"/>
                    <a:pt x="2316101" y="147820"/>
                  </a:cubicBezTo>
                  <a:lnTo>
                    <a:pt x="2316101" y="149747"/>
                  </a:lnTo>
                  <a:lnTo>
                    <a:pt x="2342222" y="134649"/>
                  </a:lnTo>
                  <a:cubicBezTo>
                    <a:pt x="2343044" y="132960"/>
                    <a:pt x="2343644" y="131178"/>
                    <a:pt x="2344054" y="129343"/>
                  </a:cubicBezTo>
                  <a:cubicBezTo>
                    <a:pt x="2346771" y="116542"/>
                    <a:pt x="2338558" y="103974"/>
                    <a:pt x="2325767" y="101271"/>
                  </a:cubicBezTo>
                  <a:cubicBezTo>
                    <a:pt x="2325703" y="101258"/>
                    <a:pt x="2325640" y="101244"/>
                    <a:pt x="2325577" y="101231"/>
                  </a:cubicBezTo>
                  <a:close/>
                  <a:moveTo>
                    <a:pt x="2320839" y="138818"/>
                  </a:moveTo>
                  <a:cubicBezTo>
                    <a:pt x="2312974" y="138818"/>
                    <a:pt x="2306626" y="132455"/>
                    <a:pt x="2306626" y="124605"/>
                  </a:cubicBezTo>
                  <a:cubicBezTo>
                    <a:pt x="2306626" y="116755"/>
                    <a:pt x="2312974" y="110391"/>
                    <a:pt x="2320839" y="110391"/>
                  </a:cubicBezTo>
                  <a:cubicBezTo>
                    <a:pt x="2328704" y="110391"/>
                    <a:pt x="2335052" y="116755"/>
                    <a:pt x="2335052" y="124605"/>
                  </a:cubicBezTo>
                  <a:cubicBezTo>
                    <a:pt x="2334958" y="132393"/>
                    <a:pt x="2328641" y="138661"/>
                    <a:pt x="2320839" y="138660"/>
                  </a:cubicBezTo>
                  <a:close/>
                  <a:moveTo>
                    <a:pt x="297314" y="584174"/>
                  </a:moveTo>
                  <a:cubicBezTo>
                    <a:pt x="299936" y="571353"/>
                    <a:pt x="291660" y="558842"/>
                    <a:pt x="278837" y="556230"/>
                  </a:cubicBezTo>
                  <a:cubicBezTo>
                    <a:pt x="266013" y="553615"/>
                    <a:pt x="253505" y="561890"/>
                    <a:pt x="250884" y="574711"/>
                  </a:cubicBezTo>
                  <a:cubicBezTo>
                    <a:pt x="248294" y="587525"/>
                    <a:pt x="256537" y="600033"/>
                    <a:pt x="269361" y="602651"/>
                  </a:cubicBezTo>
                  <a:lnTo>
                    <a:pt x="269361" y="963042"/>
                  </a:lnTo>
                  <a:lnTo>
                    <a:pt x="345166" y="963042"/>
                  </a:lnTo>
                  <a:lnTo>
                    <a:pt x="345166" y="1010894"/>
                  </a:lnTo>
                  <a:cubicBezTo>
                    <a:pt x="332342" y="1013509"/>
                    <a:pt x="324067" y="1026023"/>
                    <a:pt x="326689" y="1038841"/>
                  </a:cubicBezTo>
                  <a:cubicBezTo>
                    <a:pt x="329310" y="1051661"/>
                    <a:pt x="341818" y="1059930"/>
                    <a:pt x="354642" y="1057315"/>
                  </a:cubicBezTo>
                  <a:cubicBezTo>
                    <a:pt x="367466" y="1054700"/>
                    <a:pt x="375741" y="1042185"/>
                    <a:pt x="373119" y="1029365"/>
                  </a:cubicBezTo>
                  <a:cubicBezTo>
                    <a:pt x="371224" y="1020063"/>
                    <a:pt x="363960" y="1012792"/>
                    <a:pt x="354642" y="1010894"/>
                  </a:cubicBezTo>
                  <a:lnTo>
                    <a:pt x="354642" y="953566"/>
                  </a:lnTo>
                  <a:lnTo>
                    <a:pt x="278837" y="953566"/>
                  </a:lnTo>
                  <a:lnTo>
                    <a:pt x="278837" y="602493"/>
                  </a:lnTo>
                  <a:cubicBezTo>
                    <a:pt x="288154" y="600604"/>
                    <a:pt x="295419" y="593327"/>
                    <a:pt x="297314" y="584016"/>
                  </a:cubicBezTo>
                  <a:close/>
                  <a:moveTo>
                    <a:pt x="364118" y="1034267"/>
                  </a:moveTo>
                  <a:cubicBezTo>
                    <a:pt x="364118" y="1042116"/>
                    <a:pt x="357769" y="1048480"/>
                    <a:pt x="349904" y="1048480"/>
                  </a:cubicBezTo>
                  <a:cubicBezTo>
                    <a:pt x="342039" y="1048480"/>
                    <a:pt x="335691" y="1042116"/>
                    <a:pt x="335691" y="1034267"/>
                  </a:cubicBezTo>
                  <a:cubicBezTo>
                    <a:pt x="335691" y="1026418"/>
                    <a:pt x="342039" y="1020053"/>
                    <a:pt x="349904" y="1020053"/>
                  </a:cubicBezTo>
                  <a:cubicBezTo>
                    <a:pt x="357706" y="1020053"/>
                    <a:pt x="364023" y="1026320"/>
                    <a:pt x="364118" y="1034109"/>
                  </a:cubicBezTo>
                  <a:close/>
                  <a:moveTo>
                    <a:pt x="274099" y="593649"/>
                  </a:moveTo>
                  <a:cubicBezTo>
                    <a:pt x="266234" y="593649"/>
                    <a:pt x="259886" y="587285"/>
                    <a:pt x="259886" y="579436"/>
                  </a:cubicBezTo>
                  <a:cubicBezTo>
                    <a:pt x="259886" y="571587"/>
                    <a:pt x="266234" y="565222"/>
                    <a:pt x="274099" y="565222"/>
                  </a:cubicBezTo>
                  <a:cubicBezTo>
                    <a:pt x="281964" y="565222"/>
                    <a:pt x="288312" y="571587"/>
                    <a:pt x="288312" y="579436"/>
                  </a:cubicBezTo>
                  <a:cubicBezTo>
                    <a:pt x="288218" y="587225"/>
                    <a:pt x="281901" y="593491"/>
                    <a:pt x="274099" y="593491"/>
                  </a:cubicBezTo>
                  <a:close/>
                  <a:moveTo>
                    <a:pt x="1055366" y="508368"/>
                  </a:moveTo>
                  <a:cubicBezTo>
                    <a:pt x="1057988" y="495548"/>
                    <a:pt x="1049713" y="483031"/>
                    <a:pt x="1036889" y="480415"/>
                  </a:cubicBezTo>
                  <a:cubicBezTo>
                    <a:pt x="1024065" y="477800"/>
                    <a:pt x="1011557" y="486072"/>
                    <a:pt x="1008935" y="498893"/>
                  </a:cubicBezTo>
                  <a:lnTo>
                    <a:pt x="600535" y="498893"/>
                  </a:lnTo>
                  <a:cubicBezTo>
                    <a:pt x="597914" y="486075"/>
                    <a:pt x="585406" y="477803"/>
                    <a:pt x="572582" y="480422"/>
                  </a:cubicBezTo>
                  <a:cubicBezTo>
                    <a:pt x="559758" y="483037"/>
                    <a:pt x="551483" y="495551"/>
                    <a:pt x="554104" y="508368"/>
                  </a:cubicBezTo>
                  <a:cubicBezTo>
                    <a:pt x="556726" y="521186"/>
                    <a:pt x="569234" y="529458"/>
                    <a:pt x="582058" y="526840"/>
                  </a:cubicBezTo>
                  <a:cubicBezTo>
                    <a:pt x="591375" y="524941"/>
                    <a:pt x="598640" y="517670"/>
                    <a:pt x="600535" y="508368"/>
                  </a:cubicBezTo>
                  <a:lnTo>
                    <a:pt x="1008935" y="508368"/>
                  </a:lnTo>
                  <a:cubicBezTo>
                    <a:pt x="1011525" y="521189"/>
                    <a:pt x="1024033" y="529474"/>
                    <a:pt x="1036857" y="526871"/>
                  </a:cubicBezTo>
                  <a:cubicBezTo>
                    <a:pt x="1046175" y="524976"/>
                    <a:pt x="1053471" y="517689"/>
                    <a:pt x="1055366" y="508368"/>
                  </a:cubicBezTo>
                  <a:close/>
                  <a:moveTo>
                    <a:pt x="577320" y="517844"/>
                  </a:moveTo>
                  <a:cubicBezTo>
                    <a:pt x="569455" y="517844"/>
                    <a:pt x="563106" y="511480"/>
                    <a:pt x="563106" y="503631"/>
                  </a:cubicBezTo>
                  <a:cubicBezTo>
                    <a:pt x="563106" y="495782"/>
                    <a:pt x="569455" y="489417"/>
                    <a:pt x="577320" y="489417"/>
                  </a:cubicBezTo>
                  <a:cubicBezTo>
                    <a:pt x="585185" y="489417"/>
                    <a:pt x="591533" y="495782"/>
                    <a:pt x="591533" y="503631"/>
                  </a:cubicBezTo>
                  <a:cubicBezTo>
                    <a:pt x="591438" y="511420"/>
                    <a:pt x="585121" y="517686"/>
                    <a:pt x="577320" y="517686"/>
                  </a:cubicBezTo>
                  <a:close/>
                  <a:moveTo>
                    <a:pt x="1017937" y="503631"/>
                  </a:moveTo>
                  <a:cubicBezTo>
                    <a:pt x="1017937" y="495782"/>
                    <a:pt x="1024286" y="489417"/>
                    <a:pt x="1032151" y="489417"/>
                  </a:cubicBezTo>
                  <a:cubicBezTo>
                    <a:pt x="1040016" y="489417"/>
                    <a:pt x="1046364" y="495782"/>
                    <a:pt x="1046364" y="503631"/>
                  </a:cubicBezTo>
                  <a:cubicBezTo>
                    <a:pt x="1046364" y="511480"/>
                    <a:pt x="1040016" y="517844"/>
                    <a:pt x="1032151" y="517844"/>
                  </a:cubicBezTo>
                  <a:cubicBezTo>
                    <a:pt x="1024318" y="517863"/>
                    <a:pt x="1017969" y="511527"/>
                    <a:pt x="1017937" y="503694"/>
                  </a:cubicBezTo>
                  <a:cubicBezTo>
                    <a:pt x="1017937" y="503621"/>
                    <a:pt x="1017937" y="503545"/>
                    <a:pt x="1017937" y="503473"/>
                  </a:cubicBezTo>
                  <a:close/>
                  <a:moveTo>
                    <a:pt x="51421" y="0"/>
                  </a:moveTo>
                  <a:lnTo>
                    <a:pt x="41946" y="0"/>
                  </a:lnTo>
                  <a:lnTo>
                    <a:pt x="41946" y="119709"/>
                  </a:lnTo>
                  <a:lnTo>
                    <a:pt x="0" y="119709"/>
                  </a:lnTo>
                  <a:lnTo>
                    <a:pt x="0" y="129185"/>
                  </a:lnTo>
                  <a:lnTo>
                    <a:pt x="51421" y="129185"/>
                  </a:lnTo>
                  <a:close/>
                  <a:moveTo>
                    <a:pt x="1264304" y="299273"/>
                  </a:moveTo>
                  <a:cubicBezTo>
                    <a:pt x="1277128" y="296656"/>
                    <a:pt x="1285403" y="284143"/>
                    <a:pt x="1282781" y="271324"/>
                  </a:cubicBezTo>
                  <a:cubicBezTo>
                    <a:pt x="1280160" y="258505"/>
                    <a:pt x="1267652" y="250235"/>
                    <a:pt x="1254829" y="252852"/>
                  </a:cubicBezTo>
                  <a:cubicBezTo>
                    <a:pt x="1242005" y="255468"/>
                    <a:pt x="1233730" y="267981"/>
                    <a:pt x="1236351" y="280800"/>
                  </a:cubicBezTo>
                  <a:cubicBezTo>
                    <a:pt x="1238246" y="290103"/>
                    <a:pt x="1245511" y="297374"/>
                    <a:pt x="1254829" y="299273"/>
                  </a:cubicBezTo>
                  <a:lnTo>
                    <a:pt x="1254829" y="387712"/>
                  </a:lnTo>
                  <a:lnTo>
                    <a:pt x="1027413" y="615127"/>
                  </a:lnTo>
                  <a:lnTo>
                    <a:pt x="1027413" y="893522"/>
                  </a:lnTo>
                  <a:lnTo>
                    <a:pt x="1036889" y="888058"/>
                  </a:lnTo>
                  <a:lnTo>
                    <a:pt x="1036889" y="619076"/>
                  </a:lnTo>
                  <a:lnTo>
                    <a:pt x="1264304" y="391660"/>
                  </a:lnTo>
                  <a:close/>
                  <a:moveTo>
                    <a:pt x="1245353" y="276057"/>
                  </a:moveTo>
                  <a:cubicBezTo>
                    <a:pt x="1245353" y="268207"/>
                    <a:pt x="1251702" y="261844"/>
                    <a:pt x="1259566" y="261844"/>
                  </a:cubicBezTo>
                  <a:cubicBezTo>
                    <a:pt x="1267431" y="261844"/>
                    <a:pt x="1273780" y="268207"/>
                    <a:pt x="1273780" y="276057"/>
                  </a:cubicBezTo>
                  <a:cubicBezTo>
                    <a:pt x="1273780" y="283907"/>
                    <a:pt x="1267431" y="290271"/>
                    <a:pt x="1259566" y="290271"/>
                  </a:cubicBezTo>
                  <a:cubicBezTo>
                    <a:pt x="1251733" y="290288"/>
                    <a:pt x="1245385" y="283953"/>
                    <a:pt x="1245353" y="276120"/>
                  </a:cubicBezTo>
                  <a:cubicBezTo>
                    <a:pt x="1245353" y="276099"/>
                    <a:pt x="1245353" y="276078"/>
                    <a:pt x="1245353" y="276057"/>
                  </a:cubicBezTo>
                  <a:close/>
                  <a:moveTo>
                    <a:pt x="724192" y="71857"/>
                  </a:moveTo>
                  <a:lnTo>
                    <a:pt x="724192" y="347125"/>
                  </a:lnTo>
                  <a:lnTo>
                    <a:pt x="494850" y="347125"/>
                  </a:lnTo>
                  <a:lnTo>
                    <a:pt x="345166" y="496777"/>
                  </a:lnTo>
                  <a:lnTo>
                    <a:pt x="345166" y="859283"/>
                  </a:lnTo>
                  <a:cubicBezTo>
                    <a:pt x="332342" y="861899"/>
                    <a:pt x="324067" y="874413"/>
                    <a:pt x="326689" y="887230"/>
                  </a:cubicBezTo>
                  <a:cubicBezTo>
                    <a:pt x="329310" y="900051"/>
                    <a:pt x="341818" y="908320"/>
                    <a:pt x="354642" y="905705"/>
                  </a:cubicBezTo>
                  <a:cubicBezTo>
                    <a:pt x="367466" y="903089"/>
                    <a:pt x="375741" y="890575"/>
                    <a:pt x="373119" y="877755"/>
                  </a:cubicBezTo>
                  <a:cubicBezTo>
                    <a:pt x="371224" y="868453"/>
                    <a:pt x="363960" y="861182"/>
                    <a:pt x="354642" y="859283"/>
                  </a:cubicBezTo>
                  <a:lnTo>
                    <a:pt x="354642" y="500662"/>
                  </a:lnTo>
                  <a:lnTo>
                    <a:pt x="498735" y="356600"/>
                  </a:lnTo>
                  <a:lnTo>
                    <a:pt x="733668" y="356600"/>
                  </a:lnTo>
                  <a:lnTo>
                    <a:pt x="733668" y="71857"/>
                  </a:lnTo>
                  <a:cubicBezTo>
                    <a:pt x="746492" y="69240"/>
                    <a:pt x="754767" y="56728"/>
                    <a:pt x="752145" y="43909"/>
                  </a:cubicBezTo>
                  <a:cubicBezTo>
                    <a:pt x="749524" y="31090"/>
                    <a:pt x="737016" y="22819"/>
                    <a:pt x="724192" y="25436"/>
                  </a:cubicBezTo>
                  <a:cubicBezTo>
                    <a:pt x="711368" y="28053"/>
                    <a:pt x="703093" y="40566"/>
                    <a:pt x="705714" y="53384"/>
                  </a:cubicBezTo>
                  <a:cubicBezTo>
                    <a:pt x="707610" y="62687"/>
                    <a:pt x="714875" y="69958"/>
                    <a:pt x="724192" y="71857"/>
                  </a:cubicBezTo>
                  <a:close/>
                  <a:moveTo>
                    <a:pt x="364118" y="882499"/>
                  </a:moveTo>
                  <a:cubicBezTo>
                    <a:pt x="364118" y="890348"/>
                    <a:pt x="357769" y="896712"/>
                    <a:pt x="349904" y="896712"/>
                  </a:cubicBezTo>
                  <a:cubicBezTo>
                    <a:pt x="342039" y="896712"/>
                    <a:pt x="335691" y="890348"/>
                    <a:pt x="335691" y="882499"/>
                  </a:cubicBezTo>
                  <a:cubicBezTo>
                    <a:pt x="335691" y="874650"/>
                    <a:pt x="342039" y="868285"/>
                    <a:pt x="349904" y="868285"/>
                  </a:cubicBezTo>
                  <a:cubicBezTo>
                    <a:pt x="357769" y="868285"/>
                    <a:pt x="364118" y="874650"/>
                    <a:pt x="364118" y="882499"/>
                  </a:cubicBezTo>
                  <a:close/>
                  <a:moveTo>
                    <a:pt x="728930" y="34428"/>
                  </a:moveTo>
                  <a:cubicBezTo>
                    <a:pt x="736795" y="34428"/>
                    <a:pt x="743144" y="40792"/>
                    <a:pt x="743144" y="48642"/>
                  </a:cubicBezTo>
                  <a:cubicBezTo>
                    <a:pt x="743144" y="56492"/>
                    <a:pt x="736795" y="62855"/>
                    <a:pt x="728930" y="62855"/>
                  </a:cubicBezTo>
                  <a:cubicBezTo>
                    <a:pt x="721065" y="62855"/>
                    <a:pt x="714717" y="56492"/>
                    <a:pt x="714717" y="48642"/>
                  </a:cubicBezTo>
                  <a:cubicBezTo>
                    <a:pt x="714685" y="40809"/>
                    <a:pt x="721034" y="34446"/>
                    <a:pt x="728867" y="34428"/>
                  </a:cubicBezTo>
                  <a:cubicBezTo>
                    <a:pt x="728898" y="34428"/>
                    <a:pt x="728898" y="34428"/>
                    <a:pt x="728930" y="34428"/>
                  </a:cubicBezTo>
                  <a:close/>
                  <a:moveTo>
                    <a:pt x="127226" y="0"/>
                  </a:moveTo>
                  <a:lnTo>
                    <a:pt x="117751" y="0"/>
                  </a:lnTo>
                  <a:lnTo>
                    <a:pt x="117751" y="195514"/>
                  </a:lnTo>
                  <a:lnTo>
                    <a:pt x="0" y="195514"/>
                  </a:lnTo>
                  <a:lnTo>
                    <a:pt x="0" y="204990"/>
                  </a:lnTo>
                  <a:lnTo>
                    <a:pt x="127226" y="204990"/>
                  </a:lnTo>
                  <a:close/>
                  <a:moveTo>
                    <a:pt x="193556" y="1133130"/>
                  </a:moveTo>
                  <a:cubicBezTo>
                    <a:pt x="206380" y="1135748"/>
                    <a:pt x="218888" y="1127479"/>
                    <a:pt x="221509" y="1114662"/>
                  </a:cubicBezTo>
                  <a:cubicBezTo>
                    <a:pt x="221509" y="1114658"/>
                    <a:pt x="221509" y="1114655"/>
                    <a:pt x="221509" y="1114652"/>
                  </a:cubicBezTo>
                  <a:lnTo>
                    <a:pt x="506252" y="1114652"/>
                  </a:lnTo>
                  <a:lnTo>
                    <a:pt x="506252" y="754104"/>
                  </a:lnTo>
                  <a:cubicBezTo>
                    <a:pt x="519076" y="751488"/>
                    <a:pt x="527351" y="738974"/>
                    <a:pt x="524729" y="726157"/>
                  </a:cubicBezTo>
                  <a:cubicBezTo>
                    <a:pt x="522108" y="713336"/>
                    <a:pt x="509601" y="705067"/>
                    <a:pt x="496777" y="707682"/>
                  </a:cubicBezTo>
                  <a:cubicBezTo>
                    <a:pt x="483953" y="710301"/>
                    <a:pt x="475678" y="722812"/>
                    <a:pt x="478299" y="735632"/>
                  </a:cubicBezTo>
                  <a:cubicBezTo>
                    <a:pt x="480194" y="744934"/>
                    <a:pt x="487459" y="752205"/>
                    <a:pt x="496777" y="754104"/>
                  </a:cubicBezTo>
                  <a:lnTo>
                    <a:pt x="496777" y="1105176"/>
                  </a:lnTo>
                  <a:lnTo>
                    <a:pt x="221509" y="1105176"/>
                  </a:lnTo>
                  <a:cubicBezTo>
                    <a:pt x="218888" y="1092359"/>
                    <a:pt x="206380" y="1084090"/>
                    <a:pt x="193556" y="1086711"/>
                  </a:cubicBezTo>
                  <a:cubicBezTo>
                    <a:pt x="180732" y="1089330"/>
                    <a:pt x="172457" y="1101847"/>
                    <a:pt x="175079" y="1114665"/>
                  </a:cubicBezTo>
                  <a:cubicBezTo>
                    <a:pt x="177005" y="1123963"/>
                    <a:pt x="184270" y="1131228"/>
                    <a:pt x="193556" y="1133130"/>
                  </a:cubicBezTo>
                  <a:close/>
                  <a:moveTo>
                    <a:pt x="487301" y="730888"/>
                  </a:moveTo>
                  <a:cubicBezTo>
                    <a:pt x="487301" y="723039"/>
                    <a:pt x="493650" y="716675"/>
                    <a:pt x="501515" y="716675"/>
                  </a:cubicBezTo>
                  <a:cubicBezTo>
                    <a:pt x="509379" y="716675"/>
                    <a:pt x="515728" y="723039"/>
                    <a:pt x="515728" y="730888"/>
                  </a:cubicBezTo>
                  <a:cubicBezTo>
                    <a:pt x="515728" y="738737"/>
                    <a:pt x="509379" y="745102"/>
                    <a:pt x="501515" y="745102"/>
                  </a:cubicBezTo>
                  <a:cubicBezTo>
                    <a:pt x="493681" y="745121"/>
                    <a:pt x="487333" y="738785"/>
                    <a:pt x="487301" y="730951"/>
                  </a:cubicBezTo>
                  <a:cubicBezTo>
                    <a:pt x="487301" y="730929"/>
                    <a:pt x="487301" y="730910"/>
                    <a:pt x="487301" y="730888"/>
                  </a:cubicBezTo>
                  <a:close/>
                  <a:moveTo>
                    <a:pt x="198294" y="1095701"/>
                  </a:moveTo>
                  <a:cubicBezTo>
                    <a:pt x="206159" y="1095701"/>
                    <a:pt x="212507" y="1102065"/>
                    <a:pt x="212507" y="1109914"/>
                  </a:cubicBezTo>
                  <a:cubicBezTo>
                    <a:pt x="212507" y="1117763"/>
                    <a:pt x="206159" y="1124128"/>
                    <a:pt x="198294" y="1124128"/>
                  </a:cubicBezTo>
                  <a:cubicBezTo>
                    <a:pt x="190429" y="1124128"/>
                    <a:pt x="184080" y="1117763"/>
                    <a:pt x="184080" y="1109914"/>
                  </a:cubicBezTo>
                  <a:cubicBezTo>
                    <a:pt x="184049" y="1102081"/>
                    <a:pt x="190397" y="1095720"/>
                    <a:pt x="198231" y="1095701"/>
                  </a:cubicBezTo>
                  <a:cubicBezTo>
                    <a:pt x="198262" y="1095701"/>
                    <a:pt x="198262" y="1095701"/>
                    <a:pt x="198294" y="1095701"/>
                  </a:cubicBezTo>
                  <a:close/>
                  <a:moveTo>
                    <a:pt x="1340109" y="223467"/>
                  </a:moveTo>
                  <a:cubicBezTo>
                    <a:pt x="1352933" y="220851"/>
                    <a:pt x="1361208" y="208338"/>
                    <a:pt x="1358586" y="195519"/>
                  </a:cubicBezTo>
                  <a:cubicBezTo>
                    <a:pt x="1355965" y="182700"/>
                    <a:pt x="1343458" y="174430"/>
                    <a:pt x="1330634" y="177046"/>
                  </a:cubicBezTo>
                  <a:cubicBezTo>
                    <a:pt x="1317810" y="179663"/>
                    <a:pt x="1309535" y="192176"/>
                    <a:pt x="1312156" y="204995"/>
                  </a:cubicBezTo>
                  <a:cubicBezTo>
                    <a:pt x="1314051" y="214298"/>
                    <a:pt x="1321316" y="221568"/>
                    <a:pt x="1330634" y="223467"/>
                  </a:cubicBezTo>
                  <a:lnTo>
                    <a:pt x="1330634" y="425615"/>
                  </a:lnTo>
                  <a:lnTo>
                    <a:pt x="1103218" y="653030"/>
                  </a:lnTo>
                  <a:lnTo>
                    <a:pt x="1103218" y="849744"/>
                  </a:lnTo>
                  <a:lnTo>
                    <a:pt x="1112694" y="844280"/>
                  </a:lnTo>
                  <a:lnTo>
                    <a:pt x="1112694" y="656978"/>
                  </a:lnTo>
                  <a:lnTo>
                    <a:pt x="1340109" y="429563"/>
                  </a:lnTo>
                  <a:close/>
                  <a:moveTo>
                    <a:pt x="1321158" y="200252"/>
                  </a:moveTo>
                  <a:cubicBezTo>
                    <a:pt x="1321158" y="192402"/>
                    <a:pt x="1327507" y="186039"/>
                    <a:pt x="1335372" y="186039"/>
                  </a:cubicBezTo>
                  <a:cubicBezTo>
                    <a:pt x="1343236" y="186039"/>
                    <a:pt x="1349585" y="192402"/>
                    <a:pt x="1349585" y="200252"/>
                  </a:cubicBezTo>
                  <a:cubicBezTo>
                    <a:pt x="1349585" y="208102"/>
                    <a:pt x="1343236" y="214465"/>
                    <a:pt x="1335372" y="214465"/>
                  </a:cubicBezTo>
                  <a:cubicBezTo>
                    <a:pt x="1327538" y="214483"/>
                    <a:pt x="1321190" y="208148"/>
                    <a:pt x="1321158" y="200315"/>
                  </a:cubicBezTo>
                  <a:cubicBezTo>
                    <a:pt x="1321158" y="200294"/>
                    <a:pt x="1321158" y="200273"/>
                    <a:pt x="1321158" y="200252"/>
                  </a:cubicBezTo>
                  <a:close/>
                  <a:moveTo>
                    <a:pt x="961083" y="859283"/>
                  </a:moveTo>
                  <a:lnTo>
                    <a:pt x="961083" y="650345"/>
                  </a:lnTo>
                  <a:lnTo>
                    <a:pt x="903755" y="650345"/>
                  </a:lnTo>
                  <a:cubicBezTo>
                    <a:pt x="901134" y="637528"/>
                    <a:pt x="888627" y="629256"/>
                    <a:pt x="875803" y="631874"/>
                  </a:cubicBezTo>
                  <a:cubicBezTo>
                    <a:pt x="862979" y="634489"/>
                    <a:pt x="854704" y="647004"/>
                    <a:pt x="857325" y="659821"/>
                  </a:cubicBezTo>
                  <a:cubicBezTo>
                    <a:pt x="859947" y="672638"/>
                    <a:pt x="872454" y="680911"/>
                    <a:pt x="885278" y="678292"/>
                  </a:cubicBezTo>
                  <a:cubicBezTo>
                    <a:pt x="894596" y="676394"/>
                    <a:pt x="901861" y="669123"/>
                    <a:pt x="903755" y="659821"/>
                  </a:cubicBezTo>
                  <a:lnTo>
                    <a:pt x="951608" y="659821"/>
                  </a:lnTo>
                  <a:lnTo>
                    <a:pt x="951608" y="859283"/>
                  </a:lnTo>
                  <a:cubicBezTo>
                    <a:pt x="938784" y="861899"/>
                    <a:pt x="930509" y="874413"/>
                    <a:pt x="933130" y="887230"/>
                  </a:cubicBezTo>
                  <a:cubicBezTo>
                    <a:pt x="935752" y="900051"/>
                    <a:pt x="948260" y="908320"/>
                    <a:pt x="961083" y="905705"/>
                  </a:cubicBezTo>
                  <a:cubicBezTo>
                    <a:pt x="973907" y="903089"/>
                    <a:pt x="982182" y="890575"/>
                    <a:pt x="979561" y="877755"/>
                  </a:cubicBezTo>
                  <a:cubicBezTo>
                    <a:pt x="977666" y="868453"/>
                    <a:pt x="970401" y="861182"/>
                    <a:pt x="961083" y="859283"/>
                  </a:cubicBezTo>
                  <a:close/>
                  <a:moveTo>
                    <a:pt x="880540" y="669297"/>
                  </a:moveTo>
                  <a:cubicBezTo>
                    <a:pt x="872676" y="669297"/>
                    <a:pt x="866327" y="662932"/>
                    <a:pt x="866327" y="655083"/>
                  </a:cubicBezTo>
                  <a:cubicBezTo>
                    <a:pt x="866327" y="647234"/>
                    <a:pt x="872676" y="640870"/>
                    <a:pt x="880540" y="640870"/>
                  </a:cubicBezTo>
                  <a:cubicBezTo>
                    <a:pt x="888405" y="640870"/>
                    <a:pt x="894754" y="647234"/>
                    <a:pt x="894754" y="655083"/>
                  </a:cubicBezTo>
                  <a:cubicBezTo>
                    <a:pt x="894754" y="662932"/>
                    <a:pt x="888405" y="669297"/>
                    <a:pt x="880540" y="669297"/>
                  </a:cubicBezTo>
                  <a:close/>
                  <a:moveTo>
                    <a:pt x="956346" y="896712"/>
                  </a:moveTo>
                  <a:cubicBezTo>
                    <a:pt x="948481" y="896712"/>
                    <a:pt x="942132" y="890348"/>
                    <a:pt x="942132" y="882499"/>
                  </a:cubicBezTo>
                  <a:cubicBezTo>
                    <a:pt x="942132" y="874650"/>
                    <a:pt x="948481" y="868285"/>
                    <a:pt x="956346" y="868285"/>
                  </a:cubicBezTo>
                  <a:cubicBezTo>
                    <a:pt x="964210" y="868285"/>
                    <a:pt x="970559" y="874650"/>
                    <a:pt x="970559" y="882499"/>
                  </a:cubicBezTo>
                  <a:cubicBezTo>
                    <a:pt x="970559" y="890348"/>
                    <a:pt x="964210" y="896712"/>
                    <a:pt x="956346" y="896712"/>
                  </a:cubicBezTo>
                  <a:close/>
                  <a:moveTo>
                    <a:pt x="430447" y="177037"/>
                  </a:moveTo>
                  <a:cubicBezTo>
                    <a:pt x="417623" y="174423"/>
                    <a:pt x="405116" y="182697"/>
                    <a:pt x="402494" y="195516"/>
                  </a:cubicBezTo>
                  <a:cubicBezTo>
                    <a:pt x="399904" y="208335"/>
                    <a:pt x="408148" y="220846"/>
                    <a:pt x="420972" y="223460"/>
                  </a:cubicBezTo>
                  <a:cubicBezTo>
                    <a:pt x="433795" y="226073"/>
                    <a:pt x="446303" y="217805"/>
                    <a:pt x="448924" y="204990"/>
                  </a:cubicBezTo>
                  <a:lnTo>
                    <a:pt x="582058" y="204990"/>
                  </a:lnTo>
                  <a:lnTo>
                    <a:pt x="582058" y="0"/>
                  </a:lnTo>
                  <a:lnTo>
                    <a:pt x="572582" y="0"/>
                  </a:lnTo>
                  <a:lnTo>
                    <a:pt x="572582" y="195514"/>
                  </a:lnTo>
                  <a:lnTo>
                    <a:pt x="448924" y="195514"/>
                  </a:lnTo>
                  <a:cubicBezTo>
                    <a:pt x="447030" y="186204"/>
                    <a:pt x="439765" y="178927"/>
                    <a:pt x="430447" y="177037"/>
                  </a:cubicBezTo>
                  <a:close/>
                  <a:moveTo>
                    <a:pt x="425709" y="214465"/>
                  </a:moveTo>
                  <a:cubicBezTo>
                    <a:pt x="417845" y="214465"/>
                    <a:pt x="411496" y="208102"/>
                    <a:pt x="411496" y="200252"/>
                  </a:cubicBezTo>
                  <a:cubicBezTo>
                    <a:pt x="411496" y="192402"/>
                    <a:pt x="417845" y="186039"/>
                    <a:pt x="425709" y="186039"/>
                  </a:cubicBezTo>
                  <a:cubicBezTo>
                    <a:pt x="433574" y="186039"/>
                    <a:pt x="439923" y="192402"/>
                    <a:pt x="439923" y="200252"/>
                  </a:cubicBezTo>
                  <a:cubicBezTo>
                    <a:pt x="439923" y="208102"/>
                    <a:pt x="433574" y="214465"/>
                    <a:pt x="425709" y="214465"/>
                  </a:cubicBezTo>
                  <a:close/>
                  <a:moveTo>
                    <a:pt x="145704" y="347125"/>
                  </a:moveTo>
                  <a:cubicBezTo>
                    <a:pt x="143082" y="334307"/>
                    <a:pt x="130574" y="326035"/>
                    <a:pt x="117751" y="328653"/>
                  </a:cubicBezTo>
                  <a:cubicBezTo>
                    <a:pt x="104927" y="331269"/>
                    <a:pt x="96652" y="343783"/>
                    <a:pt x="99273" y="356600"/>
                  </a:cubicBezTo>
                  <a:cubicBezTo>
                    <a:pt x="101895" y="369418"/>
                    <a:pt x="114403" y="377690"/>
                    <a:pt x="127226" y="375071"/>
                  </a:cubicBezTo>
                  <a:cubicBezTo>
                    <a:pt x="136544" y="373173"/>
                    <a:pt x="143809" y="365902"/>
                    <a:pt x="145704" y="356600"/>
                  </a:cubicBezTo>
                  <a:lnTo>
                    <a:pt x="278837" y="356600"/>
                  </a:lnTo>
                  <a:lnTo>
                    <a:pt x="278837" y="147662"/>
                  </a:lnTo>
                  <a:cubicBezTo>
                    <a:pt x="291660" y="145046"/>
                    <a:pt x="299936" y="132533"/>
                    <a:pt x="297314" y="119714"/>
                  </a:cubicBezTo>
                  <a:cubicBezTo>
                    <a:pt x="294693" y="106895"/>
                    <a:pt x="282185" y="98624"/>
                    <a:pt x="269361" y="101241"/>
                  </a:cubicBezTo>
                  <a:cubicBezTo>
                    <a:pt x="256537" y="103858"/>
                    <a:pt x="248262" y="116371"/>
                    <a:pt x="250884" y="129189"/>
                  </a:cubicBezTo>
                  <a:cubicBezTo>
                    <a:pt x="252779" y="138493"/>
                    <a:pt x="260043" y="145763"/>
                    <a:pt x="269361" y="147662"/>
                  </a:cubicBezTo>
                  <a:lnTo>
                    <a:pt x="269361" y="347125"/>
                  </a:lnTo>
                  <a:close/>
                  <a:moveTo>
                    <a:pt x="122489" y="366076"/>
                  </a:moveTo>
                  <a:cubicBezTo>
                    <a:pt x="114624" y="366076"/>
                    <a:pt x="108275" y="359711"/>
                    <a:pt x="108275" y="351862"/>
                  </a:cubicBezTo>
                  <a:cubicBezTo>
                    <a:pt x="108275" y="344013"/>
                    <a:pt x="114624" y="337649"/>
                    <a:pt x="122489" y="337649"/>
                  </a:cubicBezTo>
                  <a:cubicBezTo>
                    <a:pt x="130353" y="337649"/>
                    <a:pt x="136702" y="344013"/>
                    <a:pt x="136702" y="351862"/>
                  </a:cubicBezTo>
                  <a:cubicBezTo>
                    <a:pt x="136702" y="359711"/>
                    <a:pt x="130353" y="366076"/>
                    <a:pt x="122489" y="366076"/>
                  </a:cubicBezTo>
                  <a:close/>
                  <a:moveTo>
                    <a:pt x="259886" y="124447"/>
                  </a:moveTo>
                  <a:cubicBezTo>
                    <a:pt x="259886" y="116597"/>
                    <a:pt x="266234" y="110233"/>
                    <a:pt x="274099" y="110233"/>
                  </a:cubicBezTo>
                  <a:cubicBezTo>
                    <a:pt x="281964" y="110233"/>
                    <a:pt x="288312" y="116597"/>
                    <a:pt x="288312" y="124447"/>
                  </a:cubicBezTo>
                  <a:cubicBezTo>
                    <a:pt x="288312" y="132297"/>
                    <a:pt x="281964" y="138660"/>
                    <a:pt x="274099" y="138660"/>
                  </a:cubicBezTo>
                  <a:cubicBezTo>
                    <a:pt x="266266" y="138678"/>
                    <a:pt x="259917" y="132343"/>
                    <a:pt x="259886" y="124510"/>
                  </a:cubicBezTo>
                  <a:cubicBezTo>
                    <a:pt x="259886" y="124489"/>
                    <a:pt x="259886" y="124468"/>
                    <a:pt x="259886" y="124447"/>
                  </a:cubicBezTo>
                  <a:close/>
                  <a:moveTo>
                    <a:pt x="193556" y="71857"/>
                  </a:moveTo>
                  <a:cubicBezTo>
                    <a:pt x="206380" y="74476"/>
                    <a:pt x="218888" y="66207"/>
                    <a:pt x="221509" y="53389"/>
                  </a:cubicBezTo>
                  <a:cubicBezTo>
                    <a:pt x="221509" y="53386"/>
                    <a:pt x="221509" y="53383"/>
                    <a:pt x="221509" y="53379"/>
                  </a:cubicBezTo>
                  <a:lnTo>
                    <a:pt x="345166" y="53379"/>
                  </a:lnTo>
                  <a:lnTo>
                    <a:pt x="345166" y="252842"/>
                  </a:lnTo>
                  <a:cubicBezTo>
                    <a:pt x="332342" y="255458"/>
                    <a:pt x="324067" y="267971"/>
                    <a:pt x="326689" y="280790"/>
                  </a:cubicBezTo>
                  <a:cubicBezTo>
                    <a:pt x="329310" y="293609"/>
                    <a:pt x="341818" y="301880"/>
                    <a:pt x="354642" y="299263"/>
                  </a:cubicBezTo>
                  <a:cubicBezTo>
                    <a:pt x="367466" y="296646"/>
                    <a:pt x="375741" y="284133"/>
                    <a:pt x="373119" y="271315"/>
                  </a:cubicBezTo>
                  <a:cubicBezTo>
                    <a:pt x="371224" y="262011"/>
                    <a:pt x="363960" y="254741"/>
                    <a:pt x="354642" y="252842"/>
                  </a:cubicBezTo>
                  <a:lnTo>
                    <a:pt x="354642" y="43904"/>
                  </a:lnTo>
                  <a:lnTo>
                    <a:pt x="221509" y="43904"/>
                  </a:lnTo>
                  <a:cubicBezTo>
                    <a:pt x="218888" y="31086"/>
                    <a:pt x="206380" y="22818"/>
                    <a:pt x="193556" y="25438"/>
                  </a:cubicBezTo>
                  <a:cubicBezTo>
                    <a:pt x="180732" y="28058"/>
                    <a:pt x="172457" y="40573"/>
                    <a:pt x="175079" y="53391"/>
                  </a:cubicBezTo>
                  <a:cubicBezTo>
                    <a:pt x="177005" y="62690"/>
                    <a:pt x="184270" y="69956"/>
                    <a:pt x="193556" y="71857"/>
                  </a:cubicBezTo>
                  <a:close/>
                  <a:moveTo>
                    <a:pt x="364118" y="276057"/>
                  </a:moveTo>
                  <a:cubicBezTo>
                    <a:pt x="364118" y="283907"/>
                    <a:pt x="357769" y="290271"/>
                    <a:pt x="349904" y="290271"/>
                  </a:cubicBezTo>
                  <a:cubicBezTo>
                    <a:pt x="342039" y="290271"/>
                    <a:pt x="335691" y="283907"/>
                    <a:pt x="335691" y="276057"/>
                  </a:cubicBezTo>
                  <a:cubicBezTo>
                    <a:pt x="335691" y="268207"/>
                    <a:pt x="342039" y="261844"/>
                    <a:pt x="349904" y="261844"/>
                  </a:cubicBezTo>
                  <a:cubicBezTo>
                    <a:pt x="357769" y="261844"/>
                    <a:pt x="364118" y="268207"/>
                    <a:pt x="364118" y="276057"/>
                  </a:cubicBezTo>
                  <a:close/>
                  <a:moveTo>
                    <a:pt x="198294" y="34428"/>
                  </a:moveTo>
                  <a:cubicBezTo>
                    <a:pt x="206159" y="34428"/>
                    <a:pt x="212507" y="40792"/>
                    <a:pt x="212507" y="48642"/>
                  </a:cubicBezTo>
                  <a:cubicBezTo>
                    <a:pt x="212507" y="56492"/>
                    <a:pt x="206159" y="62855"/>
                    <a:pt x="198294" y="62855"/>
                  </a:cubicBezTo>
                  <a:cubicBezTo>
                    <a:pt x="190429" y="62855"/>
                    <a:pt x="184080" y="56492"/>
                    <a:pt x="184080" y="48642"/>
                  </a:cubicBezTo>
                  <a:cubicBezTo>
                    <a:pt x="184049" y="40809"/>
                    <a:pt x="190397" y="34446"/>
                    <a:pt x="198231" y="34428"/>
                  </a:cubicBezTo>
                  <a:cubicBezTo>
                    <a:pt x="198262" y="34428"/>
                    <a:pt x="198262" y="34428"/>
                    <a:pt x="198294" y="34428"/>
                  </a:cubicBezTo>
                  <a:close/>
                  <a:moveTo>
                    <a:pt x="648387" y="71857"/>
                  </a:moveTo>
                  <a:lnTo>
                    <a:pt x="648387" y="271319"/>
                  </a:lnTo>
                  <a:lnTo>
                    <a:pt x="463612" y="271319"/>
                  </a:lnTo>
                  <a:lnTo>
                    <a:pt x="312002" y="422930"/>
                  </a:lnTo>
                  <a:lnTo>
                    <a:pt x="221509" y="422930"/>
                  </a:lnTo>
                  <a:cubicBezTo>
                    <a:pt x="218888" y="410112"/>
                    <a:pt x="206380" y="401840"/>
                    <a:pt x="193556" y="404459"/>
                  </a:cubicBezTo>
                  <a:cubicBezTo>
                    <a:pt x="180732" y="407074"/>
                    <a:pt x="172457" y="419588"/>
                    <a:pt x="175079" y="432405"/>
                  </a:cubicBezTo>
                  <a:cubicBezTo>
                    <a:pt x="177700" y="445223"/>
                    <a:pt x="190208" y="453495"/>
                    <a:pt x="203032" y="450877"/>
                  </a:cubicBezTo>
                  <a:cubicBezTo>
                    <a:pt x="212349" y="448978"/>
                    <a:pt x="219614" y="441707"/>
                    <a:pt x="221509" y="432405"/>
                  </a:cubicBezTo>
                  <a:lnTo>
                    <a:pt x="315855" y="432405"/>
                  </a:lnTo>
                  <a:lnTo>
                    <a:pt x="467465" y="280795"/>
                  </a:lnTo>
                  <a:lnTo>
                    <a:pt x="657800" y="280795"/>
                  </a:lnTo>
                  <a:lnTo>
                    <a:pt x="657800" y="71857"/>
                  </a:lnTo>
                  <a:cubicBezTo>
                    <a:pt x="670623" y="69240"/>
                    <a:pt x="678898" y="56728"/>
                    <a:pt x="676277" y="43909"/>
                  </a:cubicBezTo>
                  <a:cubicBezTo>
                    <a:pt x="673656" y="31090"/>
                    <a:pt x="661148" y="22819"/>
                    <a:pt x="648324" y="25436"/>
                  </a:cubicBezTo>
                  <a:cubicBezTo>
                    <a:pt x="635500" y="28053"/>
                    <a:pt x="627225" y="40566"/>
                    <a:pt x="629846" y="53384"/>
                  </a:cubicBezTo>
                  <a:cubicBezTo>
                    <a:pt x="631741" y="62687"/>
                    <a:pt x="639006" y="69958"/>
                    <a:pt x="648324" y="71857"/>
                  </a:cubicBezTo>
                  <a:close/>
                  <a:moveTo>
                    <a:pt x="198294" y="441881"/>
                  </a:moveTo>
                  <a:cubicBezTo>
                    <a:pt x="190429" y="441881"/>
                    <a:pt x="184080" y="435517"/>
                    <a:pt x="184080" y="427668"/>
                  </a:cubicBezTo>
                  <a:cubicBezTo>
                    <a:pt x="184080" y="419819"/>
                    <a:pt x="190429" y="413454"/>
                    <a:pt x="198294" y="413454"/>
                  </a:cubicBezTo>
                  <a:cubicBezTo>
                    <a:pt x="206159" y="413454"/>
                    <a:pt x="212507" y="419819"/>
                    <a:pt x="212507" y="427668"/>
                  </a:cubicBezTo>
                  <a:cubicBezTo>
                    <a:pt x="212507" y="435517"/>
                    <a:pt x="206159" y="441881"/>
                    <a:pt x="198294" y="441881"/>
                  </a:cubicBezTo>
                  <a:close/>
                  <a:moveTo>
                    <a:pt x="653125" y="34428"/>
                  </a:moveTo>
                  <a:cubicBezTo>
                    <a:pt x="660990" y="34428"/>
                    <a:pt x="667338" y="40792"/>
                    <a:pt x="667338" y="48642"/>
                  </a:cubicBezTo>
                  <a:cubicBezTo>
                    <a:pt x="667338" y="56492"/>
                    <a:pt x="660990" y="62855"/>
                    <a:pt x="653125" y="62855"/>
                  </a:cubicBezTo>
                  <a:cubicBezTo>
                    <a:pt x="645260" y="62855"/>
                    <a:pt x="638911" y="56492"/>
                    <a:pt x="638911" y="48642"/>
                  </a:cubicBezTo>
                  <a:cubicBezTo>
                    <a:pt x="638880" y="40809"/>
                    <a:pt x="645229" y="34446"/>
                    <a:pt x="653062" y="34428"/>
                  </a:cubicBezTo>
                  <a:cubicBezTo>
                    <a:pt x="653093" y="34428"/>
                    <a:pt x="653093" y="34428"/>
                    <a:pt x="653125" y="34428"/>
                  </a:cubicBezTo>
                  <a:close/>
                  <a:moveTo>
                    <a:pt x="885278" y="935088"/>
                  </a:moveTo>
                  <a:cubicBezTo>
                    <a:pt x="872391" y="932754"/>
                    <a:pt x="860073" y="941298"/>
                    <a:pt x="857736" y="954169"/>
                  </a:cubicBezTo>
                  <a:cubicBezTo>
                    <a:pt x="855525" y="966472"/>
                    <a:pt x="863232" y="978389"/>
                    <a:pt x="875360" y="981393"/>
                  </a:cubicBezTo>
                  <a:lnTo>
                    <a:pt x="903155" y="965347"/>
                  </a:lnTo>
                  <a:cubicBezTo>
                    <a:pt x="903408" y="964592"/>
                    <a:pt x="903598" y="963822"/>
                    <a:pt x="903755" y="963042"/>
                  </a:cubicBezTo>
                  <a:lnTo>
                    <a:pt x="907167" y="963042"/>
                  </a:lnTo>
                  <a:lnTo>
                    <a:pt x="923560" y="953566"/>
                  </a:lnTo>
                  <a:lnTo>
                    <a:pt x="903755" y="953566"/>
                  </a:lnTo>
                  <a:cubicBezTo>
                    <a:pt x="901861" y="944255"/>
                    <a:pt x="894596" y="936977"/>
                    <a:pt x="885278" y="935088"/>
                  </a:cubicBezTo>
                  <a:close/>
                  <a:moveTo>
                    <a:pt x="880540" y="972517"/>
                  </a:moveTo>
                  <a:cubicBezTo>
                    <a:pt x="872676" y="972517"/>
                    <a:pt x="866327" y="966153"/>
                    <a:pt x="866327" y="958304"/>
                  </a:cubicBezTo>
                  <a:cubicBezTo>
                    <a:pt x="866327" y="950455"/>
                    <a:pt x="872676" y="944090"/>
                    <a:pt x="880540" y="944090"/>
                  </a:cubicBezTo>
                  <a:cubicBezTo>
                    <a:pt x="888405" y="944090"/>
                    <a:pt x="894754" y="950455"/>
                    <a:pt x="894754" y="958304"/>
                  </a:cubicBezTo>
                  <a:cubicBezTo>
                    <a:pt x="894754" y="966153"/>
                    <a:pt x="888405" y="972517"/>
                    <a:pt x="880540" y="972517"/>
                  </a:cubicBezTo>
                  <a:close/>
                  <a:moveTo>
                    <a:pt x="420972" y="71857"/>
                  </a:moveTo>
                  <a:lnTo>
                    <a:pt x="420972" y="129185"/>
                  </a:lnTo>
                  <a:lnTo>
                    <a:pt x="506252" y="129185"/>
                  </a:lnTo>
                  <a:lnTo>
                    <a:pt x="506252" y="0"/>
                  </a:lnTo>
                  <a:lnTo>
                    <a:pt x="496777" y="0"/>
                  </a:lnTo>
                  <a:lnTo>
                    <a:pt x="496777" y="119709"/>
                  </a:lnTo>
                  <a:lnTo>
                    <a:pt x="430447" y="119709"/>
                  </a:lnTo>
                  <a:lnTo>
                    <a:pt x="430447" y="71857"/>
                  </a:lnTo>
                  <a:cubicBezTo>
                    <a:pt x="443271" y="69240"/>
                    <a:pt x="451546" y="56728"/>
                    <a:pt x="448924" y="43909"/>
                  </a:cubicBezTo>
                  <a:cubicBezTo>
                    <a:pt x="446303" y="31090"/>
                    <a:pt x="433795" y="22819"/>
                    <a:pt x="420972" y="25436"/>
                  </a:cubicBezTo>
                  <a:cubicBezTo>
                    <a:pt x="408148" y="28053"/>
                    <a:pt x="399873" y="40566"/>
                    <a:pt x="402494" y="53384"/>
                  </a:cubicBezTo>
                  <a:cubicBezTo>
                    <a:pt x="404389" y="62687"/>
                    <a:pt x="411654" y="69958"/>
                    <a:pt x="420972" y="71857"/>
                  </a:cubicBezTo>
                  <a:close/>
                  <a:moveTo>
                    <a:pt x="425709" y="34428"/>
                  </a:moveTo>
                  <a:cubicBezTo>
                    <a:pt x="433574" y="34428"/>
                    <a:pt x="439923" y="40792"/>
                    <a:pt x="439923" y="48642"/>
                  </a:cubicBezTo>
                  <a:cubicBezTo>
                    <a:pt x="439923" y="56492"/>
                    <a:pt x="433574" y="62855"/>
                    <a:pt x="425709" y="62855"/>
                  </a:cubicBezTo>
                  <a:cubicBezTo>
                    <a:pt x="417845" y="62855"/>
                    <a:pt x="411496" y="56492"/>
                    <a:pt x="411496" y="48642"/>
                  </a:cubicBezTo>
                  <a:cubicBezTo>
                    <a:pt x="411464" y="40809"/>
                    <a:pt x="417813" y="34446"/>
                    <a:pt x="425646" y="34428"/>
                  </a:cubicBezTo>
                  <a:cubicBezTo>
                    <a:pt x="425678" y="34428"/>
                    <a:pt x="425678" y="34428"/>
                    <a:pt x="425709" y="34428"/>
                  </a:cubicBezTo>
                  <a:close/>
                  <a:moveTo>
                    <a:pt x="506252" y="556063"/>
                  </a:moveTo>
                  <a:cubicBezTo>
                    <a:pt x="493428" y="553450"/>
                    <a:pt x="480921" y="561723"/>
                    <a:pt x="478299" y="574543"/>
                  </a:cubicBezTo>
                  <a:cubicBezTo>
                    <a:pt x="475709" y="587361"/>
                    <a:pt x="483953" y="599872"/>
                    <a:pt x="496777" y="602487"/>
                  </a:cubicBezTo>
                  <a:cubicBezTo>
                    <a:pt x="509601" y="605099"/>
                    <a:pt x="522108" y="596830"/>
                    <a:pt x="524729" y="584016"/>
                  </a:cubicBezTo>
                  <a:lnTo>
                    <a:pt x="933130" y="584016"/>
                  </a:lnTo>
                  <a:cubicBezTo>
                    <a:pt x="935752" y="596833"/>
                    <a:pt x="948260" y="605105"/>
                    <a:pt x="961083" y="602487"/>
                  </a:cubicBezTo>
                  <a:cubicBezTo>
                    <a:pt x="973907" y="599872"/>
                    <a:pt x="982182" y="587357"/>
                    <a:pt x="979561" y="574540"/>
                  </a:cubicBezTo>
                  <a:cubicBezTo>
                    <a:pt x="976939" y="561723"/>
                    <a:pt x="964432" y="553450"/>
                    <a:pt x="951608" y="556069"/>
                  </a:cubicBezTo>
                  <a:cubicBezTo>
                    <a:pt x="942290" y="557967"/>
                    <a:pt x="935025" y="565238"/>
                    <a:pt x="933130" y="574540"/>
                  </a:cubicBezTo>
                  <a:lnTo>
                    <a:pt x="524729" y="574540"/>
                  </a:lnTo>
                  <a:cubicBezTo>
                    <a:pt x="522835" y="565229"/>
                    <a:pt x="515570" y="557951"/>
                    <a:pt x="506252" y="556063"/>
                  </a:cubicBezTo>
                  <a:close/>
                  <a:moveTo>
                    <a:pt x="501515" y="593491"/>
                  </a:moveTo>
                  <a:cubicBezTo>
                    <a:pt x="493650" y="593491"/>
                    <a:pt x="487301" y="587127"/>
                    <a:pt x="487301" y="579278"/>
                  </a:cubicBezTo>
                  <a:cubicBezTo>
                    <a:pt x="487301" y="571429"/>
                    <a:pt x="493650" y="565064"/>
                    <a:pt x="501515" y="565064"/>
                  </a:cubicBezTo>
                  <a:cubicBezTo>
                    <a:pt x="509379" y="565064"/>
                    <a:pt x="515728" y="571429"/>
                    <a:pt x="515728" y="579278"/>
                  </a:cubicBezTo>
                  <a:cubicBezTo>
                    <a:pt x="515728" y="587127"/>
                    <a:pt x="509379" y="593491"/>
                    <a:pt x="501515" y="593491"/>
                  </a:cubicBezTo>
                  <a:close/>
                  <a:moveTo>
                    <a:pt x="956346" y="565064"/>
                  </a:moveTo>
                  <a:cubicBezTo>
                    <a:pt x="964210" y="565064"/>
                    <a:pt x="970559" y="571429"/>
                    <a:pt x="970559" y="579278"/>
                  </a:cubicBezTo>
                  <a:cubicBezTo>
                    <a:pt x="970559" y="587127"/>
                    <a:pt x="964210" y="593491"/>
                    <a:pt x="956346" y="593491"/>
                  </a:cubicBezTo>
                  <a:cubicBezTo>
                    <a:pt x="948481" y="593491"/>
                    <a:pt x="942132" y="587127"/>
                    <a:pt x="942132" y="579278"/>
                  </a:cubicBezTo>
                  <a:cubicBezTo>
                    <a:pt x="942101" y="571445"/>
                    <a:pt x="948449" y="565083"/>
                    <a:pt x="956282" y="565064"/>
                  </a:cubicBezTo>
                  <a:cubicBezTo>
                    <a:pt x="956314" y="565064"/>
                    <a:pt x="956314" y="565064"/>
                    <a:pt x="956346" y="565064"/>
                  </a:cubicBezTo>
                  <a:close/>
                  <a:moveTo>
                    <a:pt x="127226" y="450883"/>
                  </a:moveTo>
                  <a:cubicBezTo>
                    <a:pt x="140050" y="448268"/>
                    <a:pt x="148325" y="435753"/>
                    <a:pt x="145704" y="422936"/>
                  </a:cubicBezTo>
                  <a:cubicBezTo>
                    <a:pt x="143082" y="410116"/>
                    <a:pt x="130574" y="401846"/>
                    <a:pt x="117751" y="404462"/>
                  </a:cubicBezTo>
                  <a:cubicBezTo>
                    <a:pt x="104927" y="407080"/>
                    <a:pt x="96652" y="419591"/>
                    <a:pt x="99273" y="432412"/>
                  </a:cubicBezTo>
                  <a:cubicBezTo>
                    <a:pt x="101168" y="441714"/>
                    <a:pt x="108433" y="448985"/>
                    <a:pt x="117751" y="450883"/>
                  </a:cubicBezTo>
                  <a:lnTo>
                    <a:pt x="117751" y="650345"/>
                  </a:lnTo>
                  <a:lnTo>
                    <a:pt x="0" y="650345"/>
                  </a:lnTo>
                  <a:lnTo>
                    <a:pt x="0" y="659821"/>
                  </a:lnTo>
                  <a:lnTo>
                    <a:pt x="127226" y="659821"/>
                  </a:lnTo>
                  <a:close/>
                  <a:moveTo>
                    <a:pt x="108275" y="427668"/>
                  </a:moveTo>
                  <a:cubicBezTo>
                    <a:pt x="108275" y="419819"/>
                    <a:pt x="114624" y="413454"/>
                    <a:pt x="122489" y="413454"/>
                  </a:cubicBezTo>
                  <a:cubicBezTo>
                    <a:pt x="130353" y="413454"/>
                    <a:pt x="136702" y="419819"/>
                    <a:pt x="136702" y="427668"/>
                  </a:cubicBezTo>
                  <a:cubicBezTo>
                    <a:pt x="136702" y="435517"/>
                    <a:pt x="130353" y="441881"/>
                    <a:pt x="122489" y="441881"/>
                  </a:cubicBezTo>
                  <a:cubicBezTo>
                    <a:pt x="114655" y="441900"/>
                    <a:pt x="108307" y="435564"/>
                    <a:pt x="108275" y="427731"/>
                  </a:cubicBezTo>
                  <a:cubicBezTo>
                    <a:pt x="108275" y="427709"/>
                    <a:pt x="108275" y="427690"/>
                    <a:pt x="108275" y="427668"/>
                  </a:cubicBezTo>
                  <a:close/>
                  <a:moveTo>
                    <a:pt x="51421" y="956346"/>
                  </a:moveTo>
                  <a:lnTo>
                    <a:pt x="0" y="904924"/>
                  </a:lnTo>
                  <a:lnTo>
                    <a:pt x="0" y="918285"/>
                  </a:lnTo>
                  <a:lnTo>
                    <a:pt x="41946" y="960199"/>
                  </a:lnTo>
                  <a:lnTo>
                    <a:pt x="41946" y="1180982"/>
                  </a:lnTo>
                  <a:lnTo>
                    <a:pt x="0" y="1180982"/>
                  </a:lnTo>
                  <a:lnTo>
                    <a:pt x="0" y="1190457"/>
                  </a:lnTo>
                  <a:lnTo>
                    <a:pt x="51421" y="1190457"/>
                  </a:lnTo>
                  <a:close/>
                  <a:moveTo>
                    <a:pt x="117751" y="830004"/>
                  </a:moveTo>
                  <a:cubicBezTo>
                    <a:pt x="130574" y="832622"/>
                    <a:pt x="143082" y="824353"/>
                    <a:pt x="145704" y="811536"/>
                  </a:cubicBezTo>
                  <a:cubicBezTo>
                    <a:pt x="145704" y="811532"/>
                    <a:pt x="145704" y="811529"/>
                    <a:pt x="145704" y="811526"/>
                  </a:cubicBezTo>
                  <a:lnTo>
                    <a:pt x="193556" y="811526"/>
                  </a:lnTo>
                  <a:lnTo>
                    <a:pt x="193556" y="1038942"/>
                  </a:lnTo>
                  <a:lnTo>
                    <a:pt x="250884" y="1038942"/>
                  </a:lnTo>
                  <a:cubicBezTo>
                    <a:pt x="253505" y="1051759"/>
                    <a:pt x="266013" y="1060031"/>
                    <a:pt x="278837" y="1057413"/>
                  </a:cubicBezTo>
                  <a:cubicBezTo>
                    <a:pt x="291660" y="1054798"/>
                    <a:pt x="299936" y="1042283"/>
                    <a:pt x="297314" y="1029466"/>
                  </a:cubicBezTo>
                  <a:cubicBezTo>
                    <a:pt x="294693" y="1016649"/>
                    <a:pt x="282185" y="1008376"/>
                    <a:pt x="269361" y="1010995"/>
                  </a:cubicBezTo>
                  <a:cubicBezTo>
                    <a:pt x="260043" y="1012893"/>
                    <a:pt x="252779" y="1020164"/>
                    <a:pt x="250884" y="1029466"/>
                  </a:cubicBezTo>
                  <a:lnTo>
                    <a:pt x="203032" y="1029466"/>
                  </a:lnTo>
                  <a:lnTo>
                    <a:pt x="203032" y="802050"/>
                  </a:lnTo>
                  <a:lnTo>
                    <a:pt x="145704" y="802050"/>
                  </a:lnTo>
                  <a:cubicBezTo>
                    <a:pt x="143082" y="789233"/>
                    <a:pt x="130574" y="780964"/>
                    <a:pt x="117751" y="783586"/>
                  </a:cubicBezTo>
                  <a:cubicBezTo>
                    <a:pt x="104927" y="786204"/>
                    <a:pt x="96652" y="798721"/>
                    <a:pt x="99273" y="811539"/>
                  </a:cubicBezTo>
                  <a:cubicBezTo>
                    <a:pt x="101200" y="820837"/>
                    <a:pt x="108464" y="828102"/>
                    <a:pt x="117751" y="830004"/>
                  </a:cubicBezTo>
                  <a:close/>
                  <a:moveTo>
                    <a:pt x="274099" y="1019990"/>
                  </a:moveTo>
                  <a:cubicBezTo>
                    <a:pt x="281964" y="1019990"/>
                    <a:pt x="288312" y="1026355"/>
                    <a:pt x="288312" y="1034204"/>
                  </a:cubicBezTo>
                  <a:cubicBezTo>
                    <a:pt x="288312" y="1042053"/>
                    <a:pt x="281964" y="1048417"/>
                    <a:pt x="274099" y="1048417"/>
                  </a:cubicBezTo>
                  <a:cubicBezTo>
                    <a:pt x="266234" y="1048417"/>
                    <a:pt x="259886" y="1042053"/>
                    <a:pt x="259886" y="1034204"/>
                  </a:cubicBezTo>
                  <a:cubicBezTo>
                    <a:pt x="259822" y="1026371"/>
                    <a:pt x="266108" y="1019965"/>
                    <a:pt x="273941" y="1019896"/>
                  </a:cubicBezTo>
                  <a:cubicBezTo>
                    <a:pt x="274004" y="1019896"/>
                    <a:pt x="274036" y="1019896"/>
                    <a:pt x="274099" y="1019896"/>
                  </a:cubicBezTo>
                  <a:close/>
                  <a:moveTo>
                    <a:pt x="122489" y="792575"/>
                  </a:moveTo>
                  <a:cubicBezTo>
                    <a:pt x="130353" y="792575"/>
                    <a:pt x="136702" y="798939"/>
                    <a:pt x="136702" y="806788"/>
                  </a:cubicBezTo>
                  <a:cubicBezTo>
                    <a:pt x="136702" y="814637"/>
                    <a:pt x="130353" y="821002"/>
                    <a:pt x="122489" y="821002"/>
                  </a:cubicBezTo>
                  <a:cubicBezTo>
                    <a:pt x="114624" y="821002"/>
                    <a:pt x="108275" y="814637"/>
                    <a:pt x="108275" y="806788"/>
                  </a:cubicBezTo>
                  <a:cubicBezTo>
                    <a:pt x="108212" y="798955"/>
                    <a:pt x="114497" y="792549"/>
                    <a:pt x="122331" y="792480"/>
                  </a:cubicBezTo>
                  <a:cubicBezTo>
                    <a:pt x="122394" y="792480"/>
                    <a:pt x="122425" y="792480"/>
                    <a:pt x="122489" y="792480"/>
                  </a:cubicBezTo>
                  <a:close/>
                  <a:moveTo>
                    <a:pt x="1340109" y="631963"/>
                  </a:moveTo>
                  <a:cubicBezTo>
                    <a:pt x="1327286" y="629350"/>
                    <a:pt x="1314778" y="637623"/>
                    <a:pt x="1312156" y="650443"/>
                  </a:cubicBezTo>
                  <a:cubicBezTo>
                    <a:pt x="1309566" y="663261"/>
                    <a:pt x="1317810" y="675772"/>
                    <a:pt x="1330634" y="678387"/>
                  </a:cubicBezTo>
                  <a:cubicBezTo>
                    <a:pt x="1343458" y="680999"/>
                    <a:pt x="1355965" y="672730"/>
                    <a:pt x="1358586" y="659916"/>
                  </a:cubicBezTo>
                  <a:lnTo>
                    <a:pt x="1432339" y="659916"/>
                  </a:lnTo>
                  <a:lnTo>
                    <a:pt x="1448763" y="650440"/>
                  </a:lnTo>
                  <a:lnTo>
                    <a:pt x="1358586" y="650440"/>
                  </a:lnTo>
                  <a:cubicBezTo>
                    <a:pt x="1356723" y="641094"/>
                    <a:pt x="1349459" y="633772"/>
                    <a:pt x="1340109" y="631868"/>
                  </a:cubicBezTo>
                  <a:close/>
                  <a:moveTo>
                    <a:pt x="1335372" y="669391"/>
                  </a:moveTo>
                  <a:cubicBezTo>
                    <a:pt x="1327507" y="669391"/>
                    <a:pt x="1321158" y="663027"/>
                    <a:pt x="1321158" y="655178"/>
                  </a:cubicBezTo>
                  <a:cubicBezTo>
                    <a:pt x="1321158" y="647329"/>
                    <a:pt x="1327507" y="640964"/>
                    <a:pt x="1335372" y="640964"/>
                  </a:cubicBezTo>
                  <a:cubicBezTo>
                    <a:pt x="1343236" y="640964"/>
                    <a:pt x="1349585" y="647329"/>
                    <a:pt x="1349585" y="655178"/>
                  </a:cubicBezTo>
                  <a:cubicBezTo>
                    <a:pt x="1349522" y="662992"/>
                    <a:pt x="1343173" y="669297"/>
                    <a:pt x="1335372" y="669297"/>
                  </a:cubicBezTo>
                  <a:close/>
                  <a:moveTo>
                    <a:pt x="1643330" y="147757"/>
                  </a:moveTo>
                  <a:cubicBezTo>
                    <a:pt x="1656154" y="145140"/>
                    <a:pt x="1664429" y="132627"/>
                    <a:pt x="1661807" y="119809"/>
                  </a:cubicBezTo>
                  <a:cubicBezTo>
                    <a:pt x="1659186" y="106990"/>
                    <a:pt x="1646678" y="98719"/>
                    <a:pt x="1633854" y="101336"/>
                  </a:cubicBezTo>
                  <a:cubicBezTo>
                    <a:pt x="1621031" y="103953"/>
                    <a:pt x="1612756" y="116466"/>
                    <a:pt x="1615377" y="129284"/>
                  </a:cubicBezTo>
                  <a:cubicBezTo>
                    <a:pt x="1617272" y="138587"/>
                    <a:pt x="1624537" y="145858"/>
                    <a:pt x="1633854" y="147757"/>
                  </a:cubicBezTo>
                  <a:lnTo>
                    <a:pt x="1633854" y="271319"/>
                  </a:lnTo>
                  <a:lnTo>
                    <a:pt x="1482244" y="271319"/>
                  </a:lnTo>
                  <a:lnTo>
                    <a:pt x="1482244" y="574540"/>
                  </a:lnTo>
                  <a:lnTo>
                    <a:pt x="1434392" y="574540"/>
                  </a:lnTo>
                  <a:cubicBezTo>
                    <a:pt x="1431771" y="561723"/>
                    <a:pt x="1419263" y="553450"/>
                    <a:pt x="1406439" y="556069"/>
                  </a:cubicBezTo>
                  <a:cubicBezTo>
                    <a:pt x="1393615" y="558684"/>
                    <a:pt x="1385340" y="571198"/>
                    <a:pt x="1387961" y="584016"/>
                  </a:cubicBezTo>
                  <a:cubicBezTo>
                    <a:pt x="1390583" y="596833"/>
                    <a:pt x="1403091" y="605105"/>
                    <a:pt x="1415915" y="602487"/>
                  </a:cubicBezTo>
                  <a:cubicBezTo>
                    <a:pt x="1425232" y="600589"/>
                    <a:pt x="1432497" y="593318"/>
                    <a:pt x="1434392" y="584016"/>
                  </a:cubicBezTo>
                  <a:lnTo>
                    <a:pt x="1491720" y="584016"/>
                  </a:lnTo>
                  <a:lnTo>
                    <a:pt x="1491720" y="280795"/>
                  </a:lnTo>
                  <a:lnTo>
                    <a:pt x="1643330" y="280795"/>
                  </a:lnTo>
                  <a:close/>
                  <a:moveTo>
                    <a:pt x="1411177" y="593586"/>
                  </a:moveTo>
                  <a:cubicBezTo>
                    <a:pt x="1403312" y="593586"/>
                    <a:pt x="1396963" y="587222"/>
                    <a:pt x="1396963" y="579373"/>
                  </a:cubicBezTo>
                  <a:cubicBezTo>
                    <a:pt x="1396963" y="571524"/>
                    <a:pt x="1403312" y="565159"/>
                    <a:pt x="1411177" y="565159"/>
                  </a:cubicBezTo>
                  <a:cubicBezTo>
                    <a:pt x="1419042" y="565159"/>
                    <a:pt x="1425390" y="571524"/>
                    <a:pt x="1425390" y="579373"/>
                  </a:cubicBezTo>
                  <a:cubicBezTo>
                    <a:pt x="1425327" y="587187"/>
                    <a:pt x="1418978" y="593491"/>
                    <a:pt x="1411177" y="593491"/>
                  </a:cubicBezTo>
                  <a:close/>
                  <a:moveTo>
                    <a:pt x="1624379" y="124542"/>
                  </a:moveTo>
                  <a:cubicBezTo>
                    <a:pt x="1624379" y="116692"/>
                    <a:pt x="1630728" y="110328"/>
                    <a:pt x="1638592" y="110328"/>
                  </a:cubicBezTo>
                  <a:cubicBezTo>
                    <a:pt x="1646457" y="110328"/>
                    <a:pt x="1652806" y="116692"/>
                    <a:pt x="1652806" y="124542"/>
                  </a:cubicBezTo>
                  <a:cubicBezTo>
                    <a:pt x="1652806" y="132392"/>
                    <a:pt x="1646457" y="138755"/>
                    <a:pt x="1638592" y="138755"/>
                  </a:cubicBezTo>
                  <a:cubicBezTo>
                    <a:pt x="1630759" y="138773"/>
                    <a:pt x="1624410" y="132438"/>
                    <a:pt x="1624379" y="124605"/>
                  </a:cubicBezTo>
                  <a:cubicBezTo>
                    <a:pt x="1624379" y="124553"/>
                    <a:pt x="1624379" y="124500"/>
                    <a:pt x="1624379" y="124447"/>
                  </a:cubicBezTo>
                  <a:close/>
                  <a:moveTo>
                    <a:pt x="1103218" y="450978"/>
                  </a:moveTo>
                  <a:cubicBezTo>
                    <a:pt x="1116074" y="453577"/>
                    <a:pt x="1128581" y="445276"/>
                    <a:pt x="1131171" y="432434"/>
                  </a:cubicBezTo>
                  <a:cubicBezTo>
                    <a:pt x="1131487" y="430896"/>
                    <a:pt x="1131645" y="429332"/>
                    <a:pt x="1131645" y="427762"/>
                  </a:cubicBezTo>
                  <a:cubicBezTo>
                    <a:pt x="1131645" y="426237"/>
                    <a:pt x="1131487" y="424714"/>
                    <a:pt x="1131203" y="423214"/>
                  </a:cubicBezTo>
                  <a:cubicBezTo>
                    <a:pt x="1128708" y="410375"/>
                    <a:pt x="1116263" y="401998"/>
                    <a:pt x="1103408" y="404503"/>
                  </a:cubicBezTo>
                  <a:cubicBezTo>
                    <a:pt x="1094027" y="406338"/>
                    <a:pt x="1086667" y="413647"/>
                    <a:pt x="1084740" y="423024"/>
                  </a:cubicBezTo>
                  <a:lnTo>
                    <a:pt x="537490" y="423024"/>
                  </a:lnTo>
                  <a:lnTo>
                    <a:pt x="420972" y="539512"/>
                  </a:lnTo>
                  <a:lnTo>
                    <a:pt x="420972" y="1010894"/>
                  </a:lnTo>
                  <a:cubicBezTo>
                    <a:pt x="408148" y="1013509"/>
                    <a:pt x="399873" y="1026023"/>
                    <a:pt x="402494" y="1038841"/>
                  </a:cubicBezTo>
                  <a:cubicBezTo>
                    <a:pt x="405116" y="1051661"/>
                    <a:pt x="417623" y="1059930"/>
                    <a:pt x="430447" y="1057315"/>
                  </a:cubicBezTo>
                  <a:cubicBezTo>
                    <a:pt x="443271" y="1054700"/>
                    <a:pt x="451546" y="1042185"/>
                    <a:pt x="448924" y="1029365"/>
                  </a:cubicBezTo>
                  <a:cubicBezTo>
                    <a:pt x="447030" y="1020063"/>
                    <a:pt x="439765" y="1012792"/>
                    <a:pt x="430447" y="1010894"/>
                  </a:cubicBezTo>
                  <a:lnTo>
                    <a:pt x="430447" y="543270"/>
                  </a:lnTo>
                  <a:lnTo>
                    <a:pt x="541375" y="432374"/>
                  </a:lnTo>
                  <a:lnTo>
                    <a:pt x="1084646" y="432374"/>
                  </a:lnTo>
                  <a:cubicBezTo>
                    <a:pt x="1086541" y="441720"/>
                    <a:pt x="1093869" y="449013"/>
                    <a:pt x="1103218" y="450883"/>
                  </a:cubicBezTo>
                  <a:close/>
                  <a:moveTo>
                    <a:pt x="1103218" y="414338"/>
                  </a:moveTo>
                  <a:cubicBezTo>
                    <a:pt x="1110610" y="411733"/>
                    <a:pt x="1118726" y="415621"/>
                    <a:pt x="1121348" y="423024"/>
                  </a:cubicBezTo>
                  <a:cubicBezTo>
                    <a:pt x="1123938" y="430431"/>
                    <a:pt x="1120054" y="438546"/>
                    <a:pt x="1112662" y="441151"/>
                  </a:cubicBezTo>
                  <a:cubicBezTo>
                    <a:pt x="1105239" y="443757"/>
                    <a:pt x="1097154" y="439872"/>
                    <a:pt x="1094532" y="432469"/>
                  </a:cubicBezTo>
                  <a:cubicBezTo>
                    <a:pt x="1091879" y="425059"/>
                    <a:pt x="1095764" y="416910"/>
                    <a:pt x="1103155" y="414263"/>
                  </a:cubicBezTo>
                  <a:cubicBezTo>
                    <a:pt x="1103187" y="414256"/>
                    <a:pt x="1103187" y="414250"/>
                    <a:pt x="1103218" y="414244"/>
                  </a:cubicBezTo>
                  <a:close/>
                  <a:moveTo>
                    <a:pt x="439923" y="1034204"/>
                  </a:moveTo>
                  <a:cubicBezTo>
                    <a:pt x="439923" y="1042053"/>
                    <a:pt x="433574" y="1048417"/>
                    <a:pt x="425709" y="1048417"/>
                  </a:cubicBezTo>
                  <a:cubicBezTo>
                    <a:pt x="417845" y="1048417"/>
                    <a:pt x="411496" y="1042053"/>
                    <a:pt x="411496" y="1034204"/>
                  </a:cubicBezTo>
                  <a:cubicBezTo>
                    <a:pt x="411496" y="1026355"/>
                    <a:pt x="417845" y="1019990"/>
                    <a:pt x="425709" y="1019990"/>
                  </a:cubicBezTo>
                  <a:cubicBezTo>
                    <a:pt x="433511" y="1019990"/>
                    <a:pt x="439860" y="1026295"/>
                    <a:pt x="439923" y="1034109"/>
                  </a:cubicBezTo>
                  <a:close/>
                  <a:moveTo>
                    <a:pt x="51421" y="280890"/>
                  </a:moveTo>
                  <a:lnTo>
                    <a:pt x="203032" y="280890"/>
                  </a:lnTo>
                  <a:lnTo>
                    <a:pt x="203032" y="147662"/>
                  </a:lnTo>
                  <a:cubicBezTo>
                    <a:pt x="215855" y="145046"/>
                    <a:pt x="224131" y="132533"/>
                    <a:pt x="221509" y="119714"/>
                  </a:cubicBezTo>
                  <a:cubicBezTo>
                    <a:pt x="218888" y="106895"/>
                    <a:pt x="206380" y="98624"/>
                    <a:pt x="193556" y="101241"/>
                  </a:cubicBezTo>
                  <a:cubicBezTo>
                    <a:pt x="180732" y="103858"/>
                    <a:pt x="172457" y="116371"/>
                    <a:pt x="175079" y="129189"/>
                  </a:cubicBezTo>
                  <a:cubicBezTo>
                    <a:pt x="176974" y="138493"/>
                    <a:pt x="184238" y="145763"/>
                    <a:pt x="193556" y="147662"/>
                  </a:cubicBezTo>
                  <a:lnTo>
                    <a:pt x="193556" y="271319"/>
                  </a:lnTo>
                  <a:lnTo>
                    <a:pt x="41946" y="271319"/>
                  </a:lnTo>
                  <a:lnTo>
                    <a:pt x="41946" y="574540"/>
                  </a:lnTo>
                  <a:lnTo>
                    <a:pt x="0" y="574540"/>
                  </a:lnTo>
                  <a:lnTo>
                    <a:pt x="0" y="584016"/>
                  </a:lnTo>
                  <a:lnTo>
                    <a:pt x="51421" y="584016"/>
                  </a:lnTo>
                  <a:close/>
                  <a:moveTo>
                    <a:pt x="184080" y="124542"/>
                  </a:moveTo>
                  <a:cubicBezTo>
                    <a:pt x="184080" y="116692"/>
                    <a:pt x="190429" y="110328"/>
                    <a:pt x="198294" y="110328"/>
                  </a:cubicBezTo>
                  <a:cubicBezTo>
                    <a:pt x="206159" y="110328"/>
                    <a:pt x="212507" y="116692"/>
                    <a:pt x="212507" y="124542"/>
                  </a:cubicBezTo>
                  <a:cubicBezTo>
                    <a:pt x="212507" y="132392"/>
                    <a:pt x="206159" y="138755"/>
                    <a:pt x="198294" y="138755"/>
                  </a:cubicBezTo>
                  <a:cubicBezTo>
                    <a:pt x="190461" y="138773"/>
                    <a:pt x="184112" y="132438"/>
                    <a:pt x="184080" y="124605"/>
                  </a:cubicBezTo>
                  <a:cubicBezTo>
                    <a:pt x="184080" y="124553"/>
                    <a:pt x="184080" y="124500"/>
                    <a:pt x="184080" y="124447"/>
                  </a:cubicBezTo>
                  <a:close/>
                  <a:moveTo>
                    <a:pt x="1188499" y="707768"/>
                  </a:moveTo>
                  <a:lnTo>
                    <a:pt x="1188499" y="695134"/>
                  </a:lnTo>
                  <a:lnTo>
                    <a:pt x="1415915" y="467718"/>
                  </a:lnTo>
                  <a:lnTo>
                    <a:pt x="1415915" y="204990"/>
                  </a:lnTo>
                  <a:lnTo>
                    <a:pt x="1567525" y="204990"/>
                  </a:lnTo>
                  <a:lnTo>
                    <a:pt x="1567525" y="0"/>
                  </a:lnTo>
                  <a:lnTo>
                    <a:pt x="1558049" y="0"/>
                  </a:lnTo>
                  <a:lnTo>
                    <a:pt x="1558049" y="195514"/>
                  </a:lnTo>
                  <a:lnTo>
                    <a:pt x="1406439" y="195514"/>
                  </a:lnTo>
                  <a:lnTo>
                    <a:pt x="1406439" y="463612"/>
                  </a:lnTo>
                  <a:lnTo>
                    <a:pt x="1179023" y="691027"/>
                  </a:lnTo>
                  <a:lnTo>
                    <a:pt x="1179023" y="707673"/>
                  </a:lnTo>
                  <a:cubicBezTo>
                    <a:pt x="1166200" y="710288"/>
                    <a:pt x="1157925" y="722802"/>
                    <a:pt x="1160546" y="735620"/>
                  </a:cubicBezTo>
                  <a:cubicBezTo>
                    <a:pt x="1163167" y="748440"/>
                    <a:pt x="1175675" y="756709"/>
                    <a:pt x="1188499" y="754094"/>
                  </a:cubicBezTo>
                  <a:cubicBezTo>
                    <a:pt x="1201323" y="751479"/>
                    <a:pt x="1209598" y="738965"/>
                    <a:pt x="1206976" y="726144"/>
                  </a:cubicBezTo>
                  <a:cubicBezTo>
                    <a:pt x="1205081" y="716842"/>
                    <a:pt x="1197817" y="709571"/>
                    <a:pt x="1188499" y="707673"/>
                  </a:cubicBezTo>
                  <a:close/>
                  <a:moveTo>
                    <a:pt x="1183761" y="745196"/>
                  </a:moveTo>
                  <a:cubicBezTo>
                    <a:pt x="1175896" y="745196"/>
                    <a:pt x="1169548" y="738832"/>
                    <a:pt x="1169548" y="730983"/>
                  </a:cubicBezTo>
                  <a:cubicBezTo>
                    <a:pt x="1169548" y="723134"/>
                    <a:pt x="1175896" y="716770"/>
                    <a:pt x="1183761" y="716770"/>
                  </a:cubicBezTo>
                  <a:cubicBezTo>
                    <a:pt x="1191626" y="716770"/>
                    <a:pt x="1197975" y="723134"/>
                    <a:pt x="1197975" y="730983"/>
                  </a:cubicBezTo>
                  <a:cubicBezTo>
                    <a:pt x="1197911" y="738797"/>
                    <a:pt x="1191563" y="745102"/>
                    <a:pt x="1183761" y="745102"/>
                  </a:cubicBezTo>
                  <a:close/>
                  <a:moveTo>
                    <a:pt x="278837" y="480352"/>
                  </a:moveTo>
                  <a:cubicBezTo>
                    <a:pt x="266013" y="477734"/>
                    <a:pt x="253505" y="486003"/>
                    <a:pt x="250884" y="498820"/>
                  </a:cubicBezTo>
                  <a:cubicBezTo>
                    <a:pt x="250884" y="498823"/>
                    <a:pt x="250884" y="498827"/>
                    <a:pt x="250884" y="498830"/>
                  </a:cubicBezTo>
                  <a:lnTo>
                    <a:pt x="193556" y="498830"/>
                  </a:lnTo>
                  <a:lnTo>
                    <a:pt x="193556" y="726245"/>
                  </a:lnTo>
                  <a:lnTo>
                    <a:pt x="69899" y="726245"/>
                  </a:lnTo>
                  <a:cubicBezTo>
                    <a:pt x="67277" y="713428"/>
                    <a:pt x="54769" y="705156"/>
                    <a:pt x="41946" y="707774"/>
                  </a:cubicBezTo>
                  <a:cubicBezTo>
                    <a:pt x="29122" y="710389"/>
                    <a:pt x="20846" y="722903"/>
                    <a:pt x="23468" y="735721"/>
                  </a:cubicBezTo>
                  <a:cubicBezTo>
                    <a:pt x="26090" y="748538"/>
                    <a:pt x="38597" y="756810"/>
                    <a:pt x="51421" y="754192"/>
                  </a:cubicBezTo>
                  <a:cubicBezTo>
                    <a:pt x="60739" y="752294"/>
                    <a:pt x="68004" y="745023"/>
                    <a:pt x="69899" y="735721"/>
                  </a:cubicBezTo>
                  <a:lnTo>
                    <a:pt x="203032" y="735721"/>
                  </a:lnTo>
                  <a:lnTo>
                    <a:pt x="203032" y="508305"/>
                  </a:lnTo>
                  <a:lnTo>
                    <a:pt x="250884" y="508305"/>
                  </a:lnTo>
                  <a:cubicBezTo>
                    <a:pt x="253505" y="521123"/>
                    <a:pt x="266013" y="529392"/>
                    <a:pt x="278837" y="526770"/>
                  </a:cubicBezTo>
                  <a:cubicBezTo>
                    <a:pt x="291660" y="524152"/>
                    <a:pt x="299936" y="511634"/>
                    <a:pt x="297314" y="498817"/>
                  </a:cubicBezTo>
                  <a:cubicBezTo>
                    <a:pt x="295388" y="489518"/>
                    <a:pt x="288123" y="482254"/>
                    <a:pt x="278837" y="480352"/>
                  </a:cubicBezTo>
                  <a:close/>
                  <a:moveTo>
                    <a:pt x="46683" y="745196"/>
                  </a:moveTo>
                  <a:cubicBezTo>
                    <a:pt x="38819" y="745196"/>
                    <a:pt x="32470" y="738832"/>
                    <a:pt x="32470" y="730983"/>
                  </a:cubicBezTo>
                  <a:cubicBezTo>
                    <a:pt x="32470" y="723134"/>
                    <a:pt x="38819" y="716770"/>
                    <a:pt x="46683" y="716770"/>
                  </a:cubicBezTo>
                  <a:cubicBezTo>
                    <a:pt x="54548" y="716770"/>
                    <a:pt x="60897" y="723134"/>
                    <a:pt x="60897" y="730983"/>
                  </a:cubicBezTo>
                  <a:cubicBezTo>
                    <a:pt x="60834" y="738797"/>
                    <a:pt x="54485" y="745102"/>
                    <a:pt x="46683" y="745102"/>
                  </a:cubicBezTo>
                  <a:close/>
                  <a:moveTo>
                    <a:pt x="274099" y="517781"/>
                  </a:moveTo>
                  <a:cubicBezTo>
                    <a:pt x="266234" y="517781"/>
                    <a:pt x="259886" y="511416"/>
                    <a:pt x="259886" y="503567"/>
                  </a:cubicBezTo>
                  <a:cubicBezTo>
                    <a:pt x="259886" y="495719"/>
                    <a:pt x="266234" y="489354"/>
                    <a:pt x="274099" y="489354"/>
                  </a:cubicBezTo>
                  <a:cubicBezTo>
                    <a:pt x="281964" y="489354"/>
                    <a:pt x="288312" y="495719"/>
                    <a:pt x="288312" y="503567"/>
                  </a:cubicBezTo>
                  <a:cubicBezTo>
                    <a:pt x="288249" y="511382"/>
                    <a:pt x="281901" y="517686"/>
                    <a:pt x="274099" y="517686"/>
                  </a:cubicBezTo>
                  <a:close/>
                  <a:moveTo>
                    <a:pt x="885278" y="726245"/>
                  </a:moveTo>
                  <a:lnTo>
                    <a:pt x="809473" y="726245"/>
                  </a:lnTo>
                  <a:lnTo>
                    <a:pt x="809473" y="678298"/>
                  </a:lnTo>
                  <a:cubicBezTo>
                    <a:pt x="822297" y="675683"/>
                    <a:pt x="830572" y="663169"/>
                    <a:pt x="827950" y="650352"/>
                  </a:cubicBezTo>
                  <a:cubicBezTo>
                    <a:pt x="825329" y="637531"/>
                    <a:pt x="812821" y="629262"/>
                    <a:pt x="799997" y="631877"/>
                  </a:cubicBezTo>
                  <a:cubicBezTo>
                    <a:pt x="787174" y="634496"/>
                    <a:pt x="778899" y="647007"/>
                    <a:pt x="781520" y="659827"/>
                  </a:cubicBezTo>
                  <a:cubicBezTo>
                    <a:pt x="783415" y="669129"/>
                    <a:pt x="790680" y="676400"/>
                    <a:pt x="799997" y="678298"/>
                  </a:cubicBezTo>
                  <a:lnTo>
                    <a:pt x="799997" y="735626"/>
                  </a:lnTo>
                  <a:lnTo>
                    <a:pt x="875803" y="735626"/>
                  </a:lnTo>
                  <a:lnTo>
                    <a:pt x="875803" y="877761"/>
                  </a:lnTo>
                  <a:lnTo>
                    <a:pt x="799997" y="877761"/>
                  </a:lnTo>
                  <a:lnTo>
                    <a:pt x="799997" y="1024918"/>
                  </a:lnTo>
                  <a:lnTo>
                    <a:pt x="809473" y="1019422"/>
                  </a:lnTo>
                  <a:lnTo>
                    <a:pt x="809473" y="887236"/>
                  </a:lnTo>
                  <a:lnTo>
                    <a:pt x="885278" y="887236"/>
                  </a:lnTo>
                  <a:close/>
                  <a:moveTo>
                    <a:pt x="790522" y="655178"/>
                  </a:moveTo>
                  <a:cubicBezTo>
                    <a:pt x="790522" y="647329"/>
                    <a:pt x="796871" y="640964"/>
                    <a:pt x="804735" y="640964"/>
                  </a:cubicBezTo>
                  <a:cubicBezTo>
                    <a:pt x="812600" y="640964"/>
                    <a:pt x="818949" y="647329"/>
                    <a:pt x="818949" y="655178"/>
                  </a:cubicBezTo>
                  <a:cubicBezTo>
                    <a:pt x="818949" y="663027"/>
                    <a:pt x="812600" y="669391"/>
                    <a:pt x="804735" y="669391"/>
                  </a:cubicBezTo>
                  <a:cubicBezTo>
                    <a:pt x="796902" y="669410"/>
                    <a:pt x="790553" y="663074"/>
                    <a:pt x="790522" y="655241"/>
                  </a:cubicBezTo>
                  <a:cubicBezTo>
                    <a:pt x="790522" y="655187"/>
                    <a:pt x="790522" y="655137"/>
                    <a:pt x="790522" y="655083"/>
                  </a:cubicBezTo>
                  <a:close/>
                  <a:moveTo>
                    <a:pt x="117751" y="1418883"/>
                  </a:moveTo>
                  <a:lnTo>
                    <a:pt x="127226" y="1413419"/>
                  </a:lnTo>
                  <a:lnTo>
                    <a:pt x="127226" y="1342068"/>
                  </a:lnTo>
                  <a:lnTo>
                    <a:pt x="250662" y="1342068"/>
                  </a:lnTo>
                  <a:lnTo>
                    <a:pt x="267087" y="1332592"/>
                  </a:lnTo>
                  <a:lnTo>
                    <a:pt x="117751" y="1332592"/>
                  </a:lnTo>
                  <a:close/>
                  <a:moveTo>
                    <a:pt x="1264304" y="707768"/>
                  </a:moveTo>
                  <a:cubicBezTo>
                    <a:pt x="1251480" y="705156"/>
                    <a:pt x="1238973" y="713428"/>
                    <a:pt x="1236351" y="726248"/>
                  </a:cubicBezTo>
                  <a:cubicBezTo>
                    <a:pt x="1233761" y="739066"/>
                    <a:pt x="1242005" y="751577"/>
                    <a:pt x="1254829" y="754192"/>
                  </a:cubicBezTo>
                  <a:cubicBezTo>
                    <a:pt x="1267652" y="756804"/>
                    <a:pt x="1280160" y="748535"/>
                    <a:pt x="1282781" y="735721"/>
                  </a:cubicBezTo>
                  <a:lnTo>
                    <a:pt x="1301069" y="735721"/>
                  </a:lnTo>
                  <a:lnTo>
                    <a:pt x="1317463" y="726245"/>
                  </a:lnTo>
                  <a:lnTo>
                    <a:pt x="1282719" y="726245"/>
                  </a:lnTo>
                  <a:cubicBezTo>
                    <a:pt x="1280887" y="716915"/>
                    <a:pt x="1273622" y="709600"/>
                    <a:pt x="1264304" y="707673"/>
                  </a:cubicBezTo>
                  <a:close/>
                  <a:moveTo>
                    <a:pt x="1259566" y="745196"/>
                  </a:moveTo>
                  <a:cubicBezTo>
                    <a:pt x="1251702" y="745196"/>
                    <a:pt x="1245353" y="738832"/>
                    <a:pt x="1245353" y="730983"/>
                  </a:cubicBezTo>
                  <a:cubicBezTo>
                    <a:pt x="1245353" y="723134"/>
                    <a:pt x="1251702" y="716770"/>
                    <a:pt x="1259566" y="716770"/>
                  </a:cubicBezTo>
                  <a:cubicBezTo>
                    <a:pt x="1267431" y="716770"/>
                    <a:pt x="1273780" y="723134"/>
                    <a:pt x="1273780" y="730983"/>
                  </a:cubicBezTo>
                  <a:cubicBezTo>
                    <a:pt x="1273717" y="738797"/>
                    <a:pt x="1267368" y="745102"/>
                    <a:pt x="1259566" y="745102"/>
                  </a:cubicBezTo>
                  <a:close/>
                </a:path>
              </a:pathLst>
            </a:custGeom>
            <a:solidFill>
              <a:srgbClr val="00226D">
                <a:alpha val="1006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55" name="Google Shape;55;p7"/>
          <p:cNvGrpSpPr/>
          <p:nvPr/>
        </p:nvGrpSpPr>
        <p:grpSpPr>
          <a:xfrm>
            <a:off x="6975702" y="3891625"/>
            <a:ext cx="2167839" cy="1251620"/>
            <a:chOff x="6975702" y="3891625"/>
            <a:chExt cx="2167839" cy="1251620"/>
          </a:xfrm>
        </p:grpSpPr>
        <p:sp>
          <p:nvSpPr>
            <p:cNvPr id="56" name="Google Shape;56;p7"/>
            <p:cNvSpPr/>
            <p:nvPr/>
          </p:nvSpPr>
          <p:spPr>
            <a:xfrm>
              <a:off x="6975702" y="3891625"/>
              <a:ext cx="2167821" cy="1251611"/>
            </a:xfrm>
            <a:custGeom>
              <a:avLst/>
              <a:gdLst/>
              <a:ahLst/>
              <a:cxnLst/>
              <a:rect l="l" t="t" r="r" b="b"/>
              <a:pathLst>
                <a:path w="1438024" h="830256" extrusionOk="0">
                  <a:moveTo>
                    <a:pt x="1438024" y="0"/>
                  </a:moveTo>
                  <a:lnTo>
                    <a:pt x="0" y="830256"/>
                  </a:lnTo>
                  <a:lnTo>
                    <a:pt x="1438024" y="830256"/>
                  </a:lnTo>
                  <a:lnTo>
                    <a:pt x="1438024" y="0"/>
                  </a:lnTo>
                  <a:close/>
                </a:path>
              </a:pathLst>
            </a:custGeom>
            <a:gradFill>
              <a:gsLst>
                <a:gs pos="0">
                  <a:schemeClr val="accent3"/>
                </a:gs>
                <a:gs pos="50000">
                  <a:schemeClr val="accent2"/>
                </a:gs>
                <a:gs pos="100000">
                  <a:schemeClr val="accent1"/>
                </a:gs>
              </a:gsLst>
              <a:lin ang="3600008"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 name="Google Shape;57;p7"/>
            <p:cNvSpPr/>
            <p:nvPr/>
          </p:nvSpPr>
          <p:spPr>
            <a:xfrm>
              <a:off x="7066569" y="3933821"/>
              <a:ext cx="2076972" cy="1209424"/>
            </a:xfrm>
            <a:custGeom>
              <a:avLst/>
              <a:gdLst/>
              <a:ahLst/>
              <a:cxnLst/>
              <a:rect l="l" t="t" r="r" b="b"/>
              <a:pathLst>
                <a:path w="1377759" h="802271" extrusionOk="0">
                  <a:moveTo>
                    <a:pt x="1333539" y="512159"/>
                  </a:moveTo>
                  <a:cubicBezTo>
                    <a:pt x="1320715" y="509547"/>
                    <a:pt x="1308208" y="517819"/>
                    <a:pt x="1305586" y="530639"/>
                  </a:cubicBezTo>
                  <a:cubicBezTo>
                    <a:pt x="1302996" y="543457"/>
                    <a:pt x="1311240" y="555968"/>
                    <a:pt x="1324064" y="558589"/>
                  </a:cubicBezTo>
                  <a:cubicBezTo>
                    <a:pt x="1336888" y="561179"/>
                    <a:pt x="1349395" y="552936"/>
                    <a:pt x="1352017" y="540112"/>
                  </a:cubicBezTo>
                  <a:lnTo>
                    <a:pt x="1377759" y="540112"/>
                  </a:lnTo>
                  <a:lnTo>
                    <a:pt x="1377759" y="530636"/>
                  </a:lnTo>
                  <a:lnTo>
                    <a:pt x="1352017" y="530636"/>
                  </a:lnTo>
                  <a:cubicBezTo>
                    <a:pt x="1350122" y="521325"/>
                    <a:pt x="1342857" y="514048"/>
                    <a:pt x="1333539" y="512159"/>
                  </a:cubicBezTo>
                  <a:close/>
                  <a:moveTo>
                    <a:pt x="1328802" y="549588"/>
                  </a:moveTo>
                  <a:cubicBezTo>
                    <a:pt x="1320937" y="549588"/>
                    <a:pt x="1314588" y="543223"/>
                    <a:pt x="1314588" y="535374"/>
                  </a:cubicBezTo>
                  <a:cubicBezTo>
                    <a:pt x="1314588" y="527525"/>
                    <a:pt x="1320937" y="521161"/>
                    <a:pt x="1328802" y="521161"/>
                  </a:cubicBezTo>
                  <a:cubicBezTo>
                    <a:pt x="1336666" y="521161"/>
                    <a:pt x="1343015" y="527525"/>
                    <a:pt x="1343015" y="535374"/>
                  </a:cubicBezTo>
                  <a:cubicBezTo>
                    <a:pt x="1343047" y="543207"/>
                    <a:pt x="1336698" y="549569"/>
                    <a:pt x="1328865" y="549588"/>
                  </a:cubicBezTo>
                  <a:cubicBezTo>
                    <a:pt x="1328833" y="549588"/>
                    <a:pt x="1328833" y="549588"/>
                    <a:pt x="1328802" y="549588"/>
                  </a:cubicBezTo>
                  <a:close/>
                  <a:moveTo>
                    <a:pt x="1096648" y="436354"/>
                  </a:moveTo>
                  <a:cubicBezTo>
                    <a:pt x="1083824" y="438969"/>
                    <a:pt x="1075549" y="451483"/>
                    <a:pt x="1078170" y="464300"/>
                  </a:cubicBezTo>
                  <a:cubicBezTo>
                    <a:pt x="1080792" y="477121"/>
                    <a:pt x="1093300" y="485390"/>
                    <a:pt x="1106124" y="482775"/>
                  </a:cubicBezTo>
                  <a:cubicBezTo>
                    <a:pt x="1118948" y="480156"/>
                    <a:pt x="1127223" y="467645"/>
                    <a:pt x="1124602" y="454825"/>
                  </a:cubicBezTo>
                  <a:cubicBezTo>
                    <a:pt x="1122706" y="445523"/>
                    <a:pt x="1115441" y="438252"/>
                    <a:pt x="1106124" y="436354"/>
                  </a:cubicBezTo>
                  <a:lnTo>
                    <a:pt x="1106124" y="379026"/>
                  </a:lnTo>
                  <a:lnTo>
                    <a:pt x="1030319" y="379026"/>
                  </a:lnTo>
                  <a:lnTo>
                    <a:pt x="1030319" y="172615"/>
                  </a:lnTo>
                  <a:lnTo>
                    <a:pt x="1020843" y="178079"/>
                  </a:lnTo>
                  <a:lnTo>
                    <a:pt x="1020843" y="388502"/>
                  </a:lnTo>
                  <a:lnTo>
                    <a:pt x="1096648" y="388502"/>
                  </a:lnTo>
                  <a:close/>
                  <a:moveTo>
                    <a:pt x="1115599" y="459569"/>
                  </a:moveTo>
                  <a:cubicBezTo>
                    <a:pt x="1115599" y="467418"/>
                    <a:pt x="1109251" y="473782"/>
                    <a:pt x="1101386" y="473782"/>
                  </a:cubicBezTo>
                  <a:cubicBezTo>
                    <a:pt x="1093521" y="473782"/>
                    <a:pt x="1087173" y="467418"/>
                    <a:pt x="1087173" y="459569"/>
                  </a:cubicBezTo>
                  <a:cubicBezTo>
                    <a:pt x="1087173" y="451720"/>
                    <a:pt x="1093521" y="445355"/>
                    <a:pt x="1101386" y="445355"/>
                  </a:cubicBezTo>
                  <a:cubicBezTo>
                    <a:pt x="1109219" y="445337"/>
                    <a:pt x="1115568" y="451673"/>
                    <a:pt x="1115599" y="459506"/>
                  </a:cubicBezTo>
                  <a:cubicBezTo>
                    <a:pt x="1115599" y="459528"/>
                    <a:pt x="1115599" y="459547"/>
                    <a:pt x="1115599" y="459569"/>
                  </a:cubicBezTo>
                  <a:close/>
                  <a:moveTo>
                    <a:pt x="945038" y="464307"/>
                  </a:moveTo>
                  <a:lnTo>
                    <a:pt x="1002365" y="464307"/>
                  </a:lnTo>
                  <a:cubicBezTo>
                    <a:pt x="1004987" y="477124"/>
                    <a:pt x="1017495" y="485396"/>
                    <a:pt x="1030319" y="482778"/>
                  </a:cubicBezTo>
                  <a:cubicBezTo>
                    <a:pt x="1043143" y="480163"/>
                    <a:pt x="1051418" y="467648"/>
                    <a:pt x="1048796" y="454831"/>
                  </a:cubicBezTo>
                  <a:cubicBezTo>
                    <a:pt x="1046175" y="442014"/>
                    <a:pt x="1033667" y="433741"/>
                    <a:pt x="1020843" y="436360"/>
                  </a:cubicBezTo>
                  <a:cubicBezTo>
                    <a:pt x="1011525" y="438258"/>
                    <a:pt x="1004261" y="445529"/>
                    <a:pt x="1002365" y="454831"/>
                  </a:cubicBezTo>
                  <a:lnTo>
                    <a:pt x="954513" y="454831"/>
                  </a:lnTo>
                  <a:lnTo>
                    <a:pt x="954513" y="227416"/>
                  </a:lnTo>
                  <a:lnTo>
                    <a:pt x="935562" y="227416"/>
                  </a:lnTo>
                  <a:lnTo>
                    <a:pt x="919138" y="236891"/>
                  </a:lnTo>
                  <a:lnTo>
                    <a:pt x="945038" y="236891"/>
                  </a:lnTo>
                  <a:close/>
                  <a:moveTo>
                    <a:pt x="1025581" y="445355"/>
                  </a:moveTo>
                  <a:cubicBezTo>
                    <a:pt x="1033446" y="445355"/>
                    <a:pt x="1039794" y="451720"/>
                    <a:pt x="1039794" y="459569"/>
                  </a:cubicBezTo>
                  <a:cubicBezTo>
                    <a:pt x="1039794" y="467418"/>
                    <a:pt x="1033446" y="473782"/>
                    <a:pt x="1025581" y="473782"/>
                  </a:cubicBezTo>
                  <a:cubicBezTo>
                    <a:pt x="1017716" y="473782"/>
                    <a:pt x="1011367" y="467418"/>
                    <a:pt x="1011367" y="459569"/>
                  </a:cubicBezTo>
                  <a:cubicBezTo>
                    <a:pt x="1011336" y="451736"/>
                    <a:pt x="1017684" y="445374"/>
                    <a:pt x="1025518" y="445355"/>
                  </a:cubicBezTo>
                  <a:cubicBezTo>
                    <a:pt x="1025549" y="445355"/>
                    <a:pt x="1025549" y="445355"/>
                    <a:pt x="1025581" y="445355"/>
                  </a:cubicBezTo>
                  <a:close/>
                  <a:moveTo>
                    <a:pt x="1096648" y="331174"/>
                  </a:moveTo>
                  <a:cubicBezTo>
                    <a:pt x="1109472" y="333789"/>
                    <a:pt x="1121980" y="325517"/>
                    <a:pt x="1124602" y="312696"/>
                  </a:cubicBezTo>
                  <a:cubicBezTo>
                    <a:pt x="1127223" y="299876"/>
                    <a:pt x="1118948" y="287359"/>
                    <a:pt x="1106124" y="284743"/>
                  </a:cubicBezTo>
                  <a:lnTo>
                    <a:pt x="1106124" y="128837"/>
                  </a:lnTo>
                  <a:lnTo>
                    <a:pt x="1096648" y="134333"/>
                  </a:lnTo>
                  <a:lnTo>
                    <a:pt x="1096648" y="284743"/>
                  </a:lnTo>
                  <a:cubicBezTo>
                    <a:pt x="1083824" y="287346"/>
                    <a:pt x="1075549" y="299851"/>
                    <a:pt x="1078139" y="312671"/>
                  </a:cubicBezTo>
                  <a:cubicBezTo>
                    <a:pt x="1080034" y="321995"/>
                    <a:pt x="1087331" y="329282"/>
                    <a:pt x="1096648" y="331174"/>
                  </a:cubicBezTo>
                  <a:close/>
                  <a:moveTo>
                    <a:pt x="1101386" y="293745"/>
                  </a:moveTo>
                  <a:cubicBezTo>
                    <a:pt x="1109251" y="293745"/>
                    <a:pt x="1115599" y="300110"/>
                    <a:pt x="1115599" y="307959"/>
                  </a:cubicBezTo>
                  <a:cubicBezTo>
                    <a:pt x="1115599" y="315807"/>
                    <a:pt x="1109251" y="322172"/>
                    <a:pt x="1101386" y="322172"/>
                  </a:cubicBezTo>
                  <a:cubicBezTo>
                    <a:pt x="1093521" y="322172"/>
                    <a:pt x="1087173" y="315807"/>
                    <a:pt x="1087173" y="307959"/>
                  </a:cubicBezTo>
                  <a:cubicBezTo>
                    <a:pt x="1087141" y="300125"/>
                    <a:pt x="1093490" y="293764"/>
                    <a:pt x="1101323" y="293745"/>
                  </a:cubicBezTo>
                  <a:cubicBezTo>
                    <a:pt x="1101354" y="293745"/>
                    <a:pt x="1101354" y="293745"/>
                    <a:pt x="1101386" y="293745"/>
                  </a:cubicBezTo>
                  <a:close/>
                  <a:moveTo>
                    <a:pt x="869233" y="802271"/>
                  </a:moveTo>
                  <a:lnTo>
                    <a:pt x="878708" y="802271"/>
                  </a:lnTo>
                  <a:lnTo>
                    <a:pt x="878708" y="767527"/>
                  </a:lnTo>
                  <a:lnTo>
                    <a:pt x="1377759" y="767527"/>
                  </a:lnTo>
                  <a:lnTo>
                    <a:pt x="1377759" y="758052"/>
                  </a:lnTo>
                  <a:lnTo>
                    <a:pt x="869233" y="758052"/>
                  </a:lnTo>
                  <a:close/>
                  <a:moveTo>
                    <a:pt x="1329307" y="0"/>
                  </a:moveTo>
                  <a:lnTo>
                    <a:pt x="1312882" y="9476"/>
                  </a:lnTo>
                  <a:lnTo>
                    <a:pt x="1377759" y="9476"/>
                  </a:lnTo>
                  <a:lnTo>
                    <a:pt x="1377759" y="0"/>
                  </a:lnTo>
                  <a:close/>
                  <a:moveTo>
                    <a:pt x="1257734" y="57328"/>
                  </a:moveTo>
                  <a:cubicBezTo>
                    <a:pt x="1244910" y="54716"/>
                    <a:pt x="1232403" y="62988"/>
                    <a:pt x="1229781" y="75808"/>
                  </a:cubicBezTo>
                  <a:cubicBezTo>
                    <a:pt x="1227191" y="88626"/>
                    <a:pt x="1235435" y="101137"/>
                    <a:pt x="1248259" y="103752"/>
                  </a:cubicBezTo>
                  <a:cubicBezTo>
                    <a:pt x="1261082" y="106364"/>
                    <a:pt x="1273590" y="98095"/>
                    <a:pt x="1276212" y="85281"/>
                  </a:cubicBezTo>
                  <a:lnTo>
                    <a:pt x="1377759" y="85281"/>
                  </a:lnTo>
                  <a:lnTo>
                    <a:pt x="1377759" y="75805"/>
                  </a:lnTo>
                  <a:lnTo>
                    <a:pt x="1276212" y="75805"/>
                  </a:lnTo>
                  <a:cubicBezTo>
                    <a:pt x="1274317" y="66494"/>
                    <a:pt x="1267052" y="59216"/>
                    <a:pt x="1257734" y="57328"/>
                  </a:cubicBezTo>
                  <a:close/>
                  <a:moveTo>
                    <a:pt x="1252996" y="94756"/>
                  </a:moveTo>
                  <a:cubicBezTo>
                    <a:pt x="1245132" y="94756"/>
                    <a:pt x="1238783" y="88392"/>
                    <a:pt x="1238783" y="80543"/>
                  </a:cubicBezTo>
                  <a:cubicBezTo>
                    <a:pt x="1238783" y="72694"/>
                    <a:pt x="1245132" y="66330"/>
                    <a:pt x="1252996" y="66330"/>
                  </a:cubicBezTo>
                  <a:cubicBezTo>
                    <a:pt x="1260861" y="66330"/>
                    <a:pt x="1267210" y="72694"/>
                    <a:pt x="1267210" y="80543"/>
                  </a:cubicBezTo>
                  <a:cubicBezTo>
                    <a:pt x="1267241" y="88376"/>
                    <a:pt x="1260893" y="94738"/>
                    <a:pt x="1253060" y="94756"/>
                  </a:cubicBezTo>
                  <a:cubicBezTo>
                    <a:pt x="1253028" y="94756"/>
                    <a:pt x="1253028" y="94756"/>
                    <a:pt x="1252996" y="94756"/>
                  </a:cubicBezTo>
                  <a:close/>
                  <a:moveTo>
                    <a:pt x="1172453" y="482784"/>
                  </a:moveTo>
                  <a:cubicBezTo>
                    <a:pt x="1185277" y="485399"/>
                    <a:pt x="1197785" y="477127"/>
                    <a:pt x="1200407" y="464307"/>
                  </a:cubicBezTo>
                  <a:cubicBezTo>
                    <a:pt x="1203028" y="451486"/>
                    <a:pt x="1194753" y="438969"/>
                    <a:pt x="1181929" y="436354"/>
                  </a:cubicBezTo>
                  <a:lnTo>
                    <a:pt x="1181929" y="85091"/>
                  </a:lnTo>
                  <a:lnTo>
                    <a:pt x="1172453" y="90556"/>
                  </a:lnTo>
                  <a:lnTo>
                    <a:pt x="1172453" y="436354"/>
                  </a:lnTo>
                  <a:cubicBezTo>
                    <a:pt x="1159629" y="438956"/>
                    <a:pt x="1151354" y="451461"/>
                    <a:pt x="1153944" y="464281"/>
                  </a:cubicBezTo>
                  <a:cubicBezTo>
                    <a:pt x="1155839" y="473605"/>
                    <a:pt x="1163136" y="480892"/>
                    <a:pt x="1172453" y="482784"/>
                  </a:cubicBezTo>
                  <a:close/>
                  <a:moveTo>
                    <a:pt x="1177191" y="445355"/>
                  </a:moveTo>
                  <a:cubicBezTo>
                    <a:pt x="1185056" y="445355"/>
                    <a:pt x="1191405" y="451720"/>
                    <a:pt x="1191405" y="459569"/>
                  </a:cubicBezTo>
                  <a:cubicBezTo>
                    <a:pt x="1191405" y="467418"/>
                    <a:pt x="1185056" y="473782"/>
                    <a:pt x="1177191" y="473782"/>
                  </a:cubicBezTo>
                  <a:cubicBezTo>
                    <a:pt x="1169326" y="473782"/>
                    <a:pt x="1162978" y="467418"/>
                    <a:pt x="1162978" y="459569"/>
                  </a:cubicBezTo>
                  <a:cubicBezTo>
                    <a:pt x="1162946" y="451736"/>
                    <a:pt x="1169295" y="445374"/>
                    <a:pt x="1177128" y="445355"/>
                  </a:cubicBezTo>
                  <a:cubicBezTo>
                    <a:pt x="1177160" y="445355"/>
                    <a:pt x="1177160" y="445355"/>
                    <a:pt x="1177191" y="445355"/>
                  </a:cubicBezTo>
                  <a:close/>
                  <a:moveTo>
                    <a:pt x="1305586" y="454831"/>
                  </a:moveTo>
                  <a:cubicBezTo>
                    <a:pt x="1302965" y="467652"/>
                    <a:pt x="1311240" y="480163"/>
                    <a:pt x="1324064" y="482775"/>
                  </a:cubicBezTo>
                  <a:cubicBezTo>
                    <a:pt x="1336888" y="485387"/>
                    <a:pt x="1349395" y="477115"/>
                    <a:pt x="1352017" y="464294"/>
                  </a:cubicBezTo>
                  <a:cubicBezTo>
                    <a:pt x="1354607" y="451480"/>
                    <a:pt x="1346363" y="438972"/>
                    <a:pt x="1333539" y="436354"/>
                  </a:cubicBezTo>
                  <a:lnTo>
                    <a:pt x="1333539" y="179563"/>
                  </a:lnTo>
                  <a:cubicBezTo>
                    <a:pt x="1346363" y="176948"/>
                    <a:pt x="1354638" y="164434"/>
                    <a:pt x="1352017" y="151617"/>
                  </a:cubicBezTo>
                  <a:cubicBezTo>
                    <a:pt x="1349395" y="138796"/>
                    <a:pt x="1336888" y="130527"/>
                    <a:pt x="1324064" y="133142"/>
                  </a:cubicBezTo>
                  <a:cubicBezTo>
                    <a:pt x="1311240" y="135761"/>
                    <a:pt x="1302965" y="148272"/>
                    <a:pt x="1305586" y="161092"/>
                  </a:cubicBezTo>
                  <a:cubicBezTo>
                    <a:pt x="1307481" y="170394"/>
                    <a:pt x="1314746" y="177665"/>
                    <a:pt x="1324064" y="179563"/>
                  </a:cubicBezTo>
                  <a:lnTo>
                    <a:pt x="1324064" y="436354"/>
                  </a:lnTo>
                  <a:cubicBezTo>
                    <a:pt x="1314746" y="438242"/>
                    <a:pt x="1307481" y="445520"/>
                    <a:pt x="1305586" y="454831"/>
                  </a:cubicBezTo>
                  <a:close/>
                  <a:moveTo>
                    <a:pt x="1314588" y="156348"/>
                  </a:moveTo>
                  <a:cubicBezTo>
                    <a:pt x="1314588" y="148499"/>
                    <a:pt x="1320937" y="142135"/>
                    <a:pt x="1328802" y="142135"/>
                  </a:cubicBezTo>
                  <a:cubicBezTo>
                    <a:pt x="1336666" y="142135"/>
                    <a:pt x="1343015" y="148499"/>
                    <a:pt x="1343015" y="156348"/>
                  </a:cubicBezTo>
                  <a:cubicBezTo>
                    <a:pt x="1343015" y="164197"/>
                    <a:pt x="1336666" y="170562"/>
                    <a:pt x="1328802" y="170562"/>
                  </a:cubicBezTo>
                  <a:cubicBezTo>
                    <a:pt x="1320968" y="170581"/>
                    <a:pt x="1314620" y="164245"/>
                    <a:pt x="1314588" y="156411"/>
                  </a:cubicBezTo>
                  <a:cubicBezTo>
                    <a:pt x="1314588" y="156389"/>
                    <a:pt x="1314588" y="156370"/>
                    <a:pt x="1314588" y="156348"/>
                  </a:cubicBezTo>
                  <a:close/>
                  <a:moveTo>
                    <a:pt x="1328802" y="445355"/>
                  </a:moveTo>
                  <a:cubicBezTo>
                    <a:pt x="1336666" y="445355"/>
                    <a:pt x="1343015" y="451720"/>
                    <a:pt x="1343015" y="459569"/>
                  </a:cubicBezTo>
                  <a:cubicBezTo>
                    <a:pt x="1343015" y="467418"/>
                    <a:pt x="1336666" y="473782"/>
                    <a:pt x="1328802" y="473782"/>
                  </a:cubicBezTo>
                  <a:cubicBezTo>
                    <a:pt x="1320937" y="473782"/>
                    <a:pt x="1314588" y="467418"/>
                    <a:pt x="1314588" y="459569"/>
                  </a:cubicBezTo>
                  <a:cubicBezTo>
                    <a:pt x="1314556" y="451736"/>
                    <a:pt x="1320905" y="445374"/>
                    <a:pt x="1328738" y="445355"/>
                  </a:cubicBezTo>
                  <a:cubicBezTo>
                    <a:pt x="1328770" y="445355"/>
                    <a:pt x="1328770" y="445355"/>
                    <a:pt x="1328802" y="445355"/>
                  </a:cubicBezTo>
                  <a:close/>
                  <a:moveTo>
                    <a:pt x="972991" y="530636"/>
                  </a:moveTo>
                  <a:cubicBezTo>
                    <a:pt x="970369" y="517819"/>
                    <a:pt x="957862" y="509547"/>
                    <a:pt x="945038" y="512165"/>
                  </a:cubicBezTo>
                  <a:cubicBezTo>
                    <a:pt x="932214" y="514780"/>
                    <a:pt x="923939" y="527295"/>
                    <a:pt x="926560" y="540112"/>
                  </a:cubicBezTo>
                  <a:cubicBezTo>
                    <a:pt x="929182" y="552936"/>
                    <a:pt x="941690" y="561211"/>
                    <a:pt x="954513" y="558589"/>
                  </a:cubicBezTo>
                  <a:cubicBezTo>
                    <a:pt x="963831" y="556694"/>
                    <a:pt x="971096" y="549414"/>
                    <a:pt x="972991" y="540112"/>
                  </a:cubicBezTo>
                  <a:lnTo>
                    <a:pt x="1257734" y="540112"/>
                  </a:lnTo>
                  <a:lnTo>
                    <a:pt x="1257734" y="179563"/>
                  </a:lnTo>
                  <a:cubicBezTo>
                    <a:pt x="1270558" y="176948"/>
                    <a:pt x="1278833" y="164434"/>
                    <a:pt x="1276212" y="151617"/>
                  </a:cubicBezTo>
                  <a:cubicBezTo>
                    <a:pt x="1273590" y="138796"/>
                    <a:pt x="1261082" y="130527"/>
                    <a:pt x="1248259" y="133142"/>
                  </a:cubicBezTo>
                  <a:cubicBezTo>
                    <a:pt x="1235435" y="135761"/>
                    <a:pt x="1227160" y="148272"/>
                    <a:pt x="1229781" y="161092"/>
                  </a:cubicBezTo>
                  <a:cubicBezTo>
                    <a:pt x="1231676" y="170394"/>
                    <a:pt x="1238941" y="177665"/>
                    <a:pt x="1248259" y="179563"/>
                  </a:cubicBezTo>
                  <a:lnTo>
                    <a:pt x="1248259" y="530636"/>
                  </a:lnTo>
                  <a:close/>
                  <a:moveTo>
                    <a:pt x="949776" y="549588"/>
                  </a:moveTo>
                  <a:cubicBezTo>
                    <a:pt x="941911" y="549588"/>
                    <a:pt x="935562" y="543223"/>
                    <a:pt x="935562" y="535374"/>
                  </a:cubicBezTo>
                  <a:cubicBezTo>
                    <a:pt x="935562" y="527525"/>
                    <a:pt x="941911" y="521161"/>
                    <a:pt x="949776" y="521161"/>
                  </a:cubicBezTo>
                  <a:cubicBezTo>
                    <a:pt x="957640" y="521161"/>
                    <a:pt x="963989" y="527525"/>
                    <a:pt x="963989" y="535374"/>
                  </a:cubicBezTo>
                  <a:cubicBezTo>
                    <a:pt x="964021" y="543207"/>
                    <a:pt x="957672" y="549569"/>
                    <a:pt x="949839" y="549588"/>
                  </a:cubicBezTo>
                  <a:cubicBezTo>
                    <a:pt x="949807" y="549588"/>
                    <a:pt x="949807" y="549588"/>
                    <a:pt x="949776" y="549588"/>
                  </a:cubicBezTo>
                  <a:close/>
                  <a:moveTo>
                    <a:pt x="1238783" y="156348"/>
                  </a:moveTo>
                  <a:cubicBezTo>
                    <a:pt x="1238783" y="148499"/>
                    <a:pt x="1245132" y="142135"/>
                    <a:pt x="1252996" y="142135"/>
                  </a:cubicBezTo>
                  <a:cubicBezTo>
                    <a:pt x="1260861" y="142135"/>
                    <a:pt x="1267210" y="148499"/>
                    <a:pt x="1267210" y="156348"/>
                  </a:cubicBezTo>
                  <a:cubicBezTo>
                    <a:pt x="1267210" y="164197"/>
                    <a:pt x="1260861" y="170562"/>
                    <a:pt x="1252996" y="170562"/>
                  </a:cubicBezTo>
                  <a:cubicBezTo>
                    <a:pt x="1245163" y="170581"/>
                    <a:pt x="1238815" y="164245"/>
                    <a:pt x="1238783" y="156411"/>
                  </a:cubicBezTo>
                  <a:cubicBezTo>
                    <a:pt x="1238783" y="156389"/>
                    <a:pt x="1238783" y="156370"/>
                    <a:pt x="1238783" y="156348"/>
                  </a:cubicBezTo>
                  <a:close/>
                  <a:moveTo>
                    <a:pt x="717622" y="530636"/>
                  </a:moveTo>
                  <a:lnTo>
                    <a:pt x="669771" y="530636"/>
                  </a:lnTo>
                  <a:cubicBezTo>
                    <a:pt x="667149" y="517819"/>
                    <a:pt x="654641" y="509547"/>
                    <a:pt x="641817" y="512165"/>
                  </a:cubicBezTo>
                  <a:cubicBezTo>
                    <a:pt x="628993" y="514780"/>
                    <a:pt x="620718" y="527295"/>
                    <a:pt x="623339" y="540112"/>
                  </a:cubicBezTo>
                  <a:cubicBezTo>
                    <a:pt x="625961" y="552936"/>
                    <a:pt x="638469" y="561211"/>
                    <a:pt x="651293" y="558589"/>
                  </a:cubicBezTo>
                  <a:cubicBezTo>
                    <a:pt x="660610" y="556694"/>
                    <a:pt x="667875" y="549414"/>
                    <a:pt x="669771" y="540112"/>
                  </a:cubicBezTo>
                  <a:lnTo>
                    <a:pt x="727098" y="540112"/>
                  </a:lnTo>
                  <a:lnTo>
                    <a:pt x="727098" y="419740"/>
                  </a:lnTo>
                  <a:lnTo>
                    <a:pt x="681425" y="374067"/>
                  </a:lnTo>
                  <a:lnTo>
                    <a:pt x="672961" y="378931"/>
                  </a:lnTo>
                  <a:lnTo>
                    <a:pt x="717622" y="423593"/>
                  </a:lnTo>
                  <a:close/>
                  <a:moveTo>
                    <a:pt x="646555" y="549588"/>
                  </a:moveTo>
                  <a:cubicBezTo>
                    <a:pt x="638690" y="549588"/>
                    <a:pt x="632341" y="543223"/>
                    <a:pt x="632341" y="535374"/>
                  </a:cubicBezTo>
                  <a:cubicBezTo>
                    <a:pt x="632341" y="527525"/>
                    <a:pt x="638690" y="521161"/>
                    <a:pt x="646555" y="521161"/>
                  </a:cubicBezTo>
                  <a:cubicBezTo>
                    <a:pt x="654420" y="521161"/>
                    <a:pt x="660768" y="527525"/>
                    <a:pt x="660768" y="535374"/>
                  </a:cubicBezTo>
                  <a:cubicBezTo>
                    <a:pt x="660800" y="543207"/>
                    <a:pt x="654451" y="549569"/>
                    <a:pt x="646618" y="549588"/>
                  </a:cubicBezTo>
                  <a:cubicBezTo>
                    <a:pt x="646587" y="549588"/>
                    <a:pt x="646587" y="549588"/>
                    <a:pt x="646555" y="549588"/>
                  </a:cubicBezTo>
                  <a:close/>
                  <a:moveTo>
                    <a:pt x="414402" y="802271"/>
                  </a:moveTo>
                  <a:lnTo>
                    <a:pt x="423877" y="802271"/>
                  </a:lnTo>
                  <a:lnTo>
                    <a:pt x="423877" y="615917"/>
                  </a:lnTo>
                  <a:lnTo>
                    <a:pt x="490207" y="615917"/>
                  </a:lnTo>
                  <a:lnTo>
                    <a:pt x="490207" y="802271"/>
                  </a:lnTo>
                  <a:lnTo>
                    <a:pt x="499682" y="802271"/>
                  </a:lnTo>
                  <a:lnTo>
                    <a:pt x="499682" y="606441"/>
                  </a:lnTo>
                  <a:lnTo>
                    <a:pt x="414402" y="606441"/>
                  </a:lnTo>
                  <a:close/>
                  <a:moveTo>
                    <a:pt x="393808" y="540112"/>
                  </a:moveTo>
                  <a:lnTo>
                    <a:pt x="566012" y="540112"/>
                  </a:lnTo>
                  <a:lnTo>
                    <a:pt x="566012" y="802271"/>
                  </a:lnTo>
                  <a:lnTo>
                    <a:pt x="575488" y="802271"/>
                  </a:lnTo>
                  <a:lnTo>
                    <a:pt x="575488" y="530636"/>
                  </a:lnTo>
                  <a:lnTo>
                    <a:pt x="410200" y="530636"/>
                  </a:lnTo>
                  <a:close/>
                  <a:moveTo>
                    <a:pt x="878708" y="343966"/>
                  </a:moveTo>
                  <a:lnTo>
                    <a:pt x="825581" y="290839"/>
                  </a:lnTo>
                  <a:lnTo>
                    <a:pt x="817148" y="295672"/>
                  </a:lnTo>
                  <a:lnTo>
                    <a:pt x="869233" y="347756"/>
                  </a:lnTo>
                  <a:lnTo>
                    <a:pt x="869233" y="615917"/>
                  </a:lnTo>
                  <a:lnTo>
                    <a:pt x="1377759" y="615917"/>
                  </a:lnTo>
                  <a:lnTo>
                    <a:pt x="1377759" y="606441"/>
                  </a:lnTo>
                  <a:lnTo>
                    <a:pt x="878708" y="606441"/>
                  </a:lnTo>
                  <a:close/>
                  <a:moveTo>
                    <a:pt x="727098" y="739574"/>
                  </a:moveTo>
                  <a:lnTo>
                    <a:pt x="727098" y="682247"/>
                  </a:lnTo>
                  <a:lnTo>
                    <a:pt x="641817" y="682247"/>
                  </a:lnTo>
                  <a:lnTo>
                    <a:pt x="641817" y="802271"/>
                  </a:lnTo>
                  <a:lnTo>
                    <a:pt x="651293" y="802271"/>
                  </a:lnTo>
                  <a:lnTo>
                    <a:pt x="651293" y="691722"/>
                  </a:lnTo>
                  <a:lnTo>
                    <a:pt x="717622" y="691722"/>
                  </a:lnTo>
                  <a:lnTo>
                    <a:pt x="717622" y="739574"/>
                  </a:lnTo>
                  <a:cubicBezTo>
                    <a:pt x="704798" y="742196"/>
                    <a:pt x="696523" y="754704"/>
                    <a:pt x="699144" y="767527"/>
                  </a:cubicBezTo>
                  <a:cubicBezTo>
                    <a:pt x="701766" y="780351"/>
                    <a:pt x="714274" y="788627"/>
                    <a:pt x="727098" y="786005"/>
                  </a:cubicBezTo>
                  <a:cubicBezTo>
                    <a:pt x="739922" y="783383"/>
                    <a:pt x="748197" y="770876"/>
                    <a:pt x="745576" y="758052"/>
                  </a:cubicBezTo>
                  <a:cubicBezTo>
                    <a:pt x="743680" y="748734"/>
                    <a:pt x="736415" y="741469"/>
                    <a:pt x="727098" y="739574"/>
                  </a:cubicBezTo>
                  <a:close/>
                  <a:moveTo>
                    <a:pt x="722360" y="777003"/>
                  </a:moveTo>
                  <a:cubicBezTo>
                    <a:pt x="714495" y="777003"/>
                    <a:pt x="708147" y="770654"/>
                    <a:pt x="708147" y="762790"/>
                  </a:cubicBezTo>
                  <a:cubicBezTo>
                    <a:pt x="708147" y="754925"/>
                    <a:pt x="714495" y="748576"/>
                    <a:pt x="722360" y="748576"/>
                  </a:cubicBezTo>
                  <a:cubicBezTo>
                    <a:pt x="730225" y="748576"/>
                    <a:pt x="736574" y="754925"/>
                    <a:pt x="736574" y="762790"/>
                  </a:cubicBezTo>
                  <a:cubicBezTo>
                    <a:pt x="736605" y="770623"/>
                    <a:pt x="730256" y="776971"/>
                    <a:pt x="722423" y="777003"/>
                  </a:cubicBezTo>
                  <a:cubicBezTo>
                    <a:pt x="722392" y="777003"/>
                    <a:pt x="722392" y="777003"/>
                    <a:pt x="722360" y="777003"/>
                  </a:cubicBezTo>
                  <a:close/>
                  <a:moveTo>
                    <a:pt x="793427" y="802271"/>
                  </a:moveTo>
                  <a:lnTo>
                    <a:pt x="802903" y="802271"/>
                  </a:lnTo>
                  <a:lnTo>
                    <a:pt x="802903" y="691722"/>
                  </a:lnTo>
                  <a:lnTo>
                    <a:pt x="1377759" y="691722"/>
                  </a:lnTo>
                  <a:lnTo>
                    <a:pt x="1377759" y="682247"/>
                  </a:lnTo>
                  <a:lnTo>
                    <a:pt x="793427" y="682247"/>
                  </a:lnTo>
                  <a:close/>
                  <a:moveTo>
                    <a:pt x="669771" y="615917"/>
                  </a:moveTo>
                  <a:lnTo>
                    <a:pt x="802903" y="615917"/>
                  </a:lnTo>
                  <a:lnTo>
                    <a:pt x="802903" y="381837"/>
                  </a:lnTo>
                  <a:lnTo>
                    <a:pt x="753504" y="332437"/>
                  </a:lnTo>
                  <a:lnTo>
                    <a:pt x="745038" y="337333"/>
                  </a:lnTo>
                  <a:lnTo>
                    <a:pt x="793427" y="385690"/>
                  </a:lnTo>
                  <a:lnTo>
                    <a:pt x="793427" y="606441"/>
                  </a:lnTo>
                  <a:lnTo>
                    <a:pt x="669771" y="606441"/>
                  </a:lnTo>
                  <a:cubicBezTo>
                    <a:pt x="667149" y="593618"/>
                    <a:pt x="654641" y="585342"/>
                    <a:pt x="641817" y="587964"/>
                  </a:cubicBezTo>
                  <a:cubicBezTo>
                    <a:pt x="628993" y="590585"/>
                    <a:pt x="620718" y="603093"/>
                    <a:pt x="623339" y="615917"/>
                  </a:cubicBezTo>
                  <a:cubicBezTo>
                    <a:pt x="625961" y="628741"/>
                    <a:pt x="638469" y="637016"/>
                    <a:pt x="651293" y="634395"/>
                  </a:cubicBezTo>
                  <a:cubicBezTo>
                    <a:pt x="660610" y="632499"/>
                    <a:pt x="667875" y="625235"/>
                    <a:pt x="669771" y="615917"/>
                  </a:cubicBezTo>
                  <a:close/>
                  <a:moveTo>
                    <a:pt x="632341" y="611179"/>
                  </a:moveTo>
                  <a:cubicBezTo>
                    <a:pt x="632341" y="603315"/>
                    <a:pt x="638690" y="596966"/>
                    <a:pt x="646555" y="596966"/>
                  </a:cubicBezTo>
                  <a:cubicBezTo>
                    <a:pt x="654420" y="596966"/>
                    <a:pt x="660768" y="603315"/>
                    <a:pt x="660768" y="611179"/>
                  </a:cubicBezTo>
                  <a:cubicBezTo>
                    <a:pt x="660768" y="619044"/>
                    <a:pt x="654420" y="625393"/>
                    <a:pt x="646555" y="625393"/>
                  </a:cubicBezTo>
                  <a:cubicBezTo>
                    <a:pt x="638722" y="625424"/>
                    <a:pt x="632373" y="619076"/>
                    <a:pt x="632341" y="611243"/>
                  </a:cubicBezTo>
                  <a:cubicBezTo>
                    <a:pt x="632341" y="611211"/>
                    <a:pt x="632341" y="611211"/>
                    <a:pt x="632341" y="611179"/>
                  </a:cubicBezTo>
                  <a:close/>
                  <a:moveTo>
                    <a:pt x="47252" y="740206"/>
                  </a:moveTo>
                  <a:lnTo>
                    <a:pt x="16993" y="757673"/>
                  </a:lnTo>
                  <a:lnTo>
                    <a:pt x="16993" y="758052"/>
                  </a:lnTo>
                  <a:lnTo>
                    <a:pt x="16424" y="758052"/>
                  </a:lnTo>
                  <a:lnTo>
                    <a:pt x="0" y="767527"/>
                  </a:lnTo>
                  <a:lnTo>
                    <a:pt x="16993" y="767527"/>
                  </a:lnTo>
                  <a:cubicBezTo>
                    <a:pt x="19614" y="780351"/>
                    <a:pt x="32122" y="788627"/>
                    <a:pt x="44946" y="786005"/>
                  </a:cubicBezTo>
                  <a:cubicBezTo>
                    <a:pt x="57770" y="783383"/>
                    <a:pt x="66045" y="770876"/>
                    <a:pt x="63423" y="758052"/>
                  </a:cubicBezTo>
                  <a:cubicBezTo>
                    <a:pt x="61687" y="749618"/>
                    <a:pt x="55558" y="742796"/>
                    <a:pt x="47347" y="740206"/>
                  </a:cubicBezTo>
                  <a:close/>
                  <a:moveTo>
                    <a:pt x="40113" y="777003"/>
                  </a:moveTo>
                  <a:cubicBezTo>
                    <a:pt x="32249" y="777003"/>
                    <a:pt x="25900" y="770654"/>
                    <a:pt x="25900" y="762790"/>
                  </a:cubicBezTo>
                  <a:cubicBezTo>
                    <a:pt x="25900" y="754925"/>
                    <a:pt x="32249" y="748576"/>
                    <a:pt x="40113" y="748576"/>
                  </a:cubicBezTo>
                  <a:cubicBezTo>
                    <a:pt x="47978" y="748576"/>
                    <a:pt x="54327" y="754925"/>
                    <a:pt x="54327" y="762790"/>
                  </a:cubicBezTo>
                  <a:cubicBezTo>
                    <a:pt x="54359" y="770623"/>
                    <a:pt x="48010" y="776971"/>
                    <a:pt x="40177" y="777003"/>
                  </a:cubicBezTo>
                  <a:cubicBezTo>
                    <a:pt x="40145" y="777003"/>
                    <a:pt x="40145" y="777003"/>
                    <a:pt x="40113" y="777003"/>
                  </a:cubicBezTo>
                  <a:close/>
                  <a:moveTo>
                    <a:pt x="262507" y="615917"/>
                  </a:moveTo>
                  <a:lnTo>
                    <a:pt x="338596" y="615917"/>
                  </a:lnTo>
                  <a:lnTo>
                    <a:pt x="338596" y="802271"/>
                  </a:lnTo>
                  <a:lnTo>
                    <a:pt x="348072" y="802271"/>
                  </a:lnTo>
                  <a:lnTo>
                    <a:pt x="348072" y="606441"/>
                  </a:lnTo>
                  <a:lnTo>
                    <a:pt x="278900" y="606441"/>
                  </a:lnTo>
                  <a:close/>
                  <a:moveTo>
                    <a:pt x="641817" y="482784"/>
                  </a:moveTo>
                  <a:cubicBezTo>
                    <a:pt x="654641" y="485396"/>
                    <a:pt x="667149" y="477124"/>
                    <a:pt x="669771" y="464304"/>
                  </a:cubicBezTo>
                  <a:cubicBezTo>
                    <a:pt x="672360" y="451486"/>
                    <a:pt x="664117" y="438975"/>
                    <a:pt x="651293" y="436360"/>
                  </a:cubicBezTo>
                  <a:cubicBezTo>
                    <a:pt x="638469" y="433748"/>
                    <a:pt x="625961" y="442017"/>
                    <a:pt x="623339" y="454831"/>
                  </a:cubicBezTo>
                  <a:lnTo>
                    <a:pt x="541502" y="454831"/>
                  </a:lnTo>
                  <a:lnTo>
                    <a:pt x="525109" y="464307"/>
                  </a:lnTo>
                  <a:lnTo>
                    <a:pt x="623339" y="464307"/>
                  </a:lnTo>
                  <a:cubicBezTo>
                    <a:pt x="625235" y="473618"/>
                    <a:pt x="632500" y="480895"/>
                    <a:pt x="641817" y="482784"/>
                  </a:cubicBezTo>
                  <a:close/>
                  <a:moveTo>
                    <a:pt x="646555" y="445355"/>
                  </a:moveTo>
                  <a:cubicBezTo>
                    <a:pt x="654420" y="445355"/>
                    <a:pt x="660768" y="451720"/>
                    <a:pt x="660768" y="459569"/>
                  </a:cubicBezTo>
                  <a:cubicBezTo>
                    <a:pt x="660768" y="467418"/>
                    <a:pt x="654420" y="473782"/>
                    <a:pt x="646555" y="473782"/>
                  </a:cubicBezTo>
                  <a:cubicBezTo>
                    <a:pt x="638690" y="473782"/>
                    <a:pt x="632341" y="467418"/>
                    <a:pt x="632341" y="459569"/>
                  </a:cubicBezTo>
                  <a:cubicBezTo>
                    <a:pt x="632310" y="451736"/>
                    <a:pt x="638659" y="445374"/>
                    <a:pt x="646492" y="445355"/>
                  </a:cubicBezTo>
                  <a:cubicBezTo>
                    <a:pt x="646523" y="445355"/>
                    <a:pt x="646523" y="445355"/>
                    <a:pt x="646555" y="445355"/>
                  </a:cubicBezTo>
                  <a:close/>
                  <a:moveTo>
                    <a:pt x="111181" y="802271"/>
                  </a:moveTo>
                  <a:lnTo>
                    <a:pt x="120656" y="802271"/>
                  </a:lnTo>
                  <a:lnTo>
                    <a:pt x="120656" y="767527"/>
                  </a:lnTo>
                  <a:lnTo>
                    <a:pt x="186986" y="767527"/>
                  </a:lnTo>
                  <a:lnTo>
                    <a:pt x="186986" y="802271"/>
                  </a:lnTo>
                  <a:lnTo>
                    <a:pt x="196462" y="802271"/>
                  </a:lnTo>
                  <a:lnTo>
                    <a:pt x="196462" y="758052"/>
                  </a:lnTo>
                  <a:lnTo>
                    <a:pt x="111181" y="758052"/>
                  </a:lnTo>
                  <a:close/>
                  <a:moveTo>
                    <a:pt x="131206" y="691722"/>
                  </a:moveTo>
                  <a:lnTo>
                    <a:pt x="262791" y="691722"/>
                  </a:lnTo>
                  <a:lnTo>
                    <a:pt x="262791" y="802271"/>
                  </a:lnTo>
                  <a:lnTo>
                    <a:pt x="272267" y="802271"/>
                  </a:lnTo>
                  <a:lnTo>
                    <a:pt x="272267" y="682247"/>
                  </a:lnTo>
                  <a:lnTo>
                    <a:pt x="147631" y="682247"/>
                  </a:lnTo>
                  <a:close/>
                </a:path>
              </a:pathLst>
            </a:custGeom>
            <a:solidFill>
              <a:srgbClr val="00226D">
                <a:alpha val="1006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58" name="Google Shape;58;p7"/>
          <p:cNvSpPr txBox="1">
            <a:spLocks noGrp="1"/>
          </p:cNvSpPr>
          <p:nvPr>
            <p:ph type="title"/>
          </p:nvPr>
        </p:nvSpPr>
        <p:spPr>
          <a:xfrm>
            <a:off x="855300" y="836000"/>
            <a:ext cx="7433400" cy="497100"/>
          </a:xfrm>
          <a:prstGeom prst="rect">
            <a:avLst/>
          </a:prstGeom>
        </p:spPr>
        <p:txBody>
          <a:bodyPr spcFirstLastPara="1" wrap="square" lIns="0" tIns="0" rIns="0" bIns="0" anchor="t" anchorCtr="0">
            <a:noAutofit/>
          </a:bodyPr>
          <a:lstStyle>
            <a:lvl1pPr lvl="0" rtl="0">
              <a:spcBef>
                <a:spcPts val="0"/>
              </a:spcBef>
              <a:spcAft>
                <a:spcPts val="0"/>
              </a:spcAft>
              <a:buSzPts val="3600"/>
              <a:buNone/>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a:p>
        </p:txBody>
      </p:sp>
      <p:sp>
        <p:nvSpPr>
          <p:cNvPr id="59" name="Google Shape;59;p7"/>
          <p:cNvSpPr txBox="1">
            <a:spLocks noGrp="1"/>
          </p:cNvSpPr>
          <p:nvPr>
            <p:ph type="body" idx="1"/>
          </p:nvPr>
        </p:nvSpPr>
        <p:spPr>
          <a:xfrm>
            <a:off x="855300" y="1627900"/>
            <a:ext cx="2315700" cy="2870400"/>
          </a:xfrm>
          <a:prstGeom prst="rect">
            <a:avLst/>
          </a:prstGeom>
        </p:spPr>
        <p:txBody>
          <a:bodyPr spcFirstLastPara="1" wrap="square" lIns="0" tIns="0" rIns="0" bIns="0" anchor="t" anchorCtr="0">
            <a:noAutofit/>
          </a:bodyPr>
          <a:lstStyle>
            <a:lvl1pPr marL="457200" lvl="0" indent="-342900" rtl="0">
              <a:spcBef>
                <a:spcPts val="0"/>
              </a:spcBef>
              <a:spcAft>
                <a:spcPts val="0"/>
              </a:spcAft>
              <a:buSzPts val="1800"/>
              <a:buChar char="⦿"/>
              <a:defRPr sz="1800"/>
            </a:lvl1pPr>
            <a:lvl2pPr marL="914400" lvl="1" indent="-342900" rtl="0">
              <a:spcBef>
                <a:spcPts val="1000"/>
              </a:spcBef>
              <a:spcAft>
                <a:spcPts val="0"/>
              </a:spcAft>
              <a:buSzPts val="1800"/>
              <a:buChar char="⌾"/>
              <a:defRPr sz="1800"/>
            </a:lvl2pPr>
            <a:lvl3pPr marL="1371600" lvl="2" indent="-342900" rtl="0">
              <a:spcBef>
                <a:spcPts val="1000"/>
              </a:spcBef>
              <a:spcAft>
                <a:spcPts val="0"/>
              </a:spcAft>
              <a:buSzPts val="1800"/>
              <a:buChar char="•"/>
              <a:defRPr sz="1800"/>
            </a:lvl3pPr>
            <a:lvl4pPr marL="1828800" lvl="3" indent="-342900" rtl="0">
              <a:spcBef>
                <a:spcPts val="1000"/>
              </a:spcBef>
              <a:spcAft>
                <a:spcPts val="0"/>
              </a:spcAft>
              <a:buSzPts val="1800"/>
              <a:buChar char="●"/>
              <a:defRPr sz="1800"/>
            </a:lvl4pPr>
            <a:lvl5pPr marL="2286000" lvl="4" indent="-342900" rtl="0">
              <a:spcBef>
                <a:spcPts val="1000"/>
              </a:spcBef>
              <a:spcAft>
                <a:spcPts val="0"/>
              </a:spcAft>
              <a:buSzPts val="1800"/>
              <a:buChar char="○"/>
              <a:defRPr sz="1800"/>
            </a:lvl5pPr>
            <a:lvl6pPr marL="2743200" lvl="5" indent="-342900" rtl="0">
              <a:spcBef>
                <a:spcPts val="1000"/>
              </a:spcBef>
              <a:spcAft>
                <a:spcPts val="0"/>
              </a:spcAft>
              <a:buSzPts val="1800"/>
              <a:buChar char="■"/>
              <a:defRPr sz="1800"/>
            </a:lvl6pPr>
            <a:lvl7pPr marL="3200400" lvl="6" indent="-342900" rtl="0">
              <a:spcBef>
                <a:spcPts val="1000"/>
              </a:spcBef>
              <a:spcAft>
                <a:spcPts val="0"/>
              </a:spcAft>
              <a:buSzPts val="1800"/>
              <a:buChar char="●"/>
              <a:defRPr sz="1800"/>
            </a:lvl7pPr>
            <a:lvl8pPr marL="3657600" lvl="7" indent="-342900" rtl="0">
              <a:spcBef>
                <a:spcPts val="1000"/>
              </a:spcBef>
              <a:spcAft>
                <a:spcPts val="0"/>
              </a:spcAft>
              <a:buSzPts val="1800"/>
              <a:buChar char="○"/>
              <a:defRPr sz="1800"/>
            </a:lvl8pPr>
            <a:lvl9pPr marL="4114800" lvl="8" indent="-342900" rtl="0">
              <a:spcBef>
                <a:spcPts val="1000"/>
              </a:spcBef>
              <a:spcAft>
                <a:spcPts val="1000"/>
              </a:spcAft>
              <a:buSzPts val="1800"/>
              <a:buChar char="■"/>
              <a:defRPr sz="1800"/>
            </a:lvl9pPr>
          </a:lstStyle>
          <a:p>
            <a:endParaRPr/>
          </a:p>
        </p:txBody>
      </p:sp>
      <p:sp>
        <p:nvSpPr>
          <p:cNvPr id="60" name="Google Shape;60;p7"/>
          <p:cNvSpPr txBox="1">
            <a:spLocks noGrp="1"/>
          </p:cNvSpPr>
          <p:nvPr>
            <p:ph type="body" idx="2"/>
          </p:nvPr>
        </p:nvSpPr>
        <p:spPr>
          <a:xfrm>
            <a:off x="3414199" y="1627900"/>
            <a:ext cx="2315700" cy="2870400"/>
          </a:xfrm>
          <a:prstGeom prst="rect">
            <a:avLst/>
          </a:prstGeom>
        </p:spPr>
        <p:txBody>
          <a:bodyPr spcFirstLastPara="1" wrap="square" lIns="0" tIns="0" rIns="0" bIns="0" anchor="t" anchorCtr="0">
            <a:noAutofit/>
          </a:bodyPr>
          <a:lstStyle>
            <a:lvl1pPr marL="457200" lvl="0" indent="-342900" rtl="0">
              <a:spcBef>
                <a:spcPts val="0"/>
              </a:spcBef>
              <a:spcAft>
                <a:spcPts val="0"/>
              </a:spcAft>
              <a:buSzPts val="1800"/>
              <a:buChar char="⦿"/>
              <a:defRPr sz="1800"/>
            </a:lvl1pPr>
            <a:lvl2pPr marL="914400" lvl="1" indent="-342900" rtl="0">
              <a:spcBef>
                <a:spcPts val="1000"/>
              </a:spcBef>
              <a:spcAft>
                <a:spcPts val="0"/>
              </a:spcAft>
              <a:buSzPts val="1800"/>
              <a:buChar char="⌾"/>
              <a:defRPr sz="1800"/>
            </a:lvl2pPr>
            <a:lvl3pPr marL="1371600" lvl="2" indent="-342900" rtl="0">
              <a:spcBef>
                <a:spcPts val="1000"/>
              </a:spcBef>
              <a:spcAft>
                <a:spcPts val="0"/>
              </a:spcAft>
              <a:buSzPts val="1800"/>
              <a:buChar char="•"/>
              <a:defRPr sz="1800"/>
            </a:lvl3pPr>
            <a:lvl4pPr marL="1828800" lvl="3" indent="-342900" rtl="0">
              <a:spcBef>
                <a:spcPts val="1000"/>
              </a:spcBef>
              <a:spcAft>
                <a:spcPts val="0"/>
              </a:spcAft>
              <a:buSzPts val="1800"/>
              <a:buChar char="●"/>
              <a:defRPr sz="1800"/>
            </a:lvl4pPr>
            <a:lvl5pPr marL="2286000" lvl="4" indent="-342900" rtl="0">
              <a:spcBef>
                <a:spcPts val="1000"/>
              </a:spcBef>
              <a:spcAft>
                <a:spcPts val="0"/>
              </a:spcAft>
              <a:buSzPts val="1800"/>
              <a:buChar char="○"/>
              <a:defRPr sz="1800"/>
            </a:lvl5pPr>
            <a:lvl6pPr marL="2743200" lvl="5" indent="-342900" rtl="0">
              <a:spcBef>
                <a:spcPts val="1000"/>
              </a:spcBef>
              <a:spcAft>
                <a:spcPts val="0"/>
              </a:spcAft>
              <a:buSzPts val="1800"/>
              <a:buChar char="■"/>
              <a:defRPr sz="1800"/>
            </a:lvl6pPr>
            <a:lvl7pPr marL="3200400" lvl="6" indent="-342900" rtl="0">
              <a:spcBef>
                <a:spcPts val="1000"/>
              </a:spcBef>
              <a:spcAft>
                <a:spcPts val="0"/>
              </a:spcAft>
              <a:buSzPts val="1800"/>
              <a:buChar char="●"/>
              <a:defRPr sz="1800"/>
            </a:lvl7pPr>
            <a:lvl8pPr marL="3657600" lvl="7" indent="-342900" rtl="0">
              <a:spcBef>
                <a:spcPts val="1000"/>
              </a:spcBef>
              <a:spcAft>
                <a:spcPts val="0"/>
              </a:spcAft>
              <a:buSzPts val="1800"/>
              <a:buChar char="○"/>
              <a:defRPr sz="1800"/>
            </a:lvl8pPr>
            <a:lvl9pPr marL="4114800" lvl="8" indent="-342900" rtl="0">
              <a:spcBef>
                <a:spcPts val="1000"/>
              </a:spcBef>
              <a:spcAft>
                <a:spcPts val="1000"/>
              </a:spcAft>
              <a:buSzPts val="1800"/>
              <a:buChar char="■"/>
              <a:defRPr sz="1800"/>
            </a:lvl9pPr>
          </a:lstStyle>
          <a:p>
            <a:endParaRPr/>
          </a:p>
        </p:txBody>
      </p:sp>
      <p:sp>
        <p:nvSpPr>
          <p:cNvPr id="61" name="Google Shape;61;p7"/>
          <p:cNvSpPr txBox="1">
            <a:spLocks noGrp="1"/>
          </p:cNvSpPr>
          <p:nvPr>
            <p:ph type="body" idx="3"/>
          </p:nvPr>
        </p:nvSpPr>
        <p:spPr>
          <a:xfrm>
            <a:off x="5973097" y="1627900"/>
            <a:ext cx="2315700" cy="2870400"/>
          </a:xfrm>
          <a:prstGeom prst="rect">
            <a:avLst/>
          </a:prstGeom>
        </p:spPr>
        <p:txBody>
          <a:bodyPr spcFirstLastPara="1" wrap="square" lIns="0" tIns="0" rIns="0" bIns="0" anchor="t" anchorCtr="0">
            <a:noAutofit/>
          </a:bodyPr>
          <a:lstStyle>
            <a:lvl1pPr marL="457200" lvl="0" indent="-342900" rtl="0">
              <a:spcBef>
                <a:spcPts val="0"/>
              </a:spcBef>
              <a:spcAft>
                <a:spcPts val="0"/>
              </a:spcAft>
              <a:buSzPts val="1800"/>
              <a:buChar char="⦿"/>
              <a:defRPr sz="1800"/>
            </a:lvl1pPr>
            <a:lvl2pPr marL="914400" lvl="1" indent="-342900" rtl="0">
              <a:spcBef>
                <a:spcPts val="1000"/>
              </a:spcBef>
              <a:spcAft>
                <a:spcPts val="0"/>
              </a:spcAft>
              <a:buSzPts val="1800"/>
              <a:buChar char="⌾"/>
              <a:defRPr sz="1800"/>
            </a:lvl2pPr>
            <a:lvl3pPr marL="1371600" lvl="2" indent="-342900" rtl="0">
              <a:spcBef>
                <a:spcPts val="1000"/>
              </a:spcBef>
              <a:spcAft>
                <a:spcPts val="0"/>
              </a:spcAft>
              <a:buSzPts val="1800"/>
              <a:buChar char="•"/>
              <a:defRPr sz="1800"/>
            </a:lvl3pPr>
            <a:lvl4pPr marL="1828800" lvl="3" indent="-342900" rtl="0">
              <a:spcBef>
                <a:spcPts val="1000"/>
              </a:spcBef>
              <a:spcAft>
                <a:spcPts val="0"/>
              </a:spcAft>
              <a:buSzPts val="1800"/>
              <a:buChar char="●"/>
              <a:defRPr sz="1800"/>
            </a:lvl4pPr>
            <a:lvl5pPr marL="2286000" lvl="4" indent="-342900" rtl="0">
              <a:spcBef>
                <a:spcPts val="1000"/>
              </a:spcBef>
              <a:spcAft>
                <a:spcPts val="0"/>
              </a:spcAft>
              <a:buSzPts val="1800"/>
              <a:buChar char="○"/>
              <a:defRPr sz="1800"/>
            </a:lvl5pPr>
            <a:lvl6pPr marL="2743200" lvl="5" indent="-342900" rtl="0">
              <a:spcBef>
                <a:spcPts val="1000"/>
              </a:spcBef>
              <a:spcAft>
                <a:spcPts val="0"/>
              </a:spcAft>
              <a:buSzPts val="1800"/>
              <a:buChar char="■"/>
              <a:defRPr sz="1800"/>
            </a:lvl6pPr>
            <a:lvl7pPr marL="3200400" lvl="6" indent="-342900" rtl="0">
              <a:spcBef>
                <a:spcPts val="1000"/>
              </a:spcBef>
              <a:spcAft>
                <a:spcPts val="0"/>
              </a:spcAft>
              <a:buSzPts val="1800"/>
              <a:buChar char="●"/>
              <a:defRPr sz="1800"/>
            </a:lvl7pPr>
            <a:lvl8pPr marL="3657600" lvl="7" indent="-342900" rtl="0">
              <a:spcBef>
                <a:spcPts val="1000"/>
              </a:spcBef>
              <a:spcAft>
                <a:spcPts val="0"/>
              </a:spcAft>
              <a:buSzPts val="1800"/>
              <a:buChar char="○"/>
              <a:defRPr sz="1800"/>
            </a:lvl8pPr>
            <a:lvl9pPr marL="4114800" lvl="8" indent="-342900" rtl="0">
              <a:spcBef>
                <a:spcPts val="1000"/>
              </a:spcBef>
              <a:spcAft>
                <a:spcPts val="1000"/>
              </a:spcAft>
              <a:buSzPts val="1800"/>
              <a:buChar char="■"/>
              <a:defRPr sz="1800"/>
            </a:lvl9pPr>
          </a:lstStyle>
          <a:p>
            <a:endParaRPr/>
          </a:p>
        </p:txBody>
      </p:sp>
      <p:sp>
        <p:nvSpPr>
          <p:cNvPr id="62" name="Google Shape;62;p7"/>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63"/>
        <p:cNvGrpSpPr/>
        <p:nvPr/>
      </p:nvGrpSpPr>
      <p:grpSpPr>
        <a:xfrm>
          <a:off x="0" y="0"/>
          <a:ext cx="0" cy="0"/>
          <a:chOff x="0" y="0"/>
          <a:chExt cx="0" cy="0"/>
        </a:xfrm>
      </p:grpSpPr>
      <p:grpSp>
        <p:nvGrpSpPr>
          <p:cNvPr id="64" name="Google Shape;64;p8"/>
          <p:cNvGrpSpPr/>
          <p:nvPr/>
        </p:nvGrpSpPr>
        <p:grpSpPr>
          <a:xfrm>
            <a:off x="-5" y="-4"/>
            <a:ext cx="3882108" cy="2241339"/>
            <a:chOff x="-5" y="-4"/>
            <a:chExt cx="3882108" cy="2241339"/>
          </a:xfrm>
        </p:grpSpPr>
        <p:sp>
          <p:nvSpPr>
            <p:cNvPr id="65" name="Google Shape;65;p8"/>
            <p:cNvSpPr/>
            <p:nvPr/>
          </p:nvSpPr>
          <p:spPr>
            <a:xfrm>
              <a:off x="-5" y="-4"/>
              <a:ext cx="3882108" cy="2241339"/>
            </a:xfrm>
            <a:custGeom>
              <a:avLst/>
              <a:gdLst/>
              <a:ahLst/>
              <a:cxnLst/>
              <a:rect l="l" t="t" r="r" b="b"/>
              <a:pathLst>
                <a:path w="2575196" h="1486792" extrusionOk="0">
                  <a:moveTo>
                    <a:pt x="0" y="0"/>
                  </a:moveTo>
                  <a:lnTo>
                    <a:pt x="0" y="1486792"/>
                  </a:lnTo>
                  <a:lnTo>
                    <a:pt x="2575197" y="0"/>
                  </a:lnTo>
                  <a:lnTo>
                    <a:pt x="0" y="0"/>
                  </a:lnTo>
                  <a:close/>
                </a:path>
              </a:pathLst>
            </a:custGeom>
            <a:gradFill>
              <a:gsLst>
                <a:gs pos="0">
                  <a:schemeClr val="accent4"/>
                </a:gs>
                <a:gs pos="27000">
                  <a:schemeClr val="accent3"/>
                </a:gs>
                <a:gs pos="84000">
                  <a:schemeClr val="accent2"/>
                </a:gs>
                <a:gs pos="100000">
                  <a:schemeClr val="accent2"/>
                </a:gs>
              </a:gsLst>
              <a:lin ang="3600008"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 name="Google Shape;66;p8"/>
            <p:cNvSpPr/>
            <p:nvPr/>
          </p:nvSpPr>
          <p:spPr>
            <a:xfrm>
              <a:off x="-5" y="-4"/>
              <a:ext cx="3767261" cy="2205056"/>
            </a:xfrm>
            <a:custGeom>
              <a:avLst/>
              <a:gdLst/>
              <a:ahLst/>
              <a:cxnLst/>
              <a:rect l="l" t="t" r="r" b="b"/>
              <a:pathLst>
                <a:path w="2499012" h="1462724" extrusionOk="0">
                  <a:moveTo>
                    <a:pt x="951608" y="223467"/>
                  </a:moveTo>
                  <a:cubicBezTo>
                    <a:pt x="964432" y="226086"/>
                    <a:pt x="976939" y="217818"/>
                    <a:pt x="979561" y="204999"/>
                  </a:cubicBezTo>
                  <a:cubicBezTo>
                    <a:pt x="979561" y="204996"/>
                    <a:pt x="979561" y="204993"/>
                    <a:pt x="979561" y="204990"/>
                  </a:cubicBezTo>
                  <a:lnTo>
                    <a:pt x="1072011" y="204990"/>
                  </a:lnTo>
                  <a:lnTo>
                    <a:pt x="1147817" y="129185"/>
                  </a:lnTo>
                  <a:lnTo>
                    <a:pt x="1160451" y="129185"/>
                  </a:lnTo>
                  <a:cubicBezTo>
                    <a:pt x="1163073" y="142004"/>
                    <a:pt x="1175580" y="150274"/>
                    <a:pt x="1188404" y="147657"/>
                  </a:cubicBezTo>
                  <a:cubicBezTo>
                    <a:pt x="1201228" y="145041"/>
                    <a:pt x="1209503" y="132528"/>
                    <a:pt x="1206882" y="119709"/>
                  </a:cubicBezTo>
                  <a:cubicBezTo>
                    <a:pt x="1204260" y="106890"/>
                    <a:pt x="1191752" y="98620"/>
                    <a:pt x="1178929" y="101236"/>
                  </a:cubicBezTo>
                  <a:cubicBezTo>
                    <a:pt x="1169611" y="103135"/>
                    <a:pt x="1162346" y="110406"/>
                    <a:pt x="1160451" y="119709"/>
                  </a:cubicBezTo>
                  <a:lnTo>
                    <a:pt x="1143837" y="119709"/>
                  </a:lnTo>
                  <a:lnTo>
                    <a:pt x="1103123" y="160454"/>
                  </a:lnTo>
                  <a:lnTo>
                    <a:pt x="1103123" y="160454"/>
                  </a:lnTo>
                  <a:lnTo>
                    <a:pt x="1068126" y="195514"/>
                  </a:lnTo>
                  <a:lnTo>
                    <a:pt x="979687" y="195514"/>
                  </a:lnTo>
                  <a:cubicBezTo>
                    <a:pt x="977066" y="182696"/>
                    <a:pt x="964557" y="174429"/>
                    <a:pt x="951734" y="177049"/>
                  </a:cubicBezTo>
                  <a:cubicBezTo>
                    <a:pt x="938910" y="179669"/>
                    <a:pt x="930635" y="192184"/>
                    <a:pt x="933256" y="205002"/>
                  </a:cubicBezTo>
                  <a:cubicBezTo>
                    <a:pt x="935184" y="214300"/>
                    <a:pt x="942448" y="221567"/>
                    <a:pt x="951734" y="223467"/>
                  </a:cubicBezTo>
                  <a:close/>
                  <a:moveTo>
                    <a:pt x="1183761" y="110233"/>
                  </a:moveTo>
                  <a:cubicBezTo>
                    <a:pt x="1191626" y="110233"/>
                    <a:pt x="1197975" y="116597"/>
                    <a:pt x="1197975" y="124447"/>
                  </a:cubicBezTo>
                  <a:cubicBezTo>
                    <a:pt x="1197975" y="132297"/>
                    <a:pt x="1191626" y="138660"/>
                    <a:pt x="1183761" y="138660"/>
                  </a:cubicBezTo>
                  <a:cubicBezTo>
                    <a:pt x="1175896" y="138660"/>
                    <a:pt x="1169548" y="132297"/>
                    <a:pt x="1169548" y="124447"/>
                  </a:cubicBezTo>
                  <a:cubicBezTo>
                    <a:pt x="1169516" y="116614"/>
                    <a:pt x="1175865" y="110251"/>
                    <a:pt x="1183698" y="110233"/>
                  </a:cubicBezTo>
                  <a:cubicBezTo>
                    <a:pt x="1183730" y="110233"/>
                    <a:pt x="1183730" y="110233"/>
                    <a:pt x="1183761" y="110233"/>
                  </a:cubicBezTo>
                  <a:close/>
                  <a:moveTo>
                    <a:pt x="956346" y="186039"/>
                  </a:moveTo>
                  <a:cubicBezTo>
                    <a:pt x="964210" y="186039"/>
                    <a:pt x="970559" y="192402"/>
                    <a:pt x="970559" y="200252"/>
                  </a:cubicBezTo>
                  <a:cubicBezTo>
                    <a:pt x="970559" y="208102"/>
                    <a:pt x="964210" y="214465"/>
                    <a:pt x="956346" y="214465"/>
                  </a:cubicBezTo>
                  <a:cubicBezTo>
                    <a:pt x="948481" y="214465"/>
                    <a:pt x="942132" y="208102"/>
                    <a:pt x="942132" y="200252"/>
                  </a:cubicBezTo>
                  <a:cubicBezTo>
                    <a:pt x="942101" y="192419"/>
                    <a:pt x="948449" y="186056"/>
                    <a:pt x="956282" y="186039"/>
                  </a:cubicBezTo>
                  <a:cubicBezTo>
                    <a:pt x="956314" y="186039"/>
                    <a:pt x="956314" y="186039"/>
                    <a:pt x="956346" y="186039"/>
                  </a:cubicBezTo>
                  <a:close/>
                  <a:moveTo>
                    <a:pt x="2098161" y="25426"/>
                  </a:moveTo>
                  <a:cubicBezTo>
                    <a:pt x="2085337" y="22810"/>
                    <a:pt x="2072830" y="31082"/>
                    <a:pt x="2070208" y="43904"/>
                  </a:cubicBezTo>
                  <a:cubicBezTo>
                    <a:pt x="2067587" y="56725"/>
                    <a:pt x="2075862" y="69240"/>
                    <a:pt x="2088686" y="71857"/>
                  </a:cubicBezTo>
                  <a:lnTo>
                    <a:pt x="2088686" y="271319"/>
                  </a:lnTo>
                  <a:lnTo>
                    <a:pt x="1903910" y="271319"/>
                  </a:lnTo>
                  <a:lnTo>
                    <a:pt x="1752300" y="422930"/>
                  </a:lnTo>
                  <a:lnTo>
                    <a:pt x="1661807" y="422930"/>
                  </a:lnTo>
                  <a:cubicBezTo>
                    <a:pt x="1659186" y="410112"/>
                    <a:pt x="1646678" y="401840"/>
                    <a:pt x="1633854" y="404459"/>
                  </a:cubicBezTo>
                  <a:cubicBezTo>
                    <a:pt x="1621031" y="407074"/>
                    <a:pt x="1612756" y="419588"/>
                    <a:pt x="1615377" y="432405"/>
                  </a:cubicBezTo>
                  <a:cubicBezTo>
                    <a:pt x="1617999" y="445223"/>
                    <a:pt x="1630506" y="453495"/>
                    <a:pt x="1643330" y="450877"/>
                  </a:cubicBezTo>
                  <a:cubicBezTo>
                    <a:pt x="1652648" y="448978"/>
                    <a:pt x="1659913" y="441707"/>
                    <a:pt x="1661807" y="432405"/>
                  </a:cubicBezTo>
                  <a:lnTo>
                    <a:pt x="1756153" y="432405"/>
                  </a:lnTo>
                  <a:lnTo>
                    <a:pt x="1907764" y="280795"/>
                  </a:lnTo>
                  <a:lnTo>
                    <a:pt x="2088780" y="280795"/>
                  </a:lnTo>
                  <a:lnTo>
                    <a:pt x="2098256" y="275425"/>
                  </a:lnTo>
                  <a:lnTo>
                    <a:pt x="2098256" y="71857"/>
                  </a:lnTo>
                  <a:cubicBezTo>
                    <a:pt x="2111080" y="69253"/>
                    <a:pt x="2119355" y="56749"/>
                    <a:pt x="2116765" y="43928"/>
                  </a:cubicBezTo>
                  <a:cubicBezTo>
                    <a:pt x="2114870" y="34605"/>
                    <a:pt x="2107574" y="27319"/>
                    <a:pt x="2098256" y="25426"/>
                  </a:cubicBezTo>
                  <a:close/>
                  <a:moveTo>
                    <a:pt x="1638592" y="441881"/>
                  </a:moveTo>
                  <a:cubicBezTo>
                    <a:pt x="1630728" y="441881"/>
                    <a:pt x="1624379" y="435517"/>
                    <a:pt x="1624379" y="427668"/>
                  </a:cubicBezTo>
                  <a:cubicBezTo>
                    <a:pt x="1624379" y="419819"/>
                    <a:pt x="1630728" y="413454"/>
                    <a:pt x="1638592" y="413454"/>
                  </a:cubicBezTo>
                  <a:cubicBezTo>
                    <a:pt x="1646457" y="413454"/>
                    <a:pt x="1652806" y="419819"/>
                    <a:pt x="1652806" y="427668"/>
                  </a:cubicBezTo>
                  <a:cubicBezTo>
                    <a:pt x="1652806" y="435517"/>
                    <a:pt x="1646457" y="441881"/>
                    <a:pt x="1638592" y="441881"/>
                  </a:cubicBezTo>
                  <a:close/>
                  <a:moveTo>
                    <a:pt x="2093423" y="62855"/>
                  </a:moveTo>
                  <a:cubicBezTo>
                    <a:pt x="2085559" y="62855"/>
                    <a:pt x="2079210" y="56492"/>
                    <a:pt x="2079210" y="48642"/>
                  </a:cubicBezTo>
                  <a:cubicBezTo>
                    <a:pt x="2079210" y="40792"/>
                    <a:pt x="2085559" y="34428"/>
                    <a:pt x="2093423" y="34428"/>
                  </a:cubicBezTo>
                  <a:cubicBezTo>
                    <a:pt x="2101288" y="34428"/>
                    <a:pt x="2107637" y="40792"/>
                    <a:pt x="2107637" y="48642"/>
                  </a:cubicBezTo>
                  <a:cubicBezTo>
                    <a:pt x="2107637" y="56492"/>
                    <a:pt x="2101288" y="62855"/>
                    <a:pt x="2093423" y="62855"/>
                  </a:cubicBezTo>
                  <a:close/>
                  <a:moveTo>
                    <a:pt x="1330634" y="147662"/>
                  </a:moveTo>
                  <a:cubicBezTo>
                    <a:pt x="1343458" y="150281"/>
                    <a:pt x="1355965" y="142012"/>
                    <a:pt x="1358586" y="129194"/>
                  </a:cubicBezTo>
                  <a:cubicBezTo>
                    <a:pt x="1358586" y="129191"/>
                    <a:pt x="1358586" y="129188"/>
                    <a:pt x="1358586" y="129185"/>
                  </a:cubicBezTo>
                  <a:lnTo>
                    <a:pt x="1491720" y="129185"/>
                  </a:lnTo>
                  <a:lnTo>
                    <a:pt x="1491720" y="0"/>
                  </a:lnTo>
                  <a:lnTo>
                    <a:pt x="1482244" y="0"/>
                  </a:lnTo>
                  <a:lnTo>
                    <a:pt x="1482244" y="119709"/>
                  </a:lnTo>
                  <a:lnTo>
                    <a:pt x="1358586" y="119709"/>
                  </a:lnTo>
                  <a:cubicBezTo>
                    <a:pt x="1355965" y="106891"/>
                    <a:pt x="1343458" y="98624"/>
                    <a:pt x="1330634" y="101244"/>
                  </a:cubicBezTo>
                  <a:cubicBezTo>
                    <a:pt x="1317810" y="103864"/>
                    <a:pt x="1309535" y="116379"/>
                    <a:pt x="1312156" y="129197"/>
                  </a:cubicBezTo>
                  <a:cubicBezTo>
                    <a:pt x="1314083" y="138495"/>
                    <a:pt x="1321348" y="145762"/>
                    <a:pt x="1330634" y="147662"/>
                  </a:cubicBezTo>
                  <a:close/>
                  <a:moveTo>
                    <a:pt x="1335372" y="110233"/>
                  </a:moveTo>
                  <a:cubicBezTo>
                    <a:pt x="1343236" y="110233"/>
                    <a:pt x="1349585" y="116597"/>
                    <a:pt x="1349585" y="124447"/>
                  </a:cubicBezTo>
                  <a:cubicBezTo>
                    <a:pt x="1349585" y="132297"/>
                    <a:pt x="1343236" y="138660"/>
                    <a:pt x="1335372" y="138660"/>
                  </a:cubicBezTo>
                  <a:cubicBezTo>
                    <a:pt x="1327507" y="138660"/>
                    <a:pt x="1321158" y="132297"/>
                    <a:pt x="1321158" y="124447"/>
                  </a:cubicBezTo>
                  <a:cubicBezTo>
                    <a:pt x="1321127" y="116614"/>
                    <a:pt x="1327475" y="110251"/>
                    <a:pt x="1335308" y="110233"/>
                  </a:cubicBezTo>
                  <a:cubicBezTo>
                    <a:pt x="1335340" y="110233"/>
                    <a:pt x="1335340" y="110233"/>
                    <a:pt x="1335372" y="110233"/>
                  </a:cubicBezTo>
                  <a:close/>
                  <a:moveTo>
                    <a:pt x="1188499" y="0"/>
                  </a:moveTo>
                  <a:lnTo>
                    <a:pt x="1179023" y="0"/>
                  </a:lnTo>
                  <a:lnTo>
                    <a:pt x="1179023" y="43904"/>
                  </a:lnTo>
                  <a:lnTo>
                    <a:pt x="1036889" y="43904"/>
                  </a:lnTo>
                  <a:lnTo>
                    <a:pt x="1036889" y="0"/>
                  </a:lnTo>
                  <a:lnTo>
                    <a:pt x="1027413" y="0"/>
                  </a:lnTo>
                  <a:lnTo>
                    <a:pt x="1027413" y="53379"/>
                  </a:lnTo>
                  <a:lnTo>
                    <a:pt x="1188499" y="53379"/>
                  </a:lnTo>
                  <a:close/>
                  <a:moveTo>
                    <a:pt x="2173966" y="25426"/>
                  </a:moveTo>
                  <a:cubicBezTo>
                    <a:pt x="2161143" y="22810"/>
                    <a:pt x="2148635" y="31082"/>
                    <a:pt x="2146013" y="43904"/>
                  </a:cubicBezTo>
                  <a:cubicBezTo>
                    <a:pt x="2143392" y="56725"/>
                    <a:pt x="2151667" y="69240"/>
                    <a:pt x="2164491" y="71857"/>
                  </a:cubicBezTo>
                  <a:lnTo>
                    <a:pt x="2164491" y="237112"/>
                  </a:lnTo>
                  <a:lnTo>
                    <a:pt x="2173966" y="231648"/>
                  </a:lnTo>
                  <a:lnTo>
                    <a:pt x="2173966" y="71857"/>
                  </a:lnTo>
                  <a:cubicBezTo>
                    <a:pt x="2186790" y="69253"/>
                    <a:pt x="2195065" y="56749"/>
                    <a:pt x="2192475" y="43928"/>
                  </a:cubicBezTo>
                  <a:cubicBezTo>
                    <a:pt x="2190580" y="34605"/>
                    <a:pt x="2183284" y="27319"/>
                    <a:pt x="2173966" y="25426"/>
                  </a:cubicBezTo>
                  <a:close/>
                  <a:moveTo>
                    <a:pt x="2169229" y="62855"/>
                  </a:moveTo>
                  <a:cubicBezTo>
                    <a:pt x="2161364" y="62855"/>
                    <a:pt x="2155015" y="56492"/>
                    <a:pt x="2155015" y="48642"/>
                  </a:cubicBezTo>
                  <a:cubicBezTo>
                    <a:pt x="2155015" y="40792"/>
                    <a:pt x="2161364" y="34428"/>
                    <a:pt x="2169229" y="34428"/>
                  </a:cubicBezTo>
                  <a:cubicBezTo>
                    <a:pt x="2177093" y="34428"/>
                    <a:pt x="2183442" y="40792"/>
                    <a:pt x="2183442" y="48642"/>
                  </a:cubicBezTo>
                  <a:cubicBezTo>
                    <a:pt x="2183442" y="56492"/>
                    <a:pt x="2177093" y="62855"/>
                    <a:pt x="2169229" y="62855"/>
                  </a:cubicBezTo>
                  <a:close/>
                  <a:moveTo>
                    <a:pt x="1027413" y="147662"/>
                  </a:moveTo>
                  <a:cubicBezTo>
                    <a:pt x="1040237" y="150276"/>
                    <a:pt x="1052745" y="142002"/>
                    <a:pt x="1055366" y="129183"/>
                  </a:cubicBezTo>
                  <a:cubicBezTo>
                    <a:pt x="1057956" y="116363"/>
                    <a:pt x="1049713" y="103852"/>
                    <a:pt x="1036889" y="101239"/>
                  </a:cubicBezTo>
                  <a:cubicBezTo>
                    <a:pt x="1024065" y="98626"/>
                    <a:pt x="1011557" y="106894"/>
                    <a:pt x="1008935" y="119709"/>
                  </a:cubicBezTo>
                  <a:lnTo>
                    <a:pt x="961083" y="119709"/>
                  </a:lnTo>
                  <a:lnTo>
                    <a:pt x="961083" y="0"/>
                  </a:lnTo>
                  <a:lnTo>
                    <a:pt x="951608" y="0"/>
                  </a:lnTo>
                  <a:lnTo>
                    <a:pt x="951608" y="129185"/>
                  </a:lnTo>
                  <a:lnTo>
                    <a:pt x="1008935" y="129185"/>
                  </a:lnTo>
                  <a:cubicBezTo>
                    <a:pt x="1010831" y="138491"/>
                    <a:pt x="1018095" y="145764"/>
                    <a:pt x="1027413" y="147662"/>
                  </a:cubicBezTo>
                  <a:close/>
                  <a:moveTo>
                    <a:pt x="1032151" y="110233"/>
                  </a:moveTo>
                  <a:cubicBezTo>
                    <a:pt x="1040016" y="110233"/>
                    <a:pt x="1046364" y="116597"/>
                    <a:pt x="1046364" y="124447"/>
                  </a:cubicBezTo>
                  <a:cubicBezTo>
                    <a:pt x="1046364" y="132297"/>
                    <a:pt x="1040016" y="138660"/>
                    <a:pt x="1032151" y="138660"/>
                  </a:cubicBezTo>
                  <a:cubicBezTo>
                    <a:pt x="1024286" y="138660"/>
                    <a:pt x="1017937" y="132297"/>
                    <a:pt x="1017937" y="124447"/>
                  </a:cubicBezTo>
                  <a:cubicBezTo>
                    <a:pt x="1017906" y="116614"/>
                    <a:pt x="1024254" y="110251"/>
                    <a:pt x="1032088" y="110233"/>
                  </a:cubicBezTo>
                  <a:cubicBezTo>
                    <a:pt x="1032119" y="110233"/>
                    <a:pt x="1032119" y="110233"/>
                    <a:pt x="1032151" y="110233"/>
                  </a:cubicBezTo>
                  <a:close/>
                  <a:moveTo>
                    <a:pt x="1691182" y="498735"/>
                  </a:moveTo>
                  <a:lnTo>
                    <a:pt x="1633854" y="498735"/>
                  </a:lnTo>
                  <a:lnTo>
                    <a:pt x="1633854" y="543492"/>
                  </a:lnTo>
                  <a:lnTo>
                    <a:pt x="1643330" y="537996"/>
                  </a:lnTo>
                  <a:lnTo>
                    <a:pt x="1643330" y="508211"/>
                  </a:lnTo>
                  <a:lnTo>
                    <a:pt x="1691182" y="508211"/>
                  </a:lnTo>
                  <a:cubicBezTo>
                    <a:pt x="1691182" y="508842"/>
                    <a:pt x="1691530" y="509442"/>
                    <a:pt x="1691719" y="510074"/>
                  </a:cubicBezTo>
                  <a:lnTo>
                    <a:pt x="1700342" y="505084"/>
                  </a:lnTo>
                  <a:cubicBezTo>
                    <a:pt x="1700310" y="504547"/>
                    <a:pt x="1700310" y="504010"/>
                    <a:pt x="1700342" y="503473"/>
                  </a:cubicBezTo>
                  <a:cubicBezTo>
                    <a:pt x="1700310" y="495658"/>
                    <a:pt x="1706596" y="489288"/>
                    <a:pt x="1714398" y="489243"/>
                  </a:cubicBezTo>
                  <a:cubicBezTo>
                    <a:pt x="1717524" y="489225"/>
                    <a:pt x="1720557" y="490232"/>
                    <a:pt x="1723020" y="492102"/>
                  </a:cubicBezTo>
                  <a:lnTo>
                    <a:pt x="1731675" y="487111"/>
                  </a:lnTo>
                  <a:cubicBezTo>
                    <a:pt x="1722641" y="477655"/>
                    <a:pt x="1707638" y="477314"/>
                    <a:pt x="1698194" y="486353"/>
                  </a:cubicBezTo>
                  <a:cubicBezTo>
                    <a:pt x="1694688" y="489689"/>
                    <a:pt x="1692319" y="494007"/>
                    <a:pt x="1691340" y="498735"/>
                  </a:cubicBezTo>
                  <a:close/>
                  <a:moveTo>
                    <a:pt x="1882085" y="400157"/>
                  </a:moveTo>
                  <a:lnTo>
                    <a:pt x="1913671" y="381900"/>
                  </a:lnTo>
                  <a:lnTo>
                    <a:pt x="1938939" y="356632"/>
                  </a:lnTo>
                  <a:lnTo>
                    <a:pt x="1957448" y="356632"/>
                  </a:lnTo>
                  <a:lnTo>
                    <a:pt x="1973872" y="347156"/>
                  </a:lnTo>
                  <a:lnTo>
                    <a:pt x="1935053" y="347156"/>
                  </a:lnTo>
                  <a:close/>
                  <a:moveTo>
                    <a:pt x="799997" y="71857"/>
                  </a:moveTo>
                  <a:lnTo>
                    <a:pt x="799997" y="356600"/>
                  </a:lnTo>
                  <a:lnTo>
                    <a:pt x="1160546" y="356600"/>
                  </a:lnTo>
                  <a:cubicBezTo>
                    <a:pt x="1163167" y="369418"/>
                    <a:pt x="1175675" y="377690"/>
                    <a:pt x="1188499" y="375071"/>
                  </a:cubicBezTo>
                  <a:cubicBezTo>
                    <a:pt x="1201323" y="372456"/>
                    <a:pt x="1209598" y="359942"/>
                    <a:pt x="1206976" y="347125"/>
                  </a:cubicBezTo>
                  <a:cubicBezTo>
                    <a:pt x="1204355" y="334307"/>
                    <a:pt x="1191847" y="326035"/>
                    <a:pt x="1179023" y="328653"/>
                  </a:cubicBezTo>
                  <a:cubicBezTo>
                    <a:pt x="1169706" y="330552"/>
                    <a:pt x="1162441" y="337823"/>
                    <a:pt x="1160546" y="347125"/>
                  </a:cubicBezTo>
                  <a:lnTo>
                    <a:pt x="809473" y="347125"/>
                  </a:lnTo>
                  <a:lnTo>
                    <a:pt x="809473" y="71857"/>
                  </a:lnTo>
                  <a:cubicBezTo>
                    <a:pt x="822297" y="69240"/>
                    <a:pt x="830572" y="56728"/>
                    <a:pt x="827950" y="43909"/>
                  </a:cubicBezTo>
                  <a:cubicBezTo>
                    <a:pt x="825329" y="31090"/>
                    <a:pt x="812821" y="22819"/>
                    <a:pt x="799997" y="25436"/>
                  </a:cubicBezTo>
                  <a:cubicBezTo>
                    <a:pt x="787174" y="28053"/>
                    <a:pt x="778899" y="40566"/>
                    <a:pt x="781520" y="53384"/>
                  </a:cubicBezTo>
                  <a:cubicBezTo>
                    <a:pt x="783415" y="62687"/>
                    <a:pt x="790680" y="69958"/>
                    <a:pt x="799997" y="71857"/>
                  </a:cubicBezTo>
                  <a:close/>
                  <a:moveTo>
                    <a:pt x="1183761" y="337649"/>
                  </a:moveTo>
                  <a:cubicBezTo>
                    <a:pt x="1191626" y="337649"/>
                    <a:pt x="1197975" y="344013"/>
                    <a:pt x="1197975" y="351862"/>
                  </a:cubicBezTo>
                  <a:cubicBezTo>
                    <a:pt x="1197975" y="359711"/>
                    <a:pt x="1191626" y="366076"/>
                    <a:pt x="1183761" y="366076"/>
                  </a:cubicBezTo>
                  <a:cubicBezTo>
                    <a:pt x="1175896" y="366076"/>
                    <a:pt x="1169548" y="359711"/>
                    <a:pt x="1169548" y="351862"/>
                  </a:cubicBezTo>
                  <a:cubicBezTo>
                    <a:pt x="1169516" y="344029"/>
                    <a:pt x="1175865" y="337668"/>
                    <a:pt x="1183698" y="337649"/>
                  </a:cubicBezTo>
                  <a:cubicBezTo>
                    <a:pt x="1183730" y="337649"/>
                    <a:pt x="1183730" y="337649"/>
                    <a:pt x="1183761" y="337649"/>
                  </a:cubicBezTo>
                  <a:close/>
                  <a:moveTo>
                    <a:pt x="804735" y="34428"/>
                  </a:moveTo>
                  <a:cubicBezTo>
                    <a:pt x="812600" y="34428"/>
                    <a:pt x="818949" y="40792"/>
                    <a:pt x="818949" y="48642"/>
                  </a:cubicBezTo>
                  <a:cubicBezTo>
                    <a:pt x="818949" y="56492"/>
                    <a:pt x="812600" y="62855"/>
                    <a:pt x="804735" y="62855"/>
                  </a:cubicBezTo>
                  <a:cubicBezTo>
                    <a:pt x="796871" y="62855"/>
                    <a:pt x="790522" y="56492"/>
                    <a:pt x="790522" y="48642"/>
                  </a:cubicBezTo>
                  <a:cubicBezTo>
                    <a:pt x="790490" y="40809"/>
                    <a:pt x="796839" y="34446"/>
                    <a:pt x="804672" y="34428"/>
                  </a:cubicBezTo>
                  <a:cubicBezTo>
                    <a:pt x="804704" y="34428"/>
                    <a:pt x="804704" y="34428"/>
                    <a:pt x="804735" y="34428"/>
                  </a:cubicBezTo>
                  <a:close/>
                  <a:moveTo>
                    <a:pt x="127226" y="918506"/>
                  </a:moveTo>
                  <a:lnTo>
                    <a:pt x="0" y="791280"/>
                  </a:lnTo>
                  <a:lnTo>
                    <a:pt x="0" y="804546"/>
                  </a:lnTo>
                  <a:lnTo>
                    <a:pt x="117751" y="922296"/>
                  </a:lnTo>
                  <a:lnTo>
                    <a:pt x="117751" y="1190457"/>
                  </a:lnTo>
                  <a:lnTo>
                    <a:pt x="513264" y="1190457"/>
                  </a:lnTo>
                  <a:lnTo>
                    <a:pt x="529689" y="1180982"/>
                  </a:lnTo>
                  <a:lnTo>
                    <a:pt x="127226" y="1180982"/>
                  </a:lnTo>
                  <a:close/>
                  <a:moveTo>
                    <a:pt x="875803" y="72015"/>
                  </a:moveTo>
                  <a:cubicBezTo>
                    <a:pt x="888627" y="74631"/>
                    <a:pt x="901134" y="66359"/>
                    <a:pt x="903755" y="53537"/>
                  </a:cubicBezTo>
                  <a:cubicBezTo>
                    <a:pt x="906377" y="40716"/>
                    <a:pt x="898102" y="28201"/>
                    <a:pt x="885278" y="25584"/>
                  </a:cubicBezTo>
                  <a:lnTo>
                    <a:pt x="885278" y="0"/>
                  </a:lnTo>
                  <a:lnTo>
                    <a:pt x="875803" y="0"/>
                  </a:lnTo>
                  <a:lnTo>
                    <a:pt x="875803" y="25426"/>
                  </a:lnTo>
                  <a:cubicBezTo>
                    <a:pt x="862979" y="28030"/>
                    <a:pt x="854704" y="40534"/>
                    <a:pt x="857293" y="53356"/>
                  </a:cubicBezTo>
                  <a:cubicBezTo>
                    <a:pt x="859189" y="62678"/>
                    <a:pt x="866485" y="69964"/>
                    <a:pt x="875803" y="71857"/>
                  </a:cubicBezTo>
                  <a:close/>
                  <a:moveTo>
                    <a:pt x="880540" y="34586"/>
                  </a:moveTo>
                  <a:cubicBezTo>
                    <a:pt x="888405" y="34586"/>
                    <a:pt x="894754" y="40950"/>
                    <a:pt x="894754" y="48800"/>
                  </a:cubicBezTo>
                  <a:cubicBezTo>
                    <a:pt x="894754" y="56650"/>
                    <a:pt x="888405" y="63013"/>
                    <a:pt x="880540" y="63013"/>
                  </a:cubicBezTo>
                  <a:cubicBezTo>
                    <a:pt x="872676" y="63013"/>
                    <a:pt x="866327" y="56650"/>
                    <a:pt x="866327" y="48800"/>
                  </a:cubicBezTo>
                  <a:cubicBezTo>
                    <a:pt x="866232" y="40968"/>
                    <a:pt x="872486" y="34534"/>
                    <a:pt x="880319" y="34429"/>
                  </a:cubicBezTo>
                  <a:cubicBezTo>
                    <a:pt x="880382" y="34429"/>
                    <a:pt x="880477" y="34428"/>
                    <a:pt x="880540" y="34428"/>
                  </a:cubicBezTo>
                  <a:close/>
                  <a:moveTo>
                    <a:pt x="875803" y="147820"/>
                  </a:moveTo>
                  <a:lnTo>
                    <a:pt x="875803" y="280795"/>
                  </a:lnTo>
                  <a:lnTo>
                    <a:pt x="1147817" y="280795"/>
                  </a:lnTo>
                  <a:lnTo>
                    <a:pt x="1264304" y="164245"/>
                  </a:lnTo>
                  <a:lnTo>
                    <a:pt x="1264304" y="0"/>
                  </a:lnTo>
                  <a:lnTo>
                    <a:pt x="1254829" y="0"/>
                  </a:lnTo>
                  <a:lnTo>
                    <a:pt x="1254829" y="160391"/>
                  </a:lnTo>
                  <a:lnTo>
                    <a:pt x="1143932" y="271319"/>
                  </a:lnTo>
                  <a:lnTo>
                    <a:pt x="885278" y="271319"/>
                  </a:lnTo>
                  <a:lnTo>
                    <a:pt x="885278" y="147662"/>
                  </a:lnTo>
                  <a:cubicBezTo>
                    <a:pt x="898102" y="145046"/>
                    <a:pt x="906377" y="132533"/>
                    <a:pt x="903755" y="119714"/>
                  </a:cubicBezTo>
                  <a:cubicBezTo>
                    <a:pt x="901134" y="106895"/>
                    <a:pt x="888627" y="98624"/>
                    <a:pt x="875803" y="101241"/>
                  </a:cubicBezTo>
                  <a:cubicBezTo>
                    <a:pt x="862979" y="103858"/>
                    <a:pt x="854704" y="116371"/>
                    <a:pt x="857325" y="129189"/>
                  </a:cubicBezTo>
                  <a:cubicBezTo>
                    <a:pt x="859220" y="138493"/>
                    <a:pt x="866485" y="145763"/>
                    <a:pt x="875803" y="147662"/>
                  </a:cubicBezTo>
                  <a:close/>
                  <a:moveTo>
                    <a:pt x="880540" y="110391"/>
                  </a:moveTo>
                  <a:cubicBezTo>
                    <a:pt x="888405" y="110391"/>
                    <a:pt x="894754" y="116755"/>
                    <a:pt x="894754" y="124605"/>
                  </a:cubicBezTo>
                  <a:cubicBezTo>
                    <a:pt x="894754" y="132455"/>
                    <a:pt x="888405" y="138818"/>
                    <a:pt x="880540" y="138818"/>
                  </a:cubicBezTo>
                  <a:cubicBezTo>
                    <a:pt x="872676" y="138818"/>
                    <a:pt x="866327" y="132455"/>
                    <a:pt x="866327" y="124605"/>
                  </a:cubicBezTo>
                  <a:cubicBezTo>
                    <a:pt x="866232" y="116773"/>
                    <a:pt x="872486" y="110339"/>
                    <a:pt x="880319" y="110235"/>
                  </a:cubicBezTo>
                  <a:cubicBezTo>
                    <a:pt x="880382" y="110234"/>
                    <a:pt x="880477" y="110233"/>
                    <a:pt x="880540" y="110233"/>
                  </a:cubicBezTo>
                  <a:close/>
                  <a:moveTo>
                    <a:pt x="41946" y="1462724"/>
                  </a:moveTo>
                  <a:lnTo>
                    <a:pt x="51421" y="1457260"/>
                  </a:lnTo>
                  <a:lnTo>
                    <a:pt x="51421" y="1266262"/>
                  </a:lnTo>
                  <a:lnTo>
                    <a:pt x="381963" y="1266262"/>
                  </a:lnTo>
                  <a:lnTo>
                    <a:pt x="398387" y="1256787"/>
                  </a:lnTo>
                  <a:lnTo>
                    <a:pt x="41946" y="1256787"/>
                  </a:lnTo>
                  <a:close/>
                  <a:moveTo>
                    <a:pt x="1861270" y="72015"/>
                  </a:moveTo>
                  <a:lnTo>
                    <a:pt x="1861270" y="129185"/>
                  </a:lnTo>
                  <a:lnTo>
                    <a:pt x="1946551" y="129185"/>
                  </a:lnTo>
                  <a:lnTo>
                    <a:pt x="1946551" y="0"/>
                  </a:lnTo>
                  <a:lnTo>
                    <a:pt x="1937075" y="0"/>
                  </a:lnTo>
                  <a:lnTo>
                    <a:pt x="1937075" y="119709"/>
                  </a:lnTo>
                  <a:lnTo>
                    <a:pt x="1870746" y="119709"/>
                  </a:lnTo>
                  <a:lnTo>
                    <a:pt x="1870746" y="71857"/>
                  </a:lnTo>
                  <a:cubicBezTo>
                    <a:pt x="1883570" y="69240"/>
                    <a:pt x="1891845" y="56728"/>
                    <a:pt x="1889223" y="43909"/>
                  </a:cubicBezTo>
                  <a:cubicBezTo>
                    <a:pt x="1886602" y="31090"/>
                    <a:pt x="1874094" y="22819"/>
                    <a:pt x="1861270" y="25436"/>
                  </a:cubicBezTo>
                  <a:cubicBezTo>
                    <a:pt x="1848446" y="28053"/>
                    <a:pt x="1840171" y="40566"/>
                    <a:pt x="1842792" y="53384"/>
                  </a:cubicBezTo>
                  <a:cubicBezTo>
                    <a:pt x="1844688" y="62687"/>
                    <a:pt x="1851952" y="69958"/>
                    <a:pt x="1861270" y="71857"/>
                  </a:cubicBezTo>
                  <a:close/>
                  <a:moveTo>
                    <a:pt x="1866008" y="34586"/>
                  </a:moveTo>
                  <a:cubicBezTo>
                    <a:pt x="1873873" y="34586"/>
                    <a:pt x="1880221" y="40950"/>
                    <a:pt x="1880221" y="48800"/>
                  </a:cubicBezTo>
                  <a:cubicBezTo>
                    <a:pt x="1880221" y="56650"/>
                    <a:pt x="1873873" y="63013"/>
                    <a:pt x="1866008" y="63013"/>
                  </a:cubicBezTo>
                  <a:cubicBezTo>
                    <a:pt x="1858143" y="63013"/>
                    <a:pt x="1851794" y="56650"/>
                    <a:pt x="1851794" y="48800"/>
                  </a:cubicBezTo>
                  <a:cubicBezTo>
                    <a:pt x="1851700" y="40968"/>
                    <a:pt x="1857953" y="34534"/>
                    <a:pt x="1865787" y="34429"/>
                  </a:cubicBezTo>
                  <a:cubicBezTo>
                    <a:pt x="1865850" y="34429"/>
                    <a:pt x="1865945" y="34428"/>
                    <a:pt x="1866008" y="34428"/>
                  </a:cubicBezTo>
                  <a:close/>
                  <a:moveTo>
                    <a:pt x="1567525" y="404610"/>
                  </a:moveTo>
                  <a:cubicBezTo>
                    <a:pt x="1554701" y="401995"/>
                    <a:pt x="1542193" y="410267"/>
                    <a:pt x="1539571" y="423088"/>
                  </a:cubicBezTo>
                  <a:cubicBezTo>
                    <a:pt x="1536950" y="435908"/>
                    <a:pt x="1545225" y="448426"/>
                    <a:pt x="1558049" y="451041"/>
                  </a:cubicBezTo>
                  <a:lnTo>
                    <a:pt x="1558049" y="587395"/>
                  </a:lnTo>
                  <a:lnTo>
                    <a:pt x="1567525" y="581931"/>
                  </a:lnTo>
                  <a:lnTo>
                    <a:pt x="1567525" y="450883"/>
                  </a:lnTo>
                  <a:cubicBezTo>
                    <a:pt x="1580349" y="448280"/>
                    <a:pt x="1588624" y="435776"/>
                    <a:pt x="1586034" y="422955"/>
                  </a:cubicBezTo>
                  <a:cubicBezTo>
                    <a:pt x="1584139" y="413631"/>
                    <a:pt x="1576843" y="406344"/>
                    <a:pt x="1567525" y="404452"/>
                  </a:cubicBezTo>
                  <a:close/>
                  <a:moveTo>
                    <a:pt x="1562787" y="442039"/>
                  </a:moveTo>
                  <a:cubicBezTo>
                    <a:pt x="1554922" y="442039"/>
                    <a:pt x="1548574" y="435674"/>
                    <a:pt x="1548574" y="427825"/>
                  </a:cubicBezTo>
                  <a:cubicBezTo>
                    <a:pt x="1548574" y="419976"/>
                    <a:pt x="1554922" y="413612"/>
                    <a:pt x="1562787" y="413612"/>
                  </a:cubicBezTo>
                  <a:cubicBezTo>
                    <a:pt x="1570652" y="413612"/>
                    <a:pt x="1577001" y="419976"/>
                    <a:pt x="1577001" y="427825"/>
                  </a:cubicBezTo>
                  <a:cubicBezTo>
                    <a:pt x="1576906" y="435614"/>
                    <a:pt x="1570589" y="441881"/>
                    <a:pt x="1562787" y="441881"/>
                  </a:cubicBezTo>
                  <a:close/>
                  <a:moveTo>
                    <a:pt x="2477187" y="44062"/>
                  </a:moveTo>
                  <a:lnTo>
                    <a:pt x="2477187" y="0"/>
                  </a:lnTo>
                  <a:lnTo>
                    <a:pt x="2467712" y="0"/>
                  </a:lnTo>
                  <a:lnTo>
                    <a:pt x="2467712" y="53379"/>
                  </a:lnTo>
                  <a:lnTo>
                    <a:pt x="2482620" y="53379"/>
                  </a:lnTo>
                  <a:lnTo>
                    <a:pt x="2499012" y="43904"/>
                  </a:lnTo>
                  <a:close/>
                  <a:moveTo>
                    <a:pt x="2325577" y="25584"/>
                  </a:moveTo>
                  <a:lnTo>
                    <a:pt x="2325577" y="0"/>
                  </a:lnTo>
                  <a:lnTo>
                    <a:pt x="2316101" y="0"/>
                  </a:lnTo>
                  <a:lnTo>
                    <a:pt x="2316101" y="25426"/>
                  </a:lnTo>
                  <a:cubicBezTo>
                    <a:pt x="2303277" y="28043"/>
                    <a:pt x="2295002" y="40556"/>
                    <a:pt x="2297623" y="53375"/>
                  </a:cubicBezTo>
                  <a:cubicBezTo>
                    <a:pt x="2300245" y="66193"/>
                    <a:pt x="2312753" y="74464"/>
                    <a:pt x="2325577" y="71847"/>
                  </a:cubicBezTo>
                  <a:cubicBezTo>
                    <a:pt x="2338401" y="69231"/>
                    <a:pt x="2346676" y="56718"/>
                    <a:pt x="2344054" y="43899"/>
                  </a:cubicBezTo>
                  <a:cubicBezTo>
                    <a:pt x="2342159" y="34596"/>
                    <a:pt x="2334894" y="27325"/>
                    <a:pt x="2325577" y="25426"/>
                  </a:cubicBezTo>
                  <a:close/>
                  <a:moveTo>
                    <a:pt x="2320839" y="63013"/>
                  </a:moveTo>
                  <a:cubicBezTo>
                    <a:pt x="2312974" y="63013"/>
                    <a:pt x="2306626" y="56650"/>
                    <a:pt x="2306626" y="48800"/>
                  </a:cubicBezTo>
                  <a:cubicBezTo>
                    <a:pt x="2306626" y="40950"/>
                    <a:pt x="2312974" y="34586"/>
                    <a:pt x="2320839" y="34586"/>
                  </a:cubicBezTo>
                  <a:cubicBezTo>
                    <a:pt x="2328704" y="34586"/>
                    <a:pt x="2335052" y="40950"/>
                    <a:pt x="2335052" y="48800"/>
                  </a:cubicBezTo>
                  <a:cubicBezTo>
                    <a:pt x="2334958" y="56588"/>
                    <a:pt x="2328641" y="62856"/>
                    <a:pt x="2320839" y="62855"/>
                  </a:cubicBezTo>
                  <a:close/>
                  <a:moveTo>
                    <a:pt x="2391906" y="105969"/>
                  </a:moveTo>
                  <a:lnTo>
                    <a:pt x="2401382" y="100505"/>
                  </a:lnTo>
                  <a:lnTo>
                    <a:pt x="2401382" y="0"/>
                  </a:lnTo>
                  <a:lnTo>
                    <a:pt x="2391906" y="0"/>
                  </a:lnTo>
                  <a:close/>
                  <a:moveTo>
                    <a:pt x="733668" y="650503"/>
                  </a:moveTo>
                  <a:lnTo>
                    <a:pt x="524729" y="650503"/>
                  </a:lnTo>
                  <a:cubicBezTo>
                    <a:pt x="522108" y="637686"/>
                    <a:pt x="509601" y="629414"/>
                    <a:pt x="496777" y="632032"/>
                  </a:cubicBezTo>
                  <a:cubicBezTo>
                    <a:pt x="483953" y="634647"/>
                    <a:pt x="475678" y="647161"/>
                    <a:pt x="478299" y="659979"/>
                  </a:cubicBezTo>
                  <a:cubicBezTo>
                    <a:pt x="480921" y="672796"/>
                    <a:pt x="493428" y="681068"/>
                    <a:pt x="506252" y="678450"/>
                  </a:cubicBezTo>
                  <a:cubicBezTo>
                    <a:pt x="515570" y="676552"/>
                    <a:pt x="522835" y="669281"/>
                    <a:pt x="524729" y="659979"/>
                  </a:cubicBezTo>
                  <a:lnTo>
                    <a:pt x="724192" y="659979"/>
                  </a:lnTo>
                  <a:lnTo>
                    <a:pt x="724192" y="726308"/>
                  </a:lnTo>
                  <a:lnTo>
                    <a:pt x="648387" y="726308"/>
                  </a:lnTo>
                  <a:lnTo>
                    <a:pt x="648387" y="1105334"/>
                  </a:lnTo>
                  <a:lnTo>
                    <a:pt x="600535" y="1105334"/>
                  </a:lnTo>
                  <a:cubicBezTo>
                    <a:pt x="597914" y="1092517"/>
                    <a:pt x="585406" y="1084245"/>
                    <a:pt x="572582" y="1086863"/>
                  </a:cubicBezTo>
                  <a:cubicBezTo>
                    <a:pt x="559758" y="1089478"/>
                    <a:pt x="551483" y="1101993"/>
                    <a:pt x="554104" y="1114810"/>
                  </a:cubicBezTo>
                  <a:cubicBezTo>
                    <a:pt x="556726" y="1127627"/>
                    <a:pt x="569234" y="1135900"/>
                    <a:pt x="582058" y="1133281"/>
                  </a:cubicBezTo>
                  <a:cubicBezTo>
                    <a:pt x="591375" y="1131383"/>
                    <a:pt x="598640" y="1124112"/>
                    <a:pt x="600535" y="1114810"/>
                  </a:cubicBezTo>
                  <a:lnTo>
                    <a:pt x="644565" y="1114810"/>
                  </a:lnTo>
                  <a:lnTo>
                    <a:pt x="657863" y="1107135"/>
                  </a:lnTo>
                  <a:lnTo>
                    <a:pt x="657863" y="735626"/>
                  </a:lnTo>
                  <a:lnTo>
                    <a:pt x="733668" y="735626"/>
                  </a:lnTo>
                  <a:close/>
                  <a:moveTo>
                    <a:pt x="501515" y="669454"/>
                  </a:moveTo>
                  <a:cubicBezTo>
                    <a:pt x="493650" y="669454"/>
                    <a:pt x="487301" y="663090"/>
                    <a:pt x="487301" y="655241"/>
                  </a:cubicBezTo>
                  <a:cubicBezTo>
                    <a:pt x="487301" y="647392"/>
                    <a:pt x="493650" y="641028"/>
                    <a:pt x="501515" y="641028"/>
                  </a:cubicBezTo>
                  <a:cubicBezTo>
                    <a:pt x="509379" y="641028"/>
                    <a:pt x="515728" y="647392"/>
                    <a:pt x="515728" y="655241"/>
                  </a:cubicBezTo>
                  <a:cubicBezTo>
                    <a:pt x="515633" y="663030"/>
                    <a:pt x="509316" y="669297"/>
                    <a:pt x="501515" y="669297"/>
                  </a:cubicBezTo>
                  <a:close/>
                  <a:moveTo>
                    <a:pt x="577320" y="1124286"/>
                  </a:moveTo>
                  <a:cubicBezTo>
                    <a:pt x="569455" y="1124286"/>
                    <a:pt x="563106" y="1117921"/>
                    <a:pt x="563106" y="1110072"/>
                  </a:cubicBezTo>
                  <a:cubicBezTo>
                    <a:pt x="563106" y="1102223"/>
                    <a:pt x="569455" y="1095859"/>
                    <a:pt x="577320" y="1095859"/>
                  </a:cubicBezTo>
                  <a:cubicBezTo>
                    <a:pt x="585185" y="1095859"/>
                    <a:pt x="591533" y="1102223"/>
                    <a:pt x="591533" y="1110072"/>
                  </a:cubicBezTo>
                  <a:cubicBezTo>
                    <a:pt x="591438" y="1117861"/>
                    <a:pt x="585121" y="1124128"/>
                    <a:pt x="577320" y="1124128"/>
                  </a:cubicBezTo>
                  <a:close/>
                  <a:moveTo>
                    <a:pt x="1870746" y="177195"/>
                  </a:moveTo>
                  <a:cubicBezTo>
                    <a:pt x="1857922" y="174581"/>
                    <a:pt x="1845414" y="182855"/>
                    <a:pt x="1842792" y="195674"/>
                  </a:cubicBezTo>
                  <a:cubicBezTo>
                    <a:pt x="1840203" y="208493"/>
                    <a:pt x="1848446" y="221004"/>
                    <a:pt x="1861270" y="223618"/>
                  </a:cubicBezTo>
                  <a:cubicBezTo>
                    <a:pt x="1874094" y="226231"/>
                    <a:pt x="1886602" y="217963"/>
                    <a:pt x="1889223" y="205148"/>
                  </a:cubicBezTo>
                  <a:lnTo>
                    <a:pt x="2022356" y="205148"/>
                  </a:lnTo>
                  <a:lnTo>
                    <a:pt x="2022356" y="0"/>
                  </a:lnTo>
                  <a:lnTo>
                    <a:pt x="2012880" y="0"/>
                  </a:lnTo>
                  <a:lnTo>
                    <a:pt x="2012880" y="195514"/>
                  </a:lnTo>
                  <a:lnTo>
                    <a:pt x="1889223" y="195514"/>
                  </a:lnTo>
                  <a:cubicBezTo>
                    <a:pt x="1887328" y="186204"/>
                    <a:pt x="1880063" y="178927"/>
                    <a:pt x="1870746" y="177037"/>
                  </a:cubicBezTo>
                  <a:close/>
                  <a:moveTo>
                    <a:pt x="1866008" y="214623"/>
                  </a:moveTo>
                  <a:cubicBezTo>
                    <a:pt x="1858143" y="214623"/>
                    <a:pt x="1851794" y="208260"/>
                    <a:pt x="1851794" y="200410"/>
                  </a:cubicBezTo>
                  <a:cubicBezTo>
                    <a:pt x="1851794" y="192560"/>
                    <a:pt x="1858143" y="186196"/>
                    <a:pt x="1866008" y="186196"/>
                  </a:cubicBezTo>
                  <a:cubicBezTo>
                    <a:pt x="1873873" y="186196"/>
                    <a:pt x="1880221" y="192560"/>
                    <a:pt x="1880221" y="200410"/>
                  </a:cubicBezTo>
                  <a:cubicBezTo>
                    <a:pt x="1880126" y="208198"/>
                    <a:pt x="1873809" y="214466"/>
                    <a:pt x="1866008" y="214465"/>
                  </a:cubicBezTo>
                  <a:close/>
                  <a:moveTo>
                    <a:pt x="554104" y="1029529"/>
                  </a:moveTo>
                  <a:cubicBezTo>
                    <a:pt x="551483" y="1042350"/>
                    <a:pt x="559758" y="1054861"/>
                    <a:pt x="572582" y="1057473"/>
                  </a:cubicBezTo>
                  <a:cubicBezTo>
                    <a:pt x="585406" y="1060088"/>
                    <a:pt x="597914" y="1051813"/>
                    <a:pt x="600535" y="1038992"/>
                  </a:cubicBezTo>
                  <a:cubicBezTo>
                    <a:pt x="603125" y="1026178"/>
                    <a:pt x="594881" y="1013670"/>
                    <a:pt x="582058" y="1011052"/>
                  </a:cubicBezTo>
                  <a:lnTo>
                    <a:pt x="582058" y="754262"/>
                  </a:lnTo>
                  <a:cubicBezTo>
                    <a:pt x="594881" y="751646"/>
                    <a:pt x="603156" y="739132"/>
                    <a:pt x="600535" y="726315"/>
                  </a:cubicBezTo>
                  <a:cubicBezTo>
                    <a:pt x="597914" y="713494"/>
                    <a:pt x="585406" y="705225"/>
                    <a:pt x="572582" y="707840"/>
                  </a:cubicBezTo>
                  <a:cubicBezTo>
                    <a:pt x="559758" y="710459"/>
                    <a:pt x="551483" y="722970"/>
                    <a:pt x="554104" y="735790"/>
                  </a:cubicBezTo>
                  <a:cubicBezTo>
                    <a:pt x="556000" y="745092"/>
                    <a:pt x="563264" y="752363"/>
                    <a:pt x="572582" y="754262"/>
                  </a:cubicBezTo>
                  <a:lnTo>
                    <a:pt x="572582" y="1011052"/>
                  </a:lnTo>
                  <a:cubicBezTo>
                    <a:pt x="563328" y="1012918"/>
                    <a:pt x="556063" y="1020123"/>
                    <a:pt x="554104" y="1029371"/>
                  </a:cubicBezTo>
                  <a:close/>
                  <a:moveTo>
                    <a:pt x="563106" y="731046"/>
                  </a:moveTo>
                  <a:cubicBezTo>
                    <a:pt x="563106" y="723197"/>
                    <a:pt x="569455" y="716833"/>
                    <a:pt x="577320" y="716833"/>
                  </a:cubicBezTo>
                  <a:cubicBezTo>
                    <a:pt x="585185" y="716833"/>
                    <a:pt x="591533" y="723197"/>
                    <a:pt x="591533" y="731046"/>
                  </a:cubicBezTo>
                  <a:cubicBezTo>
                    <a:pt x="591533" y="738895"/>
                    <a:pt x="585185" y="745260"/>
                    <a:pt x="577320" y="745260"/>
                  </a:cubicBezTo>
                  <a:cubicBezTo>
                    <a:pt x="569487" y="745279"/>
                    <a:pt x="563138" y="738943"/>
                    <a:pt x="563106" y="731109"/>
                  </a:cubicBezTo>
                  <a:cubicBezTo>
                    <a:pt x="563106" y="731037"/>
                    <a:pt x="563106" y="730961"/>
                    <a:pt x="563106" y="730888"/>
                  </a:cubicBezTo>
                  <a:close/>
                  <a:moveTo>
                    <a:pt x="577320" y="1020053"/>
                  </a:moveTo>
                  <a:cubicBezTo>
                    <a:pt x="585185" y="1020053"/>
                    <a:pt x="591533" y="1026418"/>
                    <a:pt x="591533" y="1034267"/>
                  </a:cubicBezTo>
                  <a:cubicBezTo>
                    <a:pt x="591533" y="1042116"/>
                    <a:pt x="585185" y="1048480"/>
                    <a:pt x="577320" y="1048480"/>
                  </a:cubicBezTo>
                  <a:cubicBezTo>
                    <a:pt x="569455" y="1048480"/>
                    <a:pt x="563106" y="1042116"/>
                    <a:pt x="563106" y="1034267"/>
                  </a:cubicBezTo>
                  <a:cubicBezTo>
                    <a:pt x="563011" y="1026434"/>
                    <a:pt x="569265" y="1020003"/>
                    <a:pt x="577098" y="1019896"/>
                  </a:cubicBezTo>
                  <a:cubicBezTo>
                    <a:pt x="577162" y="1019896"/>
                    <a:pt x="577257" y="1019896"/>
                    <a:pt x="577320" y="1019896"/>
                  </a:cubicBezTo>
                  <a:close/>
                  <a:moveTo>
                    <a:pt x="1633854" y="72015"/>
                  </a:moveTo>
                  <a:cubicBezTo>
                    <a:pt x="1646678" y="74634"/>
                    <a:pt x="1659186" y="66365"/>
                    <a:pt x="1661807" y="53547"/>
                  </a:cubicBezTo>
                  <a:cubicBezTo>
                    <a:pt x="1661807" y="53544"/>
                    <a:pt x="1661807" y="53541"/>
                    <a:pt x="1661807" y="53537"/>
                  </a:cubicBezTo>
                  <a:lnTo>
                    <a:pt x="1785465" y="53537"/>
                  </a:lnTo>
                  <a:lnTo>
                    <a:pt x="1785465" y="252842"/>
                  </a:lnTo>
                  <a:cubicBezTo>
                    <a:pt x="1772641" y="255458"/>
                    <a:pt x="1764366" y="267971"/>
                    <a:pt x="1766987" y="280790"/>
                  </a:cubicBezTo>
                  <a:cubicBezTo>
                    <a:pt x="1769609" y="293609"/>
                    <a:pt x="1782117" y="301880"/>
                    <a:pt x="1794941" y="299263"/>
                  </a:cubicBezTo>
                  <a:cubicBezTo>
                    <a:pt x="1807764" y="296646"/>
                    <a:pt x="1816039" y="284133"/>
                    <a:pt x="1813418" y="271315"/>
                  </a:cubicBezTo>
                  <a:cubicBezTo>
                    <a:pt x="1811523" y="262011"/>
                    <a:pt x="1804258" y="254741"/>
                    <a:pt x="1794941" y="252842"/>
                  </a:cubicBezTo>
                  <a:lnTo>
                    <a:pt x="1794941" y="43904"/>
                  </a:lnTo>
                  <a:lnTo>
                    <a:pt x="1661807" y="43904"/>
                  </a:lnTo>
                  <a:cubicBezTo>
                    <a:pt x="1659186" y="31086"/>
                    <a:pt x="1646678" y="22818"/>
                    <a:pt x="1633854" y="25438"/>
                  </a:cubicBezTo>
                  <a:cubicBezTo>
                    <a:pt x="1621031" y="28058"/>
                    <a:pt x="1612756" y="40573"/>
                    <a:pt x="1615377" y="53391"/>
                  </a:cubicBezTo>
                  <a:cubicBezTo>
                    <a:pt x="1617304" y="62690"/>
                    <a:pt x="1624569" y="69956"/>
                    <a:pt x="1633854" y="71857"/>
                  </a:cubicBezTo>
                  <a:close/>
                  <a:moveTo>
                    <a:pt x="1804416" y="276215"/>
                  </a:moveTo>
                  <a:cubicBezTo>
                    <a:pt x="1804416" y="284065"/>
                    <a:pt x="1798067" y="290429"/>
                    <a:pt x="1790203" y="290429"/>
                  </a:cubicBezTo>
                  <a:cubicBezTo>
                    <a:pt x="1782338" y="290429"/>
                    <a:pt x="1775989" y="284065"/>
                    <a:pt x="1775989" y="276215"/>
                  </a:cubicBezTo>
                  <a:cubicBezTo>
                    <a:pt x="1775989" y="268365"/>
                    <a:pt x="1782338" y="262002"/>
                    <a:pt x="1790203" y="262002"/>
                  </a:cubicBezTo>
                  <a:cubicBezTo>
                    <a:pt x="1798004" y="262001"/>
                    <a:pt x="1804321" y="268269"/>
                    <a:pt x="1804416" y="276057"/>
                  </a:cubicBezTo>
                  <a:close/>
                  <a:moveTo>
                    <a:pt x="1638592" y="34586"/>
                  </a:moveTo>
                  <a:cubicBezTo>
                    <a:pt x="1646457" y="34586"/>
                    <a:pt x="1652806" y="40950"/>
                    <a:pt x="1652806" y="48800"/>
                  </a:cubicBezTo>
                  <a:cubicBezTo>
                    <a:pt x="1652806" y="56650"/>
                    <a:pt x="1646457" y="63013"/>
                    <a:pt x="1638592" y="63013"/>
                  </a:cubicBezTo>
                  <a:cubicBezTo>
                    <a:pt x="1630728" y="63013"/>
                    <a:pt x="1624379" y="56650"/>
                    <a:pt x="1624379" y="48800"/>
                  </a:cubicBezTo>
                  <a:cubicBezTo>
                    <a:pt x="1624284" y="40968"/>
                    <a:pt x="1630538" y="34534"/>
                    <a:pt x="1638371" y="34429"/>
                  </a:cubicBezTo>
                  <a:cubicBezTo>
                    <a:pt x="1638434" y="34429"/>
                    <a:pt x="1638529" y="34428"/>
                    <a:pt x="1638592" y="34428"/>
                  </a:cubicBezTo>
                  <a:close/>
                  <a:moveTo>
                    <a:pt x="1586002" y="347282"/>
                  </a:moveTo>
                  <a:cubicBezTo>
                    <a:pt x="1583381" y="334465"/>
                    <a:pt x="1570873" y="326193"/>
                    <a:pt x="1558049" y="328811"/>
                  </a:cubicBezTo>
                  <a:cubicBezTo>
                    <a:pt x="1545225" y="331427"/>
                    <a:pt x="1536950" y="343941"/>
                    <a:pt x="1539571" y="356758"/>
                  </a:cubicBezTo>
                  <a:cubicBezTo>
                    <a:pt x="1542193" y="369576"/>
                    <a:pt x="1554701" y="377848"/>
                    <a:pt x="1567525" y="375229"/>
                  </a:cubicBezTo>
                  <a:cubicBezTo>
                    <a:pt x="1576843" y="373331"/>
                    <a:pt x="1584107" y="366060"/>
                    <a:pt x="1586002" y="356758"/>
                  </a:cubicBezTo>
                  <a:lnTo>
                    <a:pt x="1719135" y="356758"/>
                  </a:lnTo>
                  <a:lnTo>
                    <a:pt x="1719135" y="147662"/>
                  </a:lnTo>
                  <a:cubicBezTo>
                    <a:pt x="1731959" y="145046"/>
                    <a:pt x="1740234" y="132533"/>
                    <a:pt x="1737612" y="119714"/>
                  </a:cubicBezTo>
                  <a:cubicBezTo>
                    <a:pt x="1734991" y="106895"/>
                    <a:pt x="1722484" y="98624"/>
                    <a:pt x="1709660" y="101241"/>
                  </a:cubicBezTo>
                  <a:cubicBezTo>
                    <a:pt x="1696836" y="103858"/>
                    <a:pt x="1688561" y="116371"/>
                    <a:pt x="1691182" y="129189"/>
                  </a:cubicBezTo>
                  <a:cubicBezTo>
                    <a:pt x="1693077" y="138493"/>
                    <a:pt x="1700342" y="145763"/>
                    <a:pt x="1709660" y="147662"/>
                  </a:cubicBezTo>
                  <a:lnTo>
                    <a:pt x="1709660" y="347125"/>
                  </a:lnTo>
                  <a:close/>
                  <a:moveTo>
                    <a:pt x="1562787" y="366234"/>
                  </a:moveTo>
                  <a:cubicBezTo>
                    <a:pt x="1554922" y="366234"/>
                    <a:pt x="1548574" y="359869"/>
                    <a:pt x="1548574" y="352020"/>
                  </a:cubicBezTo>
                  <a:cubicBezTo>
                    <a:pt x="1548574" y="344171"/>
                    <a:pt x="1554922" y="337807"/>
                    <a:pt x="1562787" y="337807"/>
                  </a:cubicBezTo>
                  <a:cubicBezTo>
                    <a:pt x="1570652" y="337807"/>
                    <a:pt x="1577001" y="344171"/>
                    <a:pt x="1577001" y="352020"/>
                  </a:cubicBezTo>
                  <a:cubicBezTo>
                    <a:pt x="1576906" y="359809"/>
                    <a:pt x="1570589" y="366076"/>
                    <a:pt x="1562787" y="366076"/>
                  </a:cubicBezTo>
                  <a:close/>
                  <a:moveTo>
                    <a:pt x="1700184" y="124605"/>
                  </a:moveTo>
                  <a:cubicBezTo>
                    <a:pt x="1700184" y="116755"/>
                    <a:pt x="1706533" y="110391"/>
                    <a:pt x="1714398" y="110391"/>
                  </a:cubicBezTo>
                  <a:cubicBezTo>
                    <a:pt x="1722262" y="110391"/>
                    <a:pt x="1728611" y="116755"/>
                    <a:pt x="1728611" y="124605"/>
                  </a:cubicBezTo>
                  <a:cubicBezTo>
                    <a:pt x="1728611" y="132455"/>
                    <a:pt x="1722262" y="138818"/>
                    <a:pt x="1714398" y="138818"/>
                  </a:cubicBezTo>
                  <a:cubicBezTo>
                    <a:pt x="1706564" y="138836"/>
                    <a:pt x="1700216" y="132502"/>
                    <a:pt x="1700184" y="124669"/>
                  </a:cubicBezTo>
                  <a:cubicBezTo>
                    <a:pt x="1700184" y="124595"/>
                    <a:pt x="1700184" y="124521"/>
                    <a:pt x="1700184" y="124447"/>
                  </a:cubicBezTo>
                  <a:close/>
                  <a:moveTo>
                    <a:pt x="1330634" y="72015"/>
                  </a:moveTo>
                  <a:cubicBezTo>
                    <a:pt x="1343458" y="74634"/>
                    <a:pt x="1355965" y="66365"/>
                    <a:pt x="1358586" y="53547"/>
                  </a:cubicBezTo>
                  <a:cubicBezTo>
                    <a:pt x="1358586" y="53544"/>
                    <a:pt x="1358586" y="53541"/>
                    <a:pt x="1358586" y="53537"/>
                  </a:cubicBezTo>
                  <a:lnTo>
                    <a:pt x="1415915" y="53537"/>
                  </a:lnTo>
                  <a:lnTo>
                    <a:pt x="1415915" y="0"/>
                  </a:lnTo>
                  <a:lnTo>
                    <a:pt x="1406439" y="0"/>
                  </a:lnTo>
                  <a:lnTo>
                    <a:pt x="1406439" y="43904"/>
                  </a:lnTo>
                  <a:lnTo>
                    <a:pt x="1358586" y="43904"/>
                  </a:lnTo>
                  <a:cubicBezTo>
                    <a:pt x="1355965" y="31086"/>
                    <a:pt x="1343458" y="22818"/>
                    <a:pt x="1330634" y="25438"/>
                  </a:cubicBezTo>
                  <a:cubicBezTo>
                    <a:pt x="1317810" y="28058"/>
                    <a:pt x="1309535" y="40573"/>
                    <a:pt x="1312156" y="53391"/>
                  </a:cubicBezTo>
                  <a:cubicBezTo>
                    <a:pt x="1314083" y="62690"/>
                    <a:pt x="1321348" y="69956"/>
                    <a:pt x="1330634" y="71857"/>
                  </a:cubicBezTo>
                  <a:close/>
                  <a:moveTo>
                    <a:pt x="1335372" y="34586"/>
                  </a:moveTo>
                  <a:cubicBezTo>
                    <a:pt x="1343236" y="34586"/>
                    <a:pt x="1349585" y="40950"/>
                    <a:pt x="1349585" y="48800"/>
                  </a:cubicBezTo>
                  <a:cubicBezTo>
                    <a:pt x="1349585" y="56650"/>
                    <a:pt x="1343236" y="63013"/>
                    <a:pt x="1335372" y="63013"/>
                  </a:cubicBezTo>
                  <a:cubicBezTo>
                    <a:pt x="1327507" y="63013"/>
                    <a:pt x="1321158" y="56650"/>
                    <a:pt x="1321158" y="48800"/>
                  </a:cubicBezTo>
                  <a:cubicBezTo>
                    <a:pt x="1321063" y="40968"/>
                    <a:pt x="1327317" y="34534"/>
                    <a:pt x="1335150" y="34429"/>
                  </a:cubicBezTo>
                  <a:cubicBezTo>
                    <a:pt x="1335214" y="34429"/>
                    <a:pt x="1335308" y="34428"/>
                    <a:pt x="1335372" y="34428"/>
                  </a:cubicBezTo>
                  <a:close/>
                  <a:moveTo>
                    <a:pt x="2249772" y="25584"/>
                  </a:moveTo>
                  <a:cubicBezTo>
                    <a:pt x="2236948" y="22968"/>
                    <a:pt x="2224440" y="31240"/>
                    <a:pt x="2221818" y="44062"/>
                  </a:cubicBezTo>
                  <a:cubicBezTo>
                    <a:pt x="2219197" y="56883"/>
                    <a:pt x="2227472" y="69398"/>
                    <a:pt x="2240296" y="72015"/>
                  </a:cubicBezTo>
                  <a:lnTo>
                    <a:pt x="2240296" y="193335"/>
                  </a:lnTo>
                  <a:lnTo>
                    <a:pt x="2249772" y="187871"/>
                  </a:lnTo>
                  <a:lnTo>
                    <a:pt x="2249772" y="71857"/>
                  </a:lnTo>
                  <a:cubicBezTo>
                    <a:pt x="2262596" y="69253"/>
                    <a:pt x="2270871" y="56749"/>
                    <a:pt x="2268280" y="43928"/>
                  </a:cubicBezTo>
                  <a:cubicBezTo>
                    <a:pt x="2266386" y="34605"/>
                    <a:pt x="2259089" y="27319"/>
                    <a:pt x="2249772" y="25426"/>
                  </a:cubicBezTo>
                  <a:close/>
                  <a:moveTo>
                    <a:pt x="2245034" y="63013"/>
                  </a:moveTo>
                  <a:cubicBezTo>
                    <a:pt x="2237169" y="63013"/>
                    <a:pt x="2230820" y="56650"/>
                    <a:pt x="2230820" y="48800"/>
                  </a:cubicBezTo>
                  <a:cubicBezTo>
                    <a:pt x="2230820" y="40950"/>
                    <a:pt x="2237169" y="34586"/>
                    <a:pt x="2245034" y="34586"/>
                  </a:cubicBezTo>
                  <a:cubicBezTo>
                    <a:pt x="2252899" y="34586"/>
                    <a:pt x="2259247" y="40950"/>
                    <a:pt x="2259247" y="48800"/>
                  </a:cubicBezTo>
                  <a:cubicBezTo>
                    <a:pt x="2259152" y="56588"/>
                    <a:pt x="2252835" y="62856"/>
                    <a:pt x="2245034" y="62855"/>
                  </a:cubicBezTo>
                  <a:close/>
                  <a:moveTo>
                    <a:pt x="827950" y="811589"/>
                  </a:moveTo>
                  <a:cubicBezTo>
                    <a:pt x="830572" y="798769"/>
                    <a:pt x="822297" y="786251"/>
                    <a:pt x="809473" y="783636"/>
                  </a:cubicBezTo>
                  <a:cubicBezTo>
                    <a:pt x="796649" y="781021"/>
                    <a:pt x="784141" y="789293"/>
                    <a:pt x="781520" y="802114"/>
                  </a:cubicBezTo>
                  <a:lnTo>
                    <a:pt x="724192" y="802114"/>
                  </a:lnTo>
                  <a:lnTo>
                    <a:pt x="724192" y="1068822"/>
                  </a:lnTo>
                  <a:lnTo>
                    <a:pt x="733668" y="1063357"/>
                  </a:lnTo>
                  <a:lnTo>
                    <a:pt x="733668" y="811431"/>
                  </a:lnTo>
                  <a:lnTo>
                    <a:pt x="781520" y="811431"/>
                  </a:lnTo>
                  <a:cubicBezTo>
                    <a:pt x="784110" y="824252"/>
                    <a:pt x="796618" y="832537"/>
                    <a:pt x="809442" y="829934"/>
                  </a:cubicBezTo>
                  <a:cubicBezTo>
                    <a:pt x="818759" y="828039"/>
                    <a:pt x="826056" y="820752"/>
                    <a:pt x="827950" y="811431"/>
                  </a:cubicBezTo>
                  <a:close/>
                  <a:moveTo>
                    <a:pt x="790522" y="806851"/>
                  </a:moveTo>
                  <a:cubicBezTo>
                    <a:pt x="790522" y="799002"/>
                    <a:pt x="796871" y="792638"/>
                    <a:pt x="804735" y="792638"/>
                  </a:cubicBezTo>
                  <a:cubicBezTo>
                    <a:pt x="812600" y="792638"/>
                    <a:pt x="818949" y="799002"/>
                    <a:pt x="818949" y="806851"/>
                  </a:cubicBezTo>
                  <a:cubicBezTo>
                    <a:pt x="818949" y="814700"/>
                    <a:pt x="812600" y="821065"/>
                    <a:pt x="804735" y="821065"/>
                  </a:cubicBezTo>
                  <a:cubicBezTo>
                    <a:pt x="796902" y="821084"/>
                    <a:pt x="790553" y="814748"/>
                    <a:pt x="790522" y="806915"/>
                  </a:cubicBezTo>
                  <a:cubicBezTo>
                    <a:pt x="790522" y="806842"/>
                    <a:pt x="790522" y="806766"/>
                    <a:pt x="790522" y="806693"/>
                  </a:cubicBezTo>
                  <a:close/>
                  <a:moveTo>
                    <a:pt x="2325577" y="101389"/>
                  </a:moveTo>
                  <a:cubicBezTo>
                    <a:pt x="2312753" y="98773"/>
                    <a:pt x="2300245" y="107045"/>
                    <a:pt x="2297623" y="119867"/>
                  </a:cubicBezTo>
                  <a:cubicBezTo>
                    <a:pt x="2295002" y="132688"/>
                    <a:pt x="2303277" y="145204"/>
                    <a:pt x="2316101" y="147820"/>
                  </a:cubicBezTo>
                  <a:lnTo>
                    <a:pt x="2316101" y="149747"/>
                  </a:lnTo>
                  <a:lnTo>
                    <a:pt x="2342222" y="134649"/>
                  </a:lnTo>
                  <a:cubicBezTo>
                    <a:pt x="2343044" y="132960"/>
                    <a:pt x="2343644" y="131178"/>
                    <a:pt x="2344054" y="129343"/>
                  </a:cubicBezTo>
                  <a:cubicBezTo>
                    <a:pt x="2346771" y="116542"/>
                    <a:pt x="2338558" y="103974"/>
                    <a:pt x="2325767" y="101271"/>
                  </a:cubicBezTo>
                  <a:cubicBezTo>
                    <a:pt x="2325703" y="101258"/>
                    <a:pt x="2325640" y="101244"/>
                    <a:pt x="2325577" y="101231"/>
                  </a:cubicBezTo>
                  <a:close/>
                  <a:moveTo>
                    <a:pt x="2320839" y="138818"/>
                  </a:moveTo>
                  <a:cubicBezTo>
                    <a:pt x="2312974" y="138818"/>
                    <a:pt x="2306626" y="132455"/>
                    <a:pt x="2306626" y="124605"/>
                  </a:cubicBezTo>
                  <a:cubicBezTo>
                    <a:pt x="2306626" y="116755"/>
                    <a:pt x="2312974" y="110391"/>
                    <a:pt x="2320839" y="110391"/>
                  </a:cubicBezTo>
                  <a:cubicBezTo>
                    <a:pt x="2328704" y="110391"/>
                    <a:pt x="2335052" y="116755"/>
                    <a:pt x="2335052" y="124605"/>
                  </a:cubicBezTo>
                  <a:cubicBezTo>
                    <a:pt x="2334958" y="132393"/>
                    <a:pt x="2328641" y="138661"/>
                    <a:pt x="2320839" y="138660"/>
                  </a:cubicBezTo>
                  <a:close/>
                  <a:moveTo>
                    <a:pt x="297314" y="584174"/>
                  </a:moveTo>
                  <a:cubicBezTo>
                    <a:pt x="299936" y="571353"/>
                    <a:pt x="291660" y="558842"/>
                    <a:pt x="278837" y="556230"/>
                  </a:cubicBezTo>
                  <a:cubicBezTo>
                    <a:pt x="266013" y="553615"/>
                    <a:pt x="253505" y="561890"/>
                    <a:pt x="250884" y="574711"/>
                  </a:cubicBezTo>
                  <a:cubicBezTo>
                    <a:pt x="248294" y="587525"/>
                    <a:pt x="256537" y="600033"/>
                    <a:pt x="269361" y="602651"/>
                  </a:cubicBezTo>
                  <a:lnTo>
                    <a:pt x="269361" y="963042"/>
                  </a:lnTo>
                  <a:lnTo>
                    <a:pt x="345166" y="963042"/>
                  </a:lnTo>
                  <a:lnTo>
                    <a:pt x="345166" y="1010894"/>
                  </a:lnTo>
                  <a:cubicBezTo>
                    <a:pt x="332342" y="1013509"/>
                    <a:pt x="324067" y="1026023"/>
                    <a:pt x="326689" y="1038841"/>
                  </a:cubicBezTo>
                  <a:cubicBezTo>
                    <a:pt x="329310" y="1051661"/>
                    <a:pt x="341818" y="1059930"/>
                    <a:pt x="354642" y="1057315"/>
                  </a:cubicBezTo>
                  <a:cubicBezTo>
                    <a:pt x="367466" y="1054700"/>
                    <a:pt x="375741" y="1042185"/>
                    <a:pt x="373119" y="1029365"/>
                  </a:cubicBezTo>
                  <a:cubicBezTo>
                    <a:pt x="371224" y="1020063"/>
                    <a:pt x="363960" y="1012792"/>
                    <a:pt x="354642" y="1010894"/>
                  </a:cubicBezTo>
                  <a:lnTo>
                    <a:pt x="354642" y="953566"/>
                  </a:lnTo>
                  <a:lnTo>
                    <a:pt x="278837" y="953566"/>
                  </a:lnTo>
                  <a:lnTo>
                    <a:pt x="278837" y="602493"/>
                  </a:lnTo>
                  <a:cubicBezTo>
                    <a:pt x="288154" y="600604"/>
                    <a:pt x="295419" y="593327"/>
                    <a:pt x="297314" y="584016"/>
                  </a:cubicBezTo>
                  <a:close/>
                  <a:moveTo>
                    <a:pt x="364118" y="1034267"/>
                  </a:moveTo>
                  <a:cubicBezTo>
                    <a:pt x="364118" y="1042116"/>
                    <a:pt x="357769" y="1048480"/>
                    <a:pt x="349904" y="1048480"/>
                  </a:cubicBezTo>
                  <a:cubicBezTo>
                    <a:pt x="342039" y="1048480"/>
                    <a:pt x="335691" y="1042116"/>
                    <a:pt x="335691" y="1034267"/>
                  </a:cubicBezTo>
                  <a:cubicBezTo>
                    <a:pt x="335691" y="1026418"/>
                    <a:pt x="342039" y="1020053"/>
                    <a:pt x="349904" y="1020053"/>
                  </a:cubicBezTo>
                  <a:cubicBezTo>
                    <a:pt x="357706" y="1020053"/>
                    <a:pt x="364023" y="1026320"/>
                    <a:pt x="364118" y="1034109"/>
                  </a:cubicBezTo>
                  <a:close/>
                  <a:moveTo>
                    <a:pt x="274099" y="593649"/>
                  </a:moveTo>
                  <a:cubicBezTo>
                    <a:pt x="266234" y="593649"/>
                    <a:pt x="259886" y="587285"/>
                    <a:pt x="259886" y="579436"/>
                  </a:cubicBezTo>
                  <a:cubicBezTo>
                    <a:pt x="259886" y="571587"/>
                    <a:pt x="266234" y="565222"/>
                    <a:pt x="274099" y="565222"/>
                  </a:cubicBezTo>
                  <a:cubicBezTo>
                    <a:pt x="281964" y="565222"/>
                    <a:pt x="288312" y="571587"/>
                    <a:pt x="288312" y="579436"/>
                  </a:cubicBezTo>
                  <a:cubicBezTo>
                    <a:pt x="288218" y="587225"/>
                    <a:pt x="281901" y="593491"/>
                    <a:pt x="274099" y="593491"/>
                  </a:cubicBezTo>
                  <a:close/>
                  <a:moveTo>
                    <a:pt x="1055366" y="508368"/>
                  </a:moveTo>
                  <a:cubicBezTo>
                    <a:pt x="1057988" y="495548"/>
                    <a:pt x="1049713" y="483031"/>
                    <a:pt x="1036889" y="480415"/>
                  </a:cubicBezTo>
                  <a:cubicBezTo>
                    <a:pt x="1024065" y="477800"/>
                    <a:pt x="1011557" y="486072"/>
                    <a:pt x="1008935" y="498893"/>
                  </a:cubicBezTo>
                  <a:lnTo>
                    <a:pt x="600535" y="498893"/>
                  </a:lnTo>
                  <a:cubicBezTo>
                    <a:pt x="597914" y="486075"/>
                    <a:pt x="585406" y="477803"/>
                    <a:pt x="572582" y="480422"/>
                  </a:cubicBezTo>
                  <a:cubicBezTo>
                    <a:pt x="559758" y="483037"/>
                    <a:pt x="551483" y="495551"/>
                    <a:pt x="554104" y="508368"/>
                  </a:cubicBezTo>
                  <a:cubicBezTo>
                    <a:pt x="556726" y="521186"/>
                    <a:pt x="569234" y="529458"/>
                    <a:pt x="582058" y="526840"/>
                  </a:cubicBezTo>
                  <a:cubicBezTo>
                    <a:pt x="591375" y="524941"/>
                    <a:pt x="598640" y="517670"/>
                    <a:pt x="600535" y="508368"/>
                  </a:cubicBezTo>
                  <a:lnTo>
                    <a:pt x="1008935" y="508368"/>
                  </a:lnTo>
                  <a:cubicBezTo>
                    <a:pt x="1011525" y="521189"/>
                    <a:pt x="1024033" y="529474"/>
                    <a:pt x="1036857" y="526871"/>
                  </a:cubicBezTo>
                  <a:cubicBezTo>
                    <a:pt x="1046175" y="524976"/>
                    <a:pt x="1053471" y="517689"/>
                    <a:pt x="1055366" y="508368"/>
                  </a:cubicBezTo>
                  <a:close/>
                  <a:moveTo>
                    <a:pt x="577320" y="517844"/>
                  </a:moveTo>
                  <a:cubicBezTo>
                    <a:pt x="569455" y="517844"/>
                    <a:pt x="563106" y="511480"/>
                    <a:pt x="563106" y="503631"/>
                  </a:cubicBezTo>
                  <a:cubicBezTo>
                    <a:pt x="563106" y="495782"/>
                    <a:pt x="569455" y="489417"/>
                    <a:pt x="577320" y="489417"/>
                  </a:cubicBezTo>
                  <a:cubicBezTo>
                    <a:pt x="585185" y="489417"/>
                    <a:pt x="591533" y="495782"/>
                    <a:pt x="591533" y="503631"/>
                  </a:cubicBezTo>
                  <a:cubicBezTo>
                    <a:pt x="591438" y="511420"/>
                    <a:pt x="585121" y="517686"/>
                    <a:pt x="577320" y="517686"/>
                  </a:cubicBezTo>
                  <a:close/>
                  <a:moveTo>
                    <a:pt x="1017937" y="503631"/>
                  </a:moveTo>
                  <a:cubicBezTo>
                    <a:pt x="1017937" y="495782"/>
                    <a:pt x="1024286" y="489417"/>
                    <a:pt x="1032151" y="489417"/>
                  </a:cubicBezTo>
                  <a:cubicBezTo>
                    <a:pt x="1040016" y="489417"/>
                    <a:pt x="1046364" y="495782"/>
                    <a:pt x="1046364" y="503631"/>
                  </a:cubicBezTo>
                  <a:cubicBezTo>
                    <a:pt x="1046364" y="511480"/>
                    <a:pt x="1040016" y="517844"/>
                    <a:pt x="1032151" y="517844"/>
                  </a:cubicBezTo>
                  <a:cubicBezTo>
                    <a:pt x="1024318" y="517863"/>
                    <a:pt x="1017969" y="511527"/>
                    <a:pt x="1017937" y="503694"/>
                  </a:cubicBezTo>
                  <a:cubicBezTo>
                    <a:pt x="1017937" y="503621"/>
                    <a:pt x="1017937" y="503545"/>
                    <a:pt x="1017937" y="503473"/>
                  </a:cubicBezTo>
                  <a:close/>
                  <a:moveTo>
                    <a:pt x="51421" y="0"/>
                  </a:moveTo>
                  <a:lnTo>
                    <a:pt x="41946" y="0"/>
                  </a:lnTo>
                  <a:lnTo>
                    <a:pt x="41946" y="119709"/>
                  </a:lnTo>
                  <a:lnTo>
                    <a:pt x="0" y="119709"/>
                  </a:lnTo>
                  <a:lnTo>
                    <a:pt x="0" y="129185"/>
                  </a:lnTo>
                  <a:lnTo>
                    <a:pt x="51421" y="129185"/>
                  </a:lnTo>
                  <a:close/>
                  <a:moveTo>
                    <a:pt x="1264304" y="299273"/>
                  </a:moveTo>
                  <a:cubicBezTo>
                    <a:pt x="1277128" y="296656"/>
                    <a:pt x="1285403" y="284143"/>
                    <a:pt x="1282781" y="271324"/>
                  </a:cubicBezTo>
                  <a:cubicBezTo>
                    <a:pt x="1280160" y="258505"/>
                    <a:pt x="1267652" y="250235"/>
                    <a:pt x="1254829" y="252852"/>
                  </a:cubicBezTo>
                  <a:cubicBezTo>
                    <a:pt x="1242005" y="255468"/>
                    <a:pt x="1233730" y="267981"/>
                    <a:pt x="1236351" y="280800"/>
                  </a:cubicBezTo>
                  <a:cubicBezTo>
                    <a:pt x="1238246" y="290103"/>
                    <a:pt x="1245511" y="297374"/>
                    <a:pt x="1254829" y="299273"/>
                  </a:cubicBezTo>
                  <a:lnTo>
                    <a:pt x="1254829" y="387712"/>
                  </a:lnTo>
                  <a:lnTo>
                    <a:pt x="1027413" y="615127"/>
                  </a:lnTo>
                  <a:lnTo>
                    <a:pt x="1027413" y="893522"/>
                  </a:lnTo>
                  <a:lnTo>
                    <a:pt x="1036889" y="888058"/>
                  </a:lnTo>
                  <a:lnTo>
                    <a:pt x="1036889" y="619076"/>
                  </a:lnTo>
                  <a:lnTo>
                    <a:pt x="1264304" y="391660"/>
                  </a:lnTo>
                  <a:close/>
                  <a:moveTo>
                    <a:pt x="1245353" y="276057"/>
                  </a:moveTo>
                  <a:cubicBezTo>
                    <a:pt x="1245353" y="268207"/>
                    <a:pt x="1251702" y="261844"/>
                    <a:pt x="1259566" y="261844"/>
                  </a:cubicBezTo>
                  <a:cubicBezTo>
                    <a:pt x="1267431" y="261844"/>
                    <a:pt x="1273780" y="268207"/>
                    <a:pt x="1273780" y="276057"/>
                  </a:cubicBezTo>
                  <a:cubicBezTo>
                    <a:pt x="1273780" y="283907"/>
                    <a:pt x="1267431" y="290271"/>
                    <a:pt x="1259566" y="290271"/>
                  </a:cubicBezTo>
                  <a:cubicBezTo>
                    <a:pt x="1251733" y="290288"/>
                    <a:pt x="1245385" y="283953"/>
                    <a:pt x="1245353" y="276120"/>
                  </a:cubicBezTo>
                  <a:cubicBezTo>
                    <a:pt x="1245353" y="276099"/>
                    <a:pt x="1245353" y="276078"/>
                    <a:pt x="1245353" y="276057"/>
                  </a:cubicBezTo>
                  <a:close/>
                  <a:moveTo>
                    <a:pt x="724192" y="71857"/>
                  </a:moveTo>
                  <a:lnTo>
                    <a:pt x="724192" y="347125"/>
                  </a:lnTo>
                  <a:lnTo>
                    <a:pt x="494850" y="347125"/>
                  </a:lnTo>
                  <a:lnTo>
                    <a:pt x="345166" y="496777"/>
                  </a:lnTo>
                  <a:lnTo>
                    <a:pt x="345166" y="859283"/>
                  </a:lnTo>
                  <a:cubicBezTo>
                    <a:pt x="332342" y="861899"/>
                    <a:pt x="324067" y="874413"/>
                    <a:pt x="326689" y="887230"/>
                  </a:cubicBezTo>
                  <a:cubicBezTo>
                    <a:pt x="329310" y="900051"/>
                    <a:pt x="341818" y="908320"/>
                    <a:pt x="354642" y="905705"/>
                  </a:cubicBezTo>
                  <a:cubicBezTo>
                    <a:pt x="367466" y="903089"/>
                    <a:pt x="375741" y="890575"/>
                    <a:pt x="373119" y="877755"/>
                  </a:cubicBezTo>
                  <a:cubicBezTo>
                    <a:pt x="371224" y="868453"/>
                    <a:pt x="363960" y="861182"/>
                    <a:pt x="354642" y="859283"/>
                  </a:cubicBezTo>
                  <a:lnTo>
                    <a:pt x="354642" y="500662"/>
                  </a:lnTo>
                  <a:lnTo>
                    <a:pt x="498735" y="356600"/>
                  </a:lnTo>
                  <a:lnTo>
                    <a:pt x="733668" y="356600"/>
                  </a:lnTo>
                  <a:lnTo>
                    <a:pt x="733668" y="71857"/>
                  </a:lnTo>
                  <a:cubicBezTo>
                    <a:pt x="746492" y="69240"/>
                    <a:pt x="754767" y="56728"/>
                    <a:pt x="752145" y="43909"/>
                  </a:cubicBezTo>
                  <a:cubicBezTo>
                    <a:pt x="749524" y="31090"/>
                    <a:pt x="737016" y="22819"/>
                    <a:pt x="724192" y="25436"/>
                  </a:cubicBezTo>
                  <a:cubicBezTo>
                    <a:pt x="711368" y="28053"/>
                    <a:pt x="703093" y="40566"/>
                    <a:pt x="705714" y="53384"/>
                  </a:cubicBezTo>
                  <a:cubicBezTo>
                    <a:pt x="707610" y="62687"/>
                    <a:pt x="714875" y="69958"/>
                    <a:pt x="724192" y="71857"/>
                  </a:cubicBezTo>
                  <a:close/>
                  <a:moveTo>
                    <a:pt x="364118" y="882499"/>
                  </a:moveTo>
                  <a:cubicBezTo>
                    <a:pt x="364118" y="890348"/>
                    <a:pt x="357769" y="896712"/>
                    <a:pt x="349904" y="896712"/>
                  </a:cubicBezTo>
                  <a:cubicBezTo>
                    <a:pt x="342039" y="896712"/>
                    <a:pt x="335691" y="890348"/>
                    <a:pt x="335691" y="882499"/>
                  </a:cubicBezTo>
                  <a:cubicBezTo>
                    <a:pt x="335691" y="874650"/>
                    <a:pt x="342039" y="868285"/>
                    <a:pt x="349904" y="868285"/>
                  </a:cubicBezTo>
                  <a:cubicBezTo>
                    <a:pt x="357769" y="868285"/>
                    <a:pt x="364118" y="874650"/>
                    <a:pt x="364118" y="882499"/>
                  </a:cubicBezTo>
                  <a:close/>
                  <a:moveTo>
                    <a:pt x="728930" y="34428"/>
                  </a:moveTo>
                  <a:cubicBezTo>
                    <a:pt x="736795" y="34428"/>
                    <a:pt x="743144" y="40792"/>
                    <a:pt x="743144" y="48642"/>
                  </a:cubicBezTo>
                  <a:cubicBezTo>
                    <a:pt x="743144" y="56492"/>
                    <a:pt x="736795" y="62855"/>
                    <a:pt x="728930" y="62855"/>
                  </a:cubicBezTo>
                  <a:cubicBezTo>
                    <a:pt x="721065" y="62855"/>
                    <a:pt x="714717" y="56492"/>
                    <a:pt x="714717" y="48642"/>
                  </a:cubicBezTo>
                  <a:cubicBezTo>
                    <a:pt x="714685" y="40809"/>
                    <a:pt x="721034" y="34446"/>
                    <a:pt x="728867" y="34428"/>
                  </a:cubicBezTo>
                  <a:cubicBezTo>
                    <a:pt x="728898" y="34428"/>
                    <a:pt x="728898" y="34428"/>
                    <a:pt x="728930" y="34428"/>
                  </a:cubicBezTo>
                  <a:close/>
                  <a:moveTo>
                    <a:pt x="127226" y="0"/>
                  </a:moveTo>
                  <a:lnTo>
                    <a:pt x="117751" y="0"/>
                  </a:lnTo>
                  <a:lnTo>
                    <a:pt x="117751" y="195514"/>
                  </a:lnTo>
                  <a:lnTo>
                    <a:pt x="0" y="195514"/>
                  </a:lnTo>
                  <a:lnTo>
                    <a:pt x="0" y="204990"/>
                  </a:lnTo>
                  <a:lnTo>
                    <a:pt x="127226" y="204990"/>
                  </a:lnTo>
                  <a:close/>
                  <a:moveTo>
                    <a:pt x="193556" y="1133130"/>
                  </a:moveTo>
                  <a:cubicBezTo>
                    <a:pt x="206380" y="1135748"/>
                    <a:pt x="218888" y="1127479"/>
                    <a:pt x="221509" y="1114662"/>
                  </a:cubicBezTo>
                  <a:cubicBezTo>
                    <a:pt x="221509" y="1114658"/>
                    <a:pt x="221509" y="1114655"/>
                    <a:pt x="221509" y="1114652"/>
                  </a:cubicBezTo>
                  <a:lnTo>
                    <a:pt x="506252" y="1114652"/>
                  </a:lnTo>
                  <a:lnTo>
                    <a:pt x="506252" y="754104"/>
                  </a:lnTo>
                  <a:cubicBezTo>
                    <a:pt x="519076" y="751488"/>
                    <a:pt x="527351" y="738974"/>
                    <a:pt x="524729" y="726157"/>
                  </a:cubicBezTo>
                  <a:cubicBezTo>
                    <a:pt x="522108" y="713336"/>
                    <a:pt x="509601" y="705067"/>
                    <a:pt x="496777" y="707682"/>
                  </a:cubicBezTo>
                  <a:cubicBezTo>
                    <a:pt x="483953" y="710301"/>
                    <a:pt x="475678" y="722812"/>
                    <a:pt x="478299" y="735632"/>
                  </a:cubicBezTo>
                  <a:cubicBezTo>
                    <a:pt x="480194" y="744934"/>
                    <a:pt x="487459" y="752205"/>
                    <a:pt x="496777" y="754104"/>
                  </a:cubicBezTo>
                  <a:lnTo>
                    <a:pt x="496777" y="1105176"/>
                  </a:lnTo>
                  <a:lnTo>
                    <a:pt x="221509" y="1105176"/>
                  </a:lnTo>
                  <a:cubicBezTo>
                    <a:pt x="218888" y="1092359"/>
                    <a:pt x="206380" y="1084090"/>
                    <a:pt x="193556" y="1086711"/>
                  </a:cubicBezTo>
                  <a:cubicBezTo>
                    <a:pt x="180732" y="1089330"/>
                    <a:pt x="172457" y="1101847"/>
                    <a:pt x="175079" y="1114665"/>
                  </a:cubicBezTo>
                  <a:cubicBezTo>
                    <a:pt x="177005" y="1123963"/>
                    <a:pt x="184270" y="1131228"/>
                    <a:pt x="193556" y="1133130"/>
                  </a:cubicBezTo>
                  <a:close/>
                  <a:moveTo>
                    <a:pt x="487301" y="730888"/>
                  </a:moveTo>
                  <a:cubicBezTo>
                    <a:pt x="487301" y="723039"/>
                    <a:pt x="493650" y="716675"/>
                    <a:pt x="501515" y="716675"/>
                  </a:cubicBezTo>
                  <a:cubicBezTo>
                    <a:pt x="509379" y="716675"/>
                    <a:pt x="515728" y="723039"/>
                    <a:pt x="515728" y="730888"/>
                  </a:cubicBezTo>
                  <a:cubicBezTo>
                    <a:pt x="515728" y="738737"/>
                    <a:pt x="509379" y="745102"/>
                    <a:pt x="501515" y="745102"/>
                  </a:cubicBezTo>
                  <a:cubicBezTo>
                    <a:pt x="493681" y="745121"/>
                    <a:pt x="487333" y="738785"/>
                    <a:pt x="487301" y="730951"/>
                  </a:cubicBezTo>
                  <a:cubicBezTo>
                    <a:pt x="487301" y="730929"/>
                    <a:pt x="487301" y="730910"/>
                    <a:pt x="487301" y="730888"/>
                  </a:cubicBezTo>
                  <a:close/>
                  <a:moveTo>
                    <a:pt x="198294" y="1095701"/>
                  </a:moveTo>
                  <a:cubicBezTo>
                    <a:pt x="206159" y="1095701"/>
                    <a:pt x="212507" y="1102065"/>
                    <a:pt x="212507" y="1109914"/>
                  </a:cubicBezTo>
                  <a:cubicBezTo>
                    <a:pt x="212507" y="1117763"/>
                    <a:pt x="206159" y="1124128"/>
                    <a:pt x="198294" y="1124128"/>
                  </a:cubicBezTo>
                  <a:cubicBezTo>
                    <a:pt x="190429" y="1124128"/>
                    <a:pt x="184080" y="1117763"/>
                    <a:pt x="184080" y="1109914"/>
                  </a:cubicBezTo>
                  <a:cubicBezTo>
                    <a:pt x="184049" y="1102081"/>
                    <a:pt x="190397" y="1095720"/>
                    <a:pt x="198231" y="1095701"/>
                  </a:cubicBezTo>
                  <a:cubicBezTo>
                    <a:pt x="198262" y="1095701"/>
                    <a:pt x="198262" y="1095701"/>
                    <a:pt x="198294" y="1095701"/>
                  </a:cubicBezTo>
                  <a:close/>
                  <a:moveTo>
                    <a:pt x="1340109" y="223467"/>
                  </a:moveTo>
                  <a:cubicBezTo>
                    <a:pt x="1352933" y="220851"/>
                    <a:pt x="1361208" y="208338"/>
                    <a:pt x="1358586" y="195519"/>
                  </a:cubicBezTo>
                  <a:cubicBezTo>
                    <a:pt x="1355965" y="182700"/>
                    <a:pt x="1343458" y="174430"/>
                    <a:pt x="1330634" y="177046"/>
                  </a:cubicBezTo>
                  <a:cubicBezTo>
                    <a:pt x="1317810" y="179663"/>
                    <a:pt x="1309535" y="192176"/>
                    <a:pt x="1312156" y="204995"/>
                  </a:cubicBezTo>
                  <a:cubicBezTo>
                    <a:pt x="1314051" y="214298"/>
                    <a:pt x="1321316" y="221568"/>
                    <a:pt x="1330634" y="223467"/>
                  </a:cubicBezTo>
                  <a:lnTo>
                    <a:pt x="1330634" y="425615"/>
                  </a:lnTo>
                  <a:lnTo>
                    <a:pt x="1103218" y="653030"/>
                  </a:lnTo>
                  <a:lnTo>
                    <a:pt x="1103218" y="849744"/>
                  </a:lnTo>
                  <a:lnTo>
                    <a:pt x="1112694" y="844280"/>
                  </a:lnTo>
                  <a:lnTo>
                    <a:pt x="1112694" y="656978"/>
                  </a:lnTo>
                  <a:lnTo>
                    <a:pt x="1340109" y="429563"/>
                  </a:lnTo>
                  <a:close/>
                  <a:moveTo>
                    <a:pt x="1321158" y="200252"/>
                  </a:moveTo>
                  <a:cubicBezTo>
                    <a:pt x="1321158" y="192402"/>
                    <a:pt x="1327507" y="186039"/>
                    <a:pt x="1335372" y="186039"/>
                  </a:cubicBezTo>
                  <a:cubicBezTo>
                    <a:pt x="1343236" y="186039"/>
                    <a:pt x="1349585" y="192402"/>
                    <a:pt x="1349585" y="200252"/>
                  </a:cubicBezTo>
                  <a:cubicBezTo>
                    <a:pt x="1349585" y="208102"/>
                    <a:pt x="1343236" y="214465"/>
                    <a:pt x="1335372" y="214465"/>
                  </a:cubicBezTo>
                  <a:cubicBezTo>
                    <a:pt x="1327538" y="214483"/>
                    <a:pt x="1321190" y="208148"/>
                    <a:pt x="1321158" y="200315"/>
                  </a:cubicBezTo>
                  <a:cubicBezTo>
                    <a:pt x="1321158" y="200294"/>
                    <a:pt x="1321158" y="200273"/>
                    <a:pt x="1321158" y="200252"/>
                  </a:cubicBezTo>
                  <a:close/>
                  <a:moveTo>
                    <a:pt x="961083" y="859283"/>
                  </a:moveTo>
                  <a:lnTo>
                    <a:pt x="961083" y="650345"/>
                  </a:lnTo>
                  <a:lnTo>
                    <a:pt x="903755" y="650345"/>
                  </a:lnTo>
                  <a:cubicBezTo>
                    <a:pt x="901134" y="637528"/>
                    <a:pt x="888627" y="629256"/>
                    <a:pt x="875803" y="631874"/>
                  </a:cubicBezTo>
                  <a:cubicBezTo>
                    <a:pt x="862979" y="634489"/>
                    <a:pt x="854704" y="647004"/>
                    <a:pt x="857325" y="659821"/>
                  </a:cubicBezTo>
                  <a:cubicBezTo>
                    <a:pt x="859947" y="672638"/>
                    <a:pt x="872454" y="680911"/>
                    <a:pt x="885278" y="678292"/>
                  </a:cubicBezTo>
                  <a:cubicBezTo>
                    <a:pt x="894596" y="676394"/>
                    <a:pt x="901861" y="669123"/>
                    <a:pt x="903755" y="659821"/>
                  </a:cubicBezTo>
                  <a:lnTo>
                    <a:pt x="951608" y="659821"/>
                  </a:lnTo>
                  <a:lnTo>
                    <a:pt x="951608" y="859283"/>
                  </a:lnTo>
                  <a:cubicBezTo>
                    <a:pt x="938784" y="861899"/>
                    <a:pt x="930509" y="874413"/>
                    <a:pt x="933130" y="887230"/>
                  </a:cubicBezTo>
                  <a:cubicBezTo>
                    <a:pt x="935752" y="900051"/>
                    <a:pt x="948260" y="908320"/>
                    <a:pt x="961083" y="905705"/>
                  </a:cubicBezTo>
                  <a:cubicBezTo>
                    <a:pt x="973907" y="903089"/>
                    <a:pt x="982182" y="890575"/>
                    <a:pt x="979561" y="877755"/>
                  </a:cubicBezTo>
                  <a:cubicBezTo>
                    <a:pt x="977666" y="868453"/>
                    <a:pt x="970401" y="861182"/>
                    <a:pt x="961083" y="859283"/>
                  </a:cubicBezTo>
                  <a:close/>
                  <a:moveTo>
                    <a:pt x="880540" y="669297"/>
                  </a:moveTo>
                  <a:cubicBezTo>
                    <a:pt x="872676" y="669297"/>
                    <a:pt x="866327" y="662932"/>
                    <a:pt x="866327" y="655083"/>
                  </a:cubicBezTo>
                  <a:cubicBezTo>
                    <a:pt x="866327" y="647234"/>
                    <a:pt x="872676" y="640870"/>
                    <a:pt x="880540" y="640870"/>
                  </a:cubicBezTo>
                  <a:cubicBezTo>
                    <a:pt x="888405" y="640870"/>
                    <a:pt x="894754" y="647234"/>
                    <a:pt x="894754" y="655083"/>
                  </a:cubicBezTo>
                  <a:cubicBezTo>
                    <a:pt x="894754" y="662932"/>
                    <a:pt x="888405" y="669297"/>
                    <a:pt x="880540" y="669297"/>
                  </a:cubicBezTo>
                  <a:close/>
                  <a:moveTo>
                    <a:pt x="956346" y="896712"/>
                  </a:moveTo>
                  <a:cubicBezTo>
                    <a:pt x="948481" y="896712"/>
                    <a:pt x="942132" y="890348"/>
                    <a:pt x="942132" y="882499"/>
                  </a:cubicBezTo>
                  <a:cubicBezTo>
                    <a:pt x="942132" y="874650"/>
                    <a:pt x="948481" y="868285"/>
                    <a:pt x="956346" y="868285"/>
                  </a:cubicBezTo>
                  <a:cubicBezTo>
                    <a:pt x="964210" y="868285"/>
                    <a:pt x="970559" y="874650"/>
                    <a:pt x="970559" y="882499"/>
                  </a:cubicBezTo>
                  <a:cubicBezTo>
                    <a:pt x="970559" y="890348"/>
                    <a:pt x="964210" y="896712"/>
                    <a:pt x="956346" y="896712"/>
                  </a:cubicBezTo>
                  <a:close/>
                  <a:moveTo>
                    <a:pt x="430447" y="177037"/>
                  </a:moveTo>
                  <a:cubicBezTo>
                    <a:pt x="417623" y="174423"/>
                    <a:pt x="405116" y="182697"/>
                    <a:pt x="402494" y="195516"/>
                  </a:cubicBezTo>
                  <a:cubicBezTo>
                    <a:pt x="399904" y="208335"/>
                    <a:pt x="408148" y="220846"/>
                    <a:pt x="420972" y="223460"/>
                  </a:cubicBezTo>
                  <a:cubicBezTo>
                    <a:pt x="433795" y="226073"/>
                    <a:pt x="446303" y="217805"/>
                    <a:pt x="448924" y="204990"/>
                  </a:cubicBezTo>
                  <a:lnTo>
                    <a:pt x="582058" y="204990"/>
                  </a:lnTo>
                  <a:lnTo>
                    <a:pt x="582058" y="0"/>
                  </a:lnTo>
                  <a:lnTo>
                    <a:pt x="572582" y="0"/>
                  </a:lnTo>
                  <a:lnTo>
                    <a:pt x="572582" y="195514"/>
                  </a:lnTo>
                  <a:lnTo>
                    <a:pt x="448924" y="195514"/>
                  </a:lnTo>
                  <a:cubicBezTo>
                    <a:pt x="447030" y="186204"/>
                    <a:pt x="439765" y="178927"/>
                    <a:pt x="430447" y="177037"/>
                  </a:cubicBezTo>
                  <a:close/>
                  <a:moveTo>
                    <a:pt x="425709" y="214465"/>
                  </a:moveTo>
                  <a:cubicBezTo>
                    <a:pt x="417845" y="214465"/>
                    <a:pt x="411496" y="208102"/>
                    <a:pt x="411496" y="200252"/>
                  </a:cubicBezTo>
                  <a:cubicBezTo>
                    <a:pt x="411496" y="192402"/>
                    <a:pt x="417845" y="186039"/>
                    <a:pt x="425709" y="186039"/>
                  </a:cubicBezTo>
                  <a:cubicBezTo>
                    <a:pt x="433574" y="186039"/>
                    <a:pt x="439923" y="192402"/>
                    <a:pt x="439923" y="200252"/>
                  </a:cubicBezTo>
                  <a:cubicBezTo>
                    <a:pt x="439923" y="208102"/>
                    <a:pt x="433574" y="214465"/>
                    <a:pt x="425709" y="214465"/>
                  </a:cubicBezTo>
                  <a:close/>
                  <a:moveTo>
                    <a:pt x="145704" y="347125"/>
                  </a:moveTo>
                  <a:cubicBezTo>
                    <a:pt x="143082" y="334307"/>
                    <a:pt x="130574" y="326035"/>
                    <a:pt x="117751" y="328653"/>
                  </a:cubicBezTo>
                  <a:cubicBezTo>
                    <a:pt x="104927" y="331269"/>
                    <a:pt x="96652" y="343783"/>
                    <a:pt x="99273" y="356600"/>
                  </a:cubicBezTo>
                  <a:cubicBezTo>
                    <a:pt x="101895" y="369418"/>
                    <a:pt x="114403" y="377690"/>
                    <a:pt x="127226" y="375071"/>
                  </a:cubicBezTo>
                  <a:cubicBezTo>
                    <a:pt x="136544" y="373173"/>
                    <a:pt x="143809" y="365902"/>
                    <a:pt x="145704" y="356600"/>
                  </a:cubicBezTo>
                  <a:lnTo>
                    <a:pt x="278837" y="356600"/>
                  </a:lnTo>
                  <a:lnTo>
                    <a:pt x="278837" y="147662"/>
                  </a:lnTo>
                  <a:cubicBezTo>
                    <a:pt x="291660" y="145046"/>
                    <a:pt x="299936" y="132533"/>
                    <a:pt x="297314" y="119714"/>
                  </a:cubicBezTo>
                  <a:cubicBezTo>
                    <a:pt x="294693" y="106895"/>
                    <a:pt x="282185" y="98624"/>
                    <a:pt x="269361" y="101241"/>
                  </a:cubicBezTo>
                  <a:cubicBezTo>
                    <a:pt x="256537" y="103858"/>
                    <a:pt x="248262" y="116371"/>
                    <a:pt x="250884" y="129189"/>
                  </a:cubicBezTo>
                  <a:cubicBezTo>
                    <a:pt x="252779" y="138493"/>
                    <a:pt x="260043" y="145763"/>
                    <a:pt x="269361" y="147662"/>
                  </a:cubicBezTo>
                  <a:lnTo>
                    <a:pt x="269361" y="347125"/>
                  </a:lnTo>
                  <a:close/>
                  <a:moveTo>
                    <a:pt x="122489" y="366076"/>
                  </a:moveTo>
                  <a:cubicBezTo>
                    <a:pt x="114624" y="366076"/>
                    <a:pt x="108275" y="359711"/>
                    <a:pt x="108275" y="351862"/>
                  </a:cubicBezTo>
                  <a:cubicBezTo>
                    <a:pt x="108275" y="344013"/>
                    <a:pt x="114624" y="337649"/>
                    <a:pt x="122489" y="337649"/>
                  </a:cubicBezTo>
                  <a:cubicBezTo>
                    <a:pt x="130353" y="337649"/>
                    <a:pt x="136702" y="344013"/>
                    <a:pt x="136702" y="351862"/>
                  </a:cubicBezTo>
                  <a:cubicBezTo>
                    <a:pt x="136702" y="359711"/>
                    <a:pt x="130353" y="366076"/>
                    <a:pt x="122489" y="366076"/>
                  </a:cubicBezTo>
                  <a:close/>
                  <a:moveTo>
                    <a:pt x="259886" y="124447"/>
                  </a:moveTo>
                  <a:cubicBezTo>
                    <a:pt x="259886" y="116597"/>
                    <a:pt x="266234" y="110233"/>
                    <a:pt x="274099" y="110233"/>
                  </a:cubicBezTo>
                  <a:cubicBezTo>
                    <a:pt x="281964" y="110233"/>
                    <a:pt x="288312" y="116597"/>
                    <a:pt x="288312" y="124447"/>
                  </a:cubicBezTo>
                  <a:cubicBezTo>
                    <a:pt x="288312" y="132297"/>
                    <a:pt x="281964" y="138660"/>
                    <a:pt x="274099" y="138660"/>
                  </a:cubicBezTo>
                  <a:cubicBezTo>
                    <a:pt x="266266" y="138678"/>
                    <a:pt x="259917" y="132343"/>
                    <a:pt x="259886" y="124510"/>
                  </a:cubicBezTo>
                  <a:cubicBezTo>
                    <a:pt x="259886" y="124489"/>
                    <a:pt x="259886" y="124468"/>
                    <a:pt x="259886" y="124447"/>
                  </a:cubicBezTo>
                  <a:close/>
                  <a:moveTo>
                    <a:pt x="193556" y="71857"/>
                  </a:moveTo>
                  <a:cubicBezTo>
                    <a:pt x="206380" y="74476"/>
                    <a:pt x="218888" y="66207"/>
                    <a:pt x="221509" y="53389"/>
                  </a:cubicBezTo>
                  <a:cubicBezTo>
                    <a:pt x="221509" y="53386"/>
                    <a:pt x="221509" y="53383"/>
                    <a:pt x="221509" y="53379"/>
                  </a:cubicBezTo>
                  <a:lnTo>
                    <a:pt x="345166" y="53379"/>
                  </a:lnTo>
                  <a:lnTo>
                    <a:pt x="345166" y="252842"/>
                  </a:lnTo>
                  <a:cubicBezTo>
                    <a:pt x="332342" y="255458"/>
                    <a:pt x="324067" y="267971"/>
                    <a:pt x="326689" y="280790"/>
                  </a:cubicBezTo>
                  <a:cubicBezTo>
                    <a:pt x="329310" y="293609"/>
                    <a:pt x="341818" y="301880"/>
                    <a:pt x="354642" y="299263"/>
                  </a:cubicBezTo>
                  <a:cubicBezTo>
                    <a:pt x="367466" y="296646"/>
                    <a:pt x="375741" y="284133"/>
                    <a:pt x="373119" y="271315"/>
                  </a:cubicBezTo>
                  <a:cubicBezTo>
                    <a:pt x="371224" y="262011"/>
                    <a:pt x="363960" y="254741"/>
                    <a:pt x="354642" y="252842"/>
                  </a:cubicBezTo>
                  <a:lnTo>
                    <a:pt x="354642" y="43904"/>
                  </a:lnTo>
                  <a:lnTo>
                    <a:pt x="221509" y="43904"/>
                  </a:lnTo>
                  <a:cubicBezTo>
                    <a:pt x="218888" y="31086"/>
                    <a:pt x="206380" y="22818"/>
                    <a:pt x="193556" y="25438"/>
                  </a:cubicBezTo>
                  <a:cubicBezTo>
                    <a:pt x="180732" y="28058"/>
                    <a:pt x="172457" y="40573"/>
                    <a:pt x="175079" y="53391"/>
                  </a:cubicBezTo>
                  <a:cubicBezTo>
                    <a:pt x="177005" y="62690"/>
                    <a:pt x="184270" y="69956"/>
                    <a:pt x="193556" y="71857"/>
                  </a:cubicBezTo>
                  <a:close/>
                  <a:moveTo>
                    <a:pt x="364118" y="276057"/>
                  </a:moveTo>
                  <a:cubicBezTo>
                    <a:pt x="364118" y="283907"/>
                    <a:pt x="357769" y="290271"/>
                    <a:pt x="349904" y="290271"/>
                  </a:cubicBezTo>
                  <a:cubicBezTo>
                    <a:pt x="342039" y="290271"/>
                    <a:pt x="335691" y="283907"/>
                    <a:pt x="335691" y="276057"/>
                  </a:cubicBezTo>
                  <a:cubicBezTo>
                    <a:pt x="335691" y="268207"/>
                    <a:pt x="342039" y="261844"/>
                    <a:pt x="349904" y="261844"/>
                  </a:cubicBezTo>
                  <a:cubicBezTo>
                    <a:pt x="357769" y="261844"/>
                    <a:pt x="364118" y="268207"/>
                    <a:pt x="364118" y="276057"/>
                  </a:cubicBezTo>
                  <a:close/>
                  <a:moveTo>
                    <a:pt x="198294" y="34428"/>
                  </a:moveTo>
                  <a:cubicBezTo>
                    <a:pt x="206159" y="34428"/>
                    <a:pt x="212507" y="40792"/>
                    <a:pt x="212507" y="48642"/>
                  </a:cubicBezTo>
                  <a:cubicBezTo>
                    <a:pt x="212507" y="56492"/>
                    <a:pt x="206159" y="62855"/>
                    <a:pt x="198294" y="62855"/>
                  </a:cubicBezTo>
                  <a:cubicBezTo>
                    <a:pt x="190429" y="62855"/>
                    <a:pt x="184080" y="56492"/>
                    <a:pt x="184080" y="48642"/>
                  </a:cubicBezTo>
                  <a:cubicBezTo>
                    <a:pt x="184049" y="40809"/>
                    <a:pt x="190397" y="34446"/>
                    <a:pt x="198231" y="34428"/>
                  </a:cubicBezTo>
                  <a:cubicBezTo>
                    <a:pt x="198262" y="34428"/>
                    <a:pt x="198262" y="34428"/>
                    <a:pt x="198294" y="34428"/>
                  </a:cubicBezTo>
                  <a:close/>
                  <a:moveTo>
                    <a:pt x="648387" y="71857"/>
                  </a:moveTo>
                  <a:lnTo>
                    <a:pt x="648387" y="271319"/>
                  </a:lnTo>
                  <a:lnTo>
                    <a:pt x="463612" y="271319"/>
                  </a:lnTo>
                  <a:lnTo>
                    <a:pt x="312002" y="422930"/>
                  </a:lnTo>
                  <a:lnTo>
                    <a:pt x="221509" y="422930"/>
                  </a:lnTo>
                  <a:cubicBezTo>
                    <a:pt x="218888" y="410112"/>
                    <a:pt x="206380" y="401840"/>
                    <a:pt x="193556" y="404459"/>
                  </a:cubicBezTo>
                  <a:cubicBezTo>
                    <a:pt x="180732" y="407074"/>
                    <a:pt x="172457" y="419588"/>
                    <a:pt x="175079" y="432405"/>
                  </a:cubicBezTo>
                  <a:cubicBezTo>
                    <a:pt x="177700" y="445223"/>
                    <a:pt x="190208" y="453495"/>
                    <a:pt x="203032" y="450877"/>
                  </a:cubicBezTo>
                  <a:cubicBezTo>
                    <a:pt x="212349" y="448978"/>
                    <a:pt x="219614" y="441707"/>
                    <a:pt x="221509" y="432405"/>
                  </a:cubicBezTo>
                  <a:lnTo>
                    <a:pt x="315855" y="432405"/>
                  </a:lnTo>
                  <a:lnTo>
                    <a:pt x="467465" y="280795"/>
                  </a:lnTo>
                  <a:lnTo>
                    <a:pt x="657800" y="280795"/>
                  </a:lnTo>
                  <a:lnTo>
                    <a:pt x="657800" y="71857"/>
                  </a:lnTo>
                  <a:cubicBezTo>
                    <a:pt x="670623" y="69240"/>
                    <a:pt x="678898" y="56728"/>
                    <a:pt x="676277" y="43909"/>
                  </a:cubicBezTo>
                  <a:cubicBezTo>
                    <a:pt x="673656" y="31090"/>
                    <a:pt x="661148" y="22819"/>
                    <a:pt x="648324" y="25436"/>
                  </a:cubicBezTo>
                  <a:cubicBezTo>
                    <a:pt x="635500" y="28053"/>
                    <a:pt x="627225" y="40566"/>
                    <a:pt x="629846" y="53384"/>
                  </a:cubicBezTo>
                  <a:cubicBezTo>
                    <a:pt x="631741" y="62687"/>
                    <a:pt x="639006" y="69958"/>
                    <a:pt x="648324" y="71857"/>
                  </a:cubicBezTo>
                  <a:close/>
                  <a:moveTo>
                    <a:pt x="198294" y="441881"/>
                  </a:moveTo>
                  <a:cubicBezTo>
                    <a:pt x="190429" y="441881"/>
                    <a:pt x="184080" y="435517"/>
                    <a:pt x="184080" y="427668"/>
                  </a:cubicBezTo>
                  <a:cubicBezTo>
                    <a:pt x="184080" y="419819"/>
                    <a:pt x="190429" y="413454"/>
                    <a:pt x="198294" y="413454"/>
                  </a:cubicBezTo>
                  <a:cubicBezTo>
                    <a:pt x="206159" y="413454"/>
                    <a:pt x="212507" y="419819"/>
                    <a:pt x="212507" y="427668"/>
                  </a:cubicBezTo>
                  <a:cubicBezTo>
                    <a:pt x="212507" y="435517"/>
                    <a:pt x="206159" y="441881"/>
                    <a:pt x="198294" y="441881"/>
                  </a:cubicBezTo>
                  <a:close/>
                  <a:moveTo>
                    <a:pt x="653125" y="34428"/>
                  </a:moveTo>
                  <a:cubicBezTo>
                    <a:pt x="660990" y="34428"/>
                    <a:pt x="667338" y="40792"/>
                    <a:pt x="667338" y="48642"/>
                  </a:cubicBezTo>
                  <a:cubicBezTo>
                    <a:pt x="667338" y="56492"/>
                    <a:pt x="660990" y="62855"/>
                    <a:pt x="653125" y="62855"/>
                  </a:cubicBezTo>
                  <a:cubicBezTo>
                    <a:pt x="645260" y="62855"/>
                    <a:pt x="638911" y="56492"/>
                    <a:pt x="638911" y="48642"/>
                  </a:cubicBezTo>
                  <a:cubicBezTo>
                    <a:pt x="638880" y="40809"/>
                    <a:pt x="645229" y="34446"/>
                    <a:pt x="653062" y="34428"/>
                  </a:cubicBezTo>
                  <a:cubicBezTo>
                    <a:pt x="653093" y="34428"/>
                    <a:pt x="653093" y="34428"/>
                    <a:pt x="653125" y="34428"/>
                  </a:cubicBezTo>
                  <a:close/>
                  <a:moveTo>
                    <a:pt x="885278" y="935088"/>
                  </a:moveTo>
                  <a:cubicBezTo>
                    <a:pt x="872391" y="932754"/>
                    <a:pt x="860073" y="941298"/>
                    <a:pt x="857736" y="954169"/>
                  </a:cubicBezTo>
                  <a:cubicBezTo>
                    <a:pt x="855525" y="966472"/>
                    <a:pt x="863232" y="978389"/>
                    <a:pt x="875360" y="981393"/>
                  </a:cubicBezTo>
                  <a:lnTo>
                    <a:pt x="903155" y="965347"/>
                  </a:lnTo>
                  <a:cubicBezTo>
                    <a:pt x="903408" y="964592"/>
                    <a:pt x="903598" y="963822"/>
                    <a:pt x="903755" y="963042"/>
                  </a:cubicBezTo>
                  <a:lnTo>
                    <a:pt x="907167" y="963042"/>
                  </a:lnTo>
                  <a:lnTo>
                    <a:pt x="923560" y="953566"/>
                  </a:lnTo>
                  <a:lnTo>
                    <a:pt x="903755" y="953566"/>
                  </a:lnTo>
                  <a:cubicBezTo>
                    <a:pt x="901861" y="944255"/>
                    <a:pt x="894596" y="936977"/>
                    <a:pt x="885278" y="935088"/>
                  </a:cubicBezTo>
                  <a:close/>
                  <a:moveTo>
                    <a:pt x="880540" y="972517"/>
                  </a:moveTo>
                  <a:cubicBezTo>
                    <a:pt x="872676" y="972517"/>
                    <a:pt x="866327" y="966153"/>
                    <a:pt x="866327" y="958304"/>
                  </a:cubicBezTo>
                  <a:cubicBezTo>
                    <a:pt x="866327" y="950455"/>
                    <a:pt x="872676" y="944090"/>
                    <a:pt x="880540" y="944090"/>
                  </a:cubicBezTo>
                  <a:cubicBezTo>
                    <a:pt x="888405" y="944090"/>
                    <a:pt x="894754" y="950455"/>
                    <a:pt x="894754" y="958304"/>
                  </a:cubicBezTo>
                  <a:cubicBezTo>
                    <a:pt x="894754" y="966153"/>
                    <a:pt x="888405" y="972517"/>
                    <a:pt x="880540" y="972517"/>
                  </a:cubicBezTo>
                  <a:close/>
                  <a:moveTo>
                    <a:pt x="420972" y="71857"/>
                  </a:moveTo>
                  <a:lnTo>
                    <a:pt x="420972" y="129185"/>
                  </a:lnTo>
                  <a:lnTo>
                    <a:pt x="506252" y="129185"/>
                  </a:lnTo>
                  <a:lnTo>
                    <a:pt x="506252" y="0"/>
                  </a:lnTo>
                  <a:lnTo>
                    <a:pt x="496777" y="0"/>
                  </a:lnTo>
                  <a:lnTo>
                    <a:pt x="496777" y="119709"/>
                  </a:lnTo>
                  <a:lnTo>
                    <a:pt x="430447" y="119709"/>
                  </a:lnTo>
                  <a:lnTo>
                    <a:pt x="430447" y="71857"/>
                  </a:lnTo>
                  <a:cubicBezTo>
                    <a:pt x="443271" y="69240"/>
                    <a:pt x="451546" y="56728"/>
                    <a:pt x="448924" y="43909"/>
                  </a:cubicBezTo>
                  <a:cubicBezTo>
                    <a:pt x="446303" y="31090"/>
                    <a:pt x="433795" y="22819"/>
                    <a:pt x="420972" y="25436"/>
                  </a:cubicBezTo>
                  <a:cubicBezTo>
                    <a:pt x="408148" y="28053"/>
                    <a:pt x="399873" y="40566"/>
                    <a:pt x="402494" y="53384"/>
                  </a:cubicBezTo>
                  <a:cubicBezTo>
                    <a:pt x="404389" y="62687"/>
                    <a:pt x="411654" y="69958"/>
                    <a:pt x="420972" y="71857"/>
                  </a:cubicBezTo>
                  <a:close/>
                  <a:moveTo>
                    <a:pt x="425709" y="34428"/>
                  </a:moveTo>
                  <a:cubicBezTo>
                    <a:pt x="433574" y="34428"/>
                    <a:pt x="439923" y="40792"/>
                    <a:pt x="439923" y="48642"/>
                  </a:cubicBezTo>
                  <a:cubicBezTo>
                    <a:pt x="439923" y="56492"/>
                    <a:pt x="433574" y="62855"/>
                    <a:pt x="425709" y="62855"/>
                  </a:cubicBezTo>
                  <a:cubicBezTo>
                    <a:pt x="417845" y="62855"/>
                    <a:pt x="411496" y="56492"/>
                    <a:pt x="411496" y="48642"/>
                  </a:cubicBezTo>
                  <a:cubicBezTo>
                    <a:pt x="411464" y="40809"/>
                    <a:pt x="417813" y="34446"/>
                    <a:pt x="425646" y="34428"/>
                  </a:cubicBezTo>
                  <a:cubicBezTo>
                    <a:pt x="425678" y="34428"/>
                    <a:pt x="425678" y="34428"/>
                    <a:pt x="425709" y="34428"/>
                  </a:cubicBezTo>
                  <a:close/>
                  <a:moveTo>
                    <a:pt x="506252" y="556063"/>
                  </a:moveTo>
                  <a:cubicBezTo>
                    <a:pt x="493428" y="553450"/>
                    <a:pt x="480921" y="561723"/>
                    <a:pt x="478299" y="574543"/>
                  </a:cubicBezTo>
                  <a:cubicBezTo>
                    <a:pt x="475709" y="587361"/>
                    <a:pt x="483953" y="599872"/>
                    <a:pt x="496777" y="602487"/>
                  </a:cubicBezTo>
                  <a:cubicBezTo>
                    <a:pt x="509601" y="605099"/>
                    <a:pt x="522108" y="596830"/>
                    <a:pt x="524729" y="584016"/>
                  </a:cubicBezTo>
                  <a:lnTo>
                    <a:pt x="933130" y="584016"/>
                  </a:lnTo>
                  <a:cubicBezTo>
                    <a:pt x="935752" y="596833"/>
                    <a:pt x="948260" y="605105"/>
                    <a:pt x="961083" y="602487"/>
                  </a:cubicBezTo>
                  <a:cubicBezTo>
                    <a:pt x="973907" y="599872"/>
                    <a:pt x="982182" y="587357"/>
                    <a:pt x="979561" y="574540"/>
                  </a:cubicBezTo>
                  <a:cubicBezTo>
                    <a:pt x="976939" y="561723"/>
                    <a:pt x="964432" y="553450"/>
                    <a:pt x="951608" y="556069"/>
                  </a:cubicBezTo>
                  <a:cubicBezTo>
                    <a:pt x="942290" y="557967"/>
                    <a:pt x="935025" y="565238"/>
                    <a:pt x="933130" y="574540"/>
                  </a:cubicBezTo>
                  <a:lnTo>
                    <a:pt x="524729" y="574540"/>
                  </a:lnTo>
                  <a:cubicBezTo>
                    <a:pt x="522835" y="565229"/>
                    <a:pt x="515570" y="557951"/>
                    <a:pt x="506252" y="556063"/>
                  </a:cubicBezTo>
                  <a:close/>
                  <a:moveTo>
                    <a:pt x="501515" y="593491"/>
                  </a:moveTo>
                  <a:cubicBezTo>
                    <a:pt x="493650" y="593491"/>
                    <a:pt x="487301" y="587127"/>
                    <a:pt x="487301" y="579278"/>
                  </a:cubicBezTo>
                  <a:cubicBezTo>
                    <a:pt x="487301" y="571429"/>
                    <a:pt x="493650" y="565064"/>
                    <a:pt x="501515" y="565064"/>
                  </a:cubicBezTo>
                  <a:cubicBezTo>
                    <a:pt x="509379" y="565064"/>
                    <a:pt x="515728" y="571429"/>
                    <a:pt x="515728" y="579278"/>
                  </a:cubicBezTo>
                  <a:cubicBezTo>
                    <a:pt x="515728" y="587127"/>
                    <a:pt x="509379" y="593491"/>
                    <a:pt x="501515" y="593491"/>
                  </a:cubicBezTo>
                  <a:close/>
                  <a:moveTo>
                    <a:pt x="956346" y="565064"/>
                  </a:moveTo>
                  <a:cubicBezTo>
                    <a:pt x="964210" y="565064"/>
                    <a:pt x="970559" y="571429"/>
                    <a:pt x="970559" y="579278"/>
                  </a:cubicBezTo>
                  <a:cubicBezTo>
                    <a:pt x="970559" y="587127"/>
                    <a:pt x="964210" y="593491"/>
                    <a:pt x="956346" y="593491"/>
                  </a:cubicBezTo>
                  <a:cubicBezTo>
                    <a:pt x="948481" y="593491"/>
                    <a:pt x="942132" y="587127"/>
                    <a:pt x="942132" y="579278"/>
                  </a:cubicBezTo>
                  <a:cubicBezTo>
                    <a:pt x="942101" y="571445"/>
                    <a:pt x="948449" y="565083"/>
                    <a:pt x="956282" y="565064"/>
                  </a:cubicBezTo>
                  <a:cubicBezTo>
                    <a:pt x="956314" y="565064"/>
                    <a:pt x="956314" y="565064"/>
                    <a:pt x="956346" y="565064"/>
                  </a:cubicBezTo>
                  <a:close/>
                  <a:moveTo>
                    <a:pt x="127226" y="450883"/>
                  </a:moveTo>
                  <a:cubicBezTo>
                    <a:pt x="140050" y="448268"/>
                    <a:pt x="148325" y="435753"/>
                    <a:pt x="145704" y="422936"/>
                  </a:cubicBezTo>
                  <a:cubicBezTo>
                    <a:pt x="143082" y="410116"/>
                    <a:pt x="130574" y="401846"/>
                    <a:pt x="117751" y="404462"/>
                  </a:cubicBezTo>
                  <a:cubicBezTo>
                    <a:pt x="104927" y="407080"/>
                    <a:pt x="96652" y="419591"/>
                    <a:pt x="99273" y="432412"/>
                  </a:cubicBezTo>
                  <a:cubicBezTo>
                    <a:pt x="101168" y="441714"/>
                    <a:pt x="108433" y="448985"/>
                    <a:pt x="117751" y="450883"/>
                  </a:cubicBezTo>
                  <a:lnTo>
                    <a:pt x="117751" y="650345"/>
                  </a:lnTo>
                  <a:lnTo>
                    <a:pt x="0" y="650345"/>
                  </a:lnTo>
                  <a:lnTo>
                    <a:pt x="0" y="659821"/>
                  </a:lnTo>
                  <a:lnTo>
                    <a:pt x="127226" y="659821"/>
                  </a:lnTo>
                  <a:close/>
                  <a:moveTo>
                    <a:pt x="108275" y="427668"/>
                  </a:moveTo>
                  <a:cubicBezTo>
                    <a:pt x="108275" y="419819"/>
                    <a:pt x="114624" y="413454"/>
                    <a:pt x="122489" y="413454"/>
                  </a:cubicBezTo>
                  <a:cubicBezTo>
                    <a:pt x="130353" y="413454"/>
                    <a:pt x="136702" y="419819"/>
                    <a:pt x="136702" y="427668"/>
                  </a:cubicBezTo>
                  <a:cubicBezTo>
                    <a:pt x="136702" y="435517"/>
                    <a:pt x="130353" y="441881"/>
                    <a:pt x="122489" y="441881"/>
                  </a:cubicBezTo>
                  <a:cubicBezTo>
                    <a:pt x="114655" y="441900"/>
                    <a:pt x="108307" y="435564"/>
                    <a:pt x="108275" y="427731"/>
                  </a:cubicBezTo>
                  <a:cubicBezTo>
                    <a:pt x="108275" y="427709"/>
                    <a:pt x="108275" y="427690"/>
                    <a:pt x="108275" y="427668"/>
                  </a:cubicBezTo>
                  <a:close/>
                  <a:moveTo>
                    <a:pt x="51421" y="956346"/>
                  </a:moveTo>
                  <a:lnTo>
                    <a:pt x="0" y="904924"/>
                  </a:lnTo>
                  <a:lnTo>
                    <a:pt x="0" y="918285"/>
                  </a:lnTo>
                  <a:lnTo>
                    <a:pt x="41946" y="960199"/>
                  </a:lnTo>
                  <a:lnTo>
                    <a:pt x="41946" y="1180982"/>
                  </a:lnTo>
                  <a:lnTo>
                    <a:pt x="0" y="1180982"/>
                  </a:lnTo>
                  <a:lnTo>
                    <a:pt x="0" y="1190457"/>
                  </a:lnTo>
                  <a:lnTo>
                    <a:pt x="51421" y="1190457"/>
                  </a:lnTo>
                  <a:close/>
                  <a:moveTo>
                    <a:pt x="117751" y="830004"/>
                  </a:moveTo>
                  <a:cubicBezTo>
                    <a:pt x="130574" y="832622"/>
                    <a:pt x="143082" y="824353"/>
                    <a:pt x="145704" y="811536"/>
                  </a:cubicBezTo>
                  <a:cubicBezTo>
                    <a:pt x="145704" y="811532"/>
                    <a:pt x="145704" y="811529"/>
                    <a:pt x="145704" y="811526"/>
                  </a:cubicBezTo>
                  <a:lnTo>
                    <a:pt x="193556" y="811526"/>
                  </a:lnTo>
                  <a:lnTo>
                    <a:pt x="193556" y="1038942"/>
                  </a:lnTo>
                  <a:lnTo>
                    <a:pt x="250884" y="1038942"/>
                  </a:lnTo>
                  <a:cubicBezTo>
                    <a:pt x="253505" y="1051759"/>
                    <a:pt x="266013" y="1060031"/>
                    <a:pt x="278837" y="1057413"/>
                  </a:cubicBezTo>
                  <a:cubicBezTo>
                    <a:pt x="291660" y="1054798"/>
                    <a:pt x="299936" y="1042283"/>
                    <a:pt x="297314" y="1029466"/>
                  </a:cubicBezTo>
                  <a:cubicBezTo>
                    <a:pt x="294693" y="1016649"/>
                    <a:pt x="282185" y="1008376"/>
                    <a:pt x="269361" y="1010995"/>
                  </a:cubicBezTo>
                  <a:cubicBezTo>
                    <a:pt x="260043" y="1012893"/>
                    <a:pt x="252779" y="1020164"/>
                    <a:pt x="250884" y="1029466"/>
                  </a:cubicBezTo>
                  <a:lnTo>
                    <a:pt x="203032" y="1029466"/>
                  </a:lnTo>
                  <a:lnTo>
                    <a:pt x="203032" y="802050"/>
                  </a:lnTo>
                  <a:lnTo>
                    <a:pt x="145704" y="802050"/>
                  </a:lnTo>
                  <a:cubicBezTo>
                    <a:pt x="143082" y="789233"/>
                    <a:pt x="130574" y="780964"/>
                    <a:pt x="117751" y="783586"/>
                  </a:cubicBezTo>
                  <a:cubicBezTo>
                    <a:pt x="104927" y="786204"/>
                    <a:pt x="96652" y="798721"/>
                    <a:pt x="99273" y="811539"/>
                  </a:cubicBezTo>
                  <a:cubicBezTo>
                    <a:pt x="101200" y="820837"/>
                    <a:pt x="108464" y="828102"/>
                    <a:pt x="117751" y="830004"/>
                  </a:cubicBezTo>
                  <a:close/>
                  <a:moveTo>
                    <a:pt x="274099" y="1019990"/>
                  </a:moveTo>
                  <a:cubicBezTo>
                    <a:pt x="281964" y="1019990"/>
                    <a:pt x="288312" y="1026355"/>
                    <a:pt x="288312" y="1034204"/>
                  </a:cubicBezTo>
                  <a:cubicBezTo>
                    <a:pt x="288312" y="1042053"/>
                    <a:pt x="281964" y="1048417"/>
                    <a:pt x="274099" y="1048417"/>
                  </a:cubicBezTo>
                  <a:cubicBezTo>
                    <a:pt x="266234" y="1048417"/>
                    <a:pt x="259886" y="1042053"/>
                    <a:pt x="259886" y="1034204"/>
                  </a:cubicBezTo>
                  <a:cubicBezTo>
                    <a:pt x="259822" y="1026371"/>
                    <a:pt x="266108" y="1019965"/>
                    <a:pt x="273941" y="1019896"/>
                  </a:cubicBezTo>
                  <a:cubicBezTo>
                    <a:pt x="274004" y="1019896"/>
                    <a:pt x="274036" y="1019896"/>
                    <a:pt x="274099" y="1019896"/>
                  </a:cubicBezTo>
                  <a:close/>
                  <a:moveTo>
                    <a:pt x="122489" y="792575"/>
                  </a:moveTo>
                  <a:cubicBezTo>
                    <a:pt x="130353" y="792575"/>
                    <a:pt x="136702" y="798939"/>
                    <a:pt x="136702" y="806788"/>
                  </a:cubicBezTo>
                  <a:cubicBezTo>
                    <a:pt x="136702" y="814637"/>
                    <a:pt x="130353" y="821002"/>
                    <a:pt x="122489" y="821002"/>
                  </a:cubicBezTo>
                  <a:cubicBezTo>
                    <a:pt x="114624" y="821002"/>
                    <a:pt x="108275" y="814637"/>
                    <a:pt x="108275" y="806788"/>
                  </a:cubicBezTo>
                  <a:cubicBezTo>
                    <a:pt x="108212" y="798955"/>
                    <a:pt x="114497" y="792549"/>
                    <a:pt x="122331" y="792480"/>
                  </a:cubicBezTo>
                  <a:cubicBezTo>
                    <a:pt x="122394" y="792480"/>
                    <a:pt x="122425" y="792480"/>
                    <a:pt x="122489" y="792480"/>
                  </a:cubicBezTo>
                  <a:close/>
                  <a:moveTo>
                    <a:pt x="1340109" y="631963"/>
                  </a:moveTo>
                  <a:cubicBezTo>
                    <a:pt x="1327286" y="629350"/>
                    <a:pt x="1314778" y="637623"/>
                    <a:pt x="1312156" y="650443"/>
                  </a:cubicBezTo>
                  <a:cubicBezTo>
                    <a:pt x="1309566" y="663261"/>
                    <a:pt x="1317810" y="675772"/>
                    <a:pt x="1330634" y="678387"/>
                  </a:cubicBezTo>
                  <a:cubicBezTo>
                    <a:pt x="1343458" y="680999"/>
                    <a:pt x="1355965" y="672730"/>
                    <a:pt x="1358586" y="659916"/>
                  </a:cubicBezTo>
                  <a:lnTo>
                    <a:pt x="1432339" y="659916"/>
                  </a:lnTo>
                  <a:lnTo>
                    <a:pt x="1448763" y="650440"/>
                  </a:lnTo>
                  <a:lnTo>
                    <a:pt x="1358586" y="650440"/>
                  </a:lnTo>
                  <a:cubicBezTo>
                    <a:pt x="1356723" y="641094"/>
                    <a:pt x="1349459" y="633772"/>
                    <a:pt x="1340109" y="631868"/>
                  </a:cubicBezTo>
                  <a:close/>
                  <a:moveTo>
                    <a:pt x="1335372" y="669391"/>
                  </a:moveTo>
                  <a:cubicBezTo>
                    <a:pt x="1327507" y="669391"/>
                    <a:pt x="1321158" y="663027"/>
                    <a:pt x="1321158" y="655178"/>
                  </a:cubicBezTo>
                  <a:cubicBezTo>
                    <a:pt x="1321158" y="647329"/>
                    <a:pt x="1327507" y="640964"/>
                    <a:pt x="1335372" y="640964"/>
                  </a:cubicBezTo>
                  <a:cubicBezTo>
                    <a:pt x="1343236" y="640964"/>
                    <a:pt x="1349585" y="647329"/>
                    <a:pt x="1349585" y="655178"/>
                  </a:cubicBezTo>
                  <a:cubicBezTo>
                    <a:pt x="1349522" y="662992"/>
                    <a:pt x="1343173" y="669297"/>
                    <a:pt x="1335372" y="669297"/>
                  </a:cubicBezTo>
                  <a:close/>
                  <a:moveTo>
                    <a:pt x="1643330" y="147757"/>
                  </a:moveTo>
                  <a:cubicBezTo>
                    <a:pt x="1656154" y="145140"/>
                    <a:pt x="1664429" y="132627"/>
                    <a:pt x="1661807" y="119809"/>
                  </a:cubicBezTo>
                  <a:cubicBezTo>
                    <a:pt x="1659186" y="106990"/>
                    <a:pt x="1646678" y="98719"/>
                    <a:pt x="1633854" y="101336"/>
                  </a:cubicBezTo>
                  <a:cubicBezTo>
                    <a:pt x="1621031" y="103953"/>
                    <a:pt x="1612756" y="116466"/>
                    <a:pt x="1615377" y="129284"/>
                  </a:cubicBezTo>
                  <a:cubicBezTo>
                    <a:pt x="1617272" y="138587"/>
                    <a:pt x="1624537" y="145858"/>
                    <a:pt x="1633854" y="147757"/>
                  </a:cubicBezTo>
                  <a:lnTo>
                    <a:pt x="1633854" y="271319"/>
                  </a:lnTo>
                  <a:lnTo>
                    <a:pt x="1482244" y="271319"/>
                  </a:lnTo>
                  <a:lnTo>
                    <a:pt x="1482244" y="574540"/>
                  </a:lnTo>
                  <a:lnTo>
                    <a:pt x="1434392" y="574540"/>
                  </a:lnTo>
                  <a:cubicBezTo>
                    <a:pt x="1431771" y="561723"/>
                    <a:pt x="1419263" y="553450"/>
                    <a:pt x="1406439" y="556069"/>
                  </a:cubicBezTo>
                  <a:cubicBezTo>
                    <a:pt x="1393615" y="558684"/>
                    <a:pt x="1385340" y="571198"/>
                    <a:pt x="1387961" y="584016"/>
                  </a:cubicBezTo>
                  <a:cubicBezTo>
                    <a:pt x="1390583" y="596833"/>
                    <a:pt x="1403091" y="605105"/>
                    <a:pt x="1415915" y="602487"/>
                  </a:cubicBezTo>
                  <a:cubicBezTo>
                    <a:pt x="1425232" y="600589"/>
                    <a:pt x="1432497" y="593318"/>
                    <a:pt x="1434392" y="584016"/>
                  </a:cubicBezTo>
                  <a:lnTo>
                    <a:pt x="1491720" y="584016"/>
                  </a:lnTo>
                  <a:lnTo>
                    <a:pt x="1491720" y="280795"/>
                  </a:lnTo>
                  <a:lnTo>
                    <a:pt x="1643330" y="280795"/>
                  </a:lnTo>
                  <a:close/>
                  <a:moveTo>
                    <a:pt x="1411177" y="593586"/>
                  </a:moveTo>
                  <a:cubicBezTo>
                    <a:pt x="1403312" y="593586"/>
                    <a:pt x="1396963" y="587222"/>
                    <a:pt x="1396963" y="579373"/>
                  </a:cubicBezTo>
                  <a:cubicBezTo>
                    <a:pt x="1396963" y="571524"/>
                    <a:pt x="1403312" y="565159"/>
                    <a:pt x="1411177" y="565159"/>
                  </a:cubicBezTo>
                  <a:cubicBezTo>
                    <a:pt x="1419042" y="565159"/>
                    <a:pt x="1425390" y="571524"/>
                    <a:pt x="1425390" y="579373"/>
                  </a:cubicBezTo>
                  <a:cubicBezTo>
                    <a:pt x="1425327" y="587187"/>
                    <a:pt x="1418978" y="593491"/>
                    <a:pt x="1411177" y="593491"/>
                  </a:cubicBezTo>
                  <a:close/>
                  <a:moveTo>
                    <a:pt x="1624379" y="124542"/>
                  </a:moveTo>
                  <a:cubicBezTo>
                    <a:pt x="1624379" y="116692"/>
                    <a:pt x="1630728" y="110328"/>
                    <a:pt x="1638592" y="110328"/>
                  </a:cubicBezTo>
                  <a:cubicBezTo>
                    <a:pt x="1646457" y="110328"/>
                    <a:pt x="1652806" y="116692"/>
                    <a:pt x="1652806" y="124542"/>
                  </a:cubicBezTo>
                  <a:cubicBezTo>
                    <a:pt x="1652806" y="132392"/>
                    <a:pt x="1646457" y="138755"/>
                    <a:pt x="1638592" y="138755"/>
                  </a:cubicBezTo>
                  <a:cubicBezTo>
                    <a:pt x="1630759" y="138773"/>
                    <a:pt x="1624410" y="132438"/>
                    <a:pt x="1624379" y="124605"/>
                  </a:cubicBezTo>
                  <a:cubicBezTo>
                    <a:pt x="1624379" y="124553"/>
                    <a:pt x="1624379" y="124500"/>
                    <a:pt x="1624379" y="124447"/>
                  </a:cubicBezTo>
                  <a:close/>
                  <a:moveTo>
                    <a:pt x="1103218" y="450978"/>
                  </a:moveTo>
                  <a:cubicBezTo>
                    <a:pt x="1116074" y="453577"/>
                    <a:pt x="1128581" y="445276"/>
                    <a:pt x="1131171" y="432434"/>
                  </a:cubicBezTo>
                  <a:cubicBezTo>
                    <a:pt x="1131487" y="430896"/>
                    <a:pt x="1131645" y="429332"/>
                    <a:pt x="1131645" y="427762"/>
                  </a:cubicBezTo>
                  <a:cubicBezTo>
                    <a:pt x="1131645" y="426237"/>
                    <a:pt x="1131487" y="424714"/>
                    <a:pt x="1131203" y="423214"/>
                  </a:cubicBezTo>
                  <a:cubicBezTo>
                    <a:pt x="1128708" y="410375"/>
                    <a:pt x="1116263" y="401998"/>
                    <a:pt x="1103408" y="404503"/>
                  </a:cubicBezTo>
                  <a:cubicBezTo>
                    <a:pt x="1094027" y="406338"/>
                    <a:pt x="1086667" y="413647"/>
                    <a:pt x="1084740" y="423024"/>
                  </a:cubicBezTo>
                  <a:lnTo>
                    <a:pt x="537490" y="423024"/>
                  </a:lnTo>
                  <a:lnTo>
                    <a:pt x="420972" y="539512"/>
                  </a:lnTo>
                  <a:lnTo>
                    <a:pt x="420972" y="1010894"/>
                  </a:lnTo>
                  <a:cubicBezTo>
                    <a:pt x="408148" y="1013509"/>
                    <a:pt x="399873" y="1026023"/>
                    <a:pt x="402494" y="1038841"/>
                  </a:cubicBezTo>
                  <a:cubicBezTo>
                    <a:pt x="405116" y="1051661"/>
                    <a:pt x="417623" y="1059930"/>
                    <a:pt x="430447" y="1057315"/>
                  </a:cubicBezTo>
                  <a:cubicBezTo>
                    <a:pt x="443271" y="1054700"/>
                    <a:pt x="451546" y="1042185"/>
                    <a:pt x="448924" y="1029365"/>
                  </a:cubicBezTo>
                  <a:cubicBezTo>
                    <a:pt x="447030" y="1020063"/>
                    <a:pt x="439765" y="1012792"/>
                    <a:pt x="430447" y="1010894"/>
                  </a:cubicBezTo>
                  <a:lnTo>
                    <a:pt x="430447" y="543270"/>
                  </a:lnTo>
                  <a:lnTo>
                    <a:pt x="541375" y="432374"/>
                  </a:lnTo>
                  <a:lnTo>
                    <a:pt x="1084646" y="432374"/>
                  </a:lnTo>
                  <a:cubicBezTo>
                    <a:pt x="1086541" y="441720"/>
                    <a:pt x="1093869" y="449013"/>
                    <a:pt x="1103218" y="450883"/>
                  </a:cubicBezTo>
                  <a:close/>
                  <a:moveTo>
                    <a:pt x="1103218" y="414338"/>
                  </a:moveTo>
                  <a:cubicBezTo>
                    <a:pt x="1110610" y="411733"/>
                    <a:pt x="1118726" y="415621"/>
                    <a:pt x="1121348" y="423024"/>
                  </a:cubicBezTo>
                  <a:cubicBezTo>
                    <a:pt x="1123938" y="430431"/>
                    <a:pt x="1120054" y="438546"/>
                    <a:pt x="1112662" y="441151"/>
                  </a:cubicBezTo>
                  <a:cubicBezTo>
                    <a:pt x="1105239" y="443757"/>
                    <a:pt x="1097154" y="439872"/>
                    <a:pt x="1094532" y="432469"/>
                  </a:cubicBezTo>
                  <a:cubicBezTo>
                    <a:pt x="1091879" y="425059"/>
                    <a:pt x="1095764" y="416910"/>
                    <a:pt x="1103155" y="414263"/>
                  </a:cubicBezTo>
                  <a:cubicBezTo>
                    <a:pt x="1103187" y="414256"/>
                    <a:pt x="1103187" y="414250"/>
                    <a:pt x="1103218" y="414244"/>
                  </a:cubicBezTo>
                  <a:close/>
                  <a:moveTo>
                    <a:pt x="439923" y="1034204"/>
                  </a:moveTo>
                  <a:cubicBezTo>
                    <a:pt x="439923" y="1042053"/>
                    <a:pt x="433574" y="1048417"/>
                    <a:pt x="425709" y="1048417"/>
                  </a:cubicBezTo>
                  <a:cubicBezTo>
                    <a:pt x="417845" y="1048417"/>
                    <a:pt x="411496" y="1042053"/>
                    <a:pt x="411496" y="1034204"/>
                  </a:cubicBezTo>
                  <a:cubicBezTo>
                    <a:pt x="411496" y="1026355"/>
                    <a:pt x="417845" y="1019990"/>
                    <a:pt x="425709" y="1019990"/>
                  </a:cubicBezTo>
                  <a:cubicBezTo>
                    <a:pt x="433511" y="1019990"/>
                    <a:pt x="439860" y="1026295"/>
                    <a:pt x="439923" y="1034109"/>
                  </a:cubicBezTo>
                  <a:close/>
                  <a:moveTo>
                    <a:pt x="51421" y="280890"/>
                  </a:moveTo>
                  <a:lnTo>
                    <a:pt x="203032" y="280890"/>
                  </a:lnTo>
                  <a:lnTo>
                    <a:pt x="203032" y="147662"/>
                  </a:lnTo>
                  <a:cubicBezTo>
                    <a:pt x="215855" y="145046"/>
                    <a:pt x="224131" y="132533"/>
                    <a:pt x="221509" y="119714"/>
                  </a:cubicBezTo>
                  <a:cubicBezTo>
                    <a:pt x="218888" y="106895"/>
                    <a:pt x="206380" y="98624"/>
                    <a:pt x="193556" y="101241"/>
                  </a:cubicBezTo>
                  <a:cubicBezTo>
                    <a:pt x="180732" y="103858"/>
                    <a:pt x="172457" y="116371"/>
                    <a:pt x="175079" y="129189"/>
                  </a:cubicBezTo>
                  <a:cubicBezTo>
                    <a:pt x="176974" y="138493"/>
                    <a:pt x="184238" y="145763"/>
                    <a:pt x="193556" y="147662"/>
                  </a:cubicBezTo>
                  <a:lnTo>
                    <a:pt x="193556" y="271319"/>
                  </a:lnTo>
                  <a:lnTo>
                    <a:pt x="41946" y="271319"/>
                  </a:lnTo>
                  <a:lnTo>
                    <a:pt x="41946" y="574540"/>
                  </a:lnTo>
                  <a:lnTo>
                    <a:pt x="0" y="574540"/>
                  </a:lnTo>
                  <a:lnTo>
                    <a:pt x="0" y="584016"/>
                  </a:lnTo>
                  <a:lnTo>
                    <a:pt x="51421" y="584016"/>
                  </a:lnTo>
                  <a:close/>
                  <a:moveTo>
                    <a:pt x="184080" y="124542"/>
                  </a:moveTo>
                  <a:cubicBezTo>
                    <a:pt x="184080" y="116692"/>
                    <a:pt x="190429" y="110328"/>
                    <a:pt x="198294" y="110328"/>
                  </a:cubicBezTo>
                  <a:cubicBezTo>
                    <a:pt x="206159" y="110328"/>
                    <a:pt x="212507" y="116692"/>
                    <a:pt x="212507" y="124542"/>
                  </a:cubicBezTo>
                  <a:cubicBezTo>
                    <a:pt x="212507" y="132392"/>
                    <a:pt x="206159" y="138755"/>
                    <a:pt x="198294" y="138755"/>
                  </a:cubicBezTo>
                  <a:cubicBezTo>
                    <a:pt x="190461" y="138773"/>
                    <a:pt x="184112" y="132438"/>
                    <a:pt x="184080" y="124605"/>
                  </a:cubicBezTo>
                  <a:cubicBezTo>
                    <a:pt x="184080" y="124553"/>
                    <a:pt x="184080" y="124500"/>
                    <a:pt x="184080" y="124447"/>
                  </a:cubicBezTo>
                  <a:close/>
                  <a:moveTo>
                    <a:pt x="1188499" y="707768"/>
                  </a:moveTo>
                  <a:lnTo>
                    <a:pt x="1188499" y="695134"/>
                  </a:lnTo>
                  <a:lnTo>
                    <a:pt x="1415915" y="467718"/>
                  </a:lnTo>
                  <a:lnTo>
                    <a:pt x="1415915" y="204990"/>
                  </a:lnTo>
                  <a:lnTo>
                    <a:pt x="1567525" y="204990"/>
                  </a:lnTo>
                  <a:lnTo>
                    <a:pt x="1567525" y="0"/>
                  </a:lnTo>
                  <a:lnTo>
                    <a:pt x="1558049" y="0"/>
                  </a:lnTo>
                  <a:lnTo>
                    <a:pt x="1558049" y="195514"/>
                  </a:lnTo>
                  <a:lnTo>
                    <a:pt x="1406439" y="195514"/>
                  </a:lnTo>
                  <a:lnTo>
                    <a:pt x="1406439" y="463612"/>
                  </a:lnTo>
                  <a:lnTo>
                    <a:pt x="1179023" y="691027"/>
                  </a:lnTo>
                  <a:lnTo>
                    <a:pt x="1179023" y="707673"/>
                  </a:lnTo>
                  <a:cubicBezTo>
                    <a:pt x="1166200" y="710288"/>
                    <a:pt x="1157925" y="722802"/>
                    <a:pt x="1160546" y="735620"/>
                  </a:cubicBezTo>
                  <a:cubicBezTo>
                    <a:pt x="1163167" y="748440"/>
                    <a:pt x="1175675" y="756709"/>
                    <a:pt x="1188499" y="754094"/>
                  </a:cubicBezTo>
                  <a:cubicBezTo>
                    <a:pt x="1201323" y="751479"/>
                    <a:pt x="1209598" y="738965"/>
                    <a:pt x="1206976" y="726144"/>
                  </a:cubicBezTo>
                  <a:cubicBezTo>
                    <a:pt x="1205081" y="716842"/>
                    <a:pt x="1197817" y="709571"/>
                    <a:pt x="1188499" y="707673"/>
                  </a:cubicBezTo>
                  <a:close/>
                  <a:moveTo>
                    <a:pt x="1183761" y="745196"/>
                  </a:moveTo>
                  <a:cubicBezTo>
                    <a:pt x="1175896" y="745196"/>
                    <a:pt x="1169548" y="738832"/>
                    <a:pt x="1169548" y="730983"/>
                  </a:cubicBezTo>
                  <a:cubicBezTo>
                    <a:pt x="1169548" y="723134"/>
                    <a:pt x="1175896" y="716770"/>
                    <a:pt x="1183761" y="716770"/>
                  </a:cubicBezTo>
                  <a:cubicBezTo>
                    <a:pt x="1191626" y="716770"/>
                    <a:pt x="1197975" y="723134"/>
                    <a:pt x="1197975" y="730983"/>
                  </a:cubicBezTo>
                  <a:cubicBezTo>
                    <a:pt x="1197911" y="738797"/>
                    <a:pt x="1191563" y="745102"/>
                    <a:pt x="1183761" y="745102"/>
                  </a:cubicBezTo>
                  <a:close/>
                  <a:moveTo>
                    <a:pt x="278837" y="480352"/>
                  </a:moveTo>
                  <a:cubicBezTo>
                    <a:pt x="266013" y="477734"/>
                    <a:pt x="253505" y="486003"/>
                    <a:pt x="250884" y="498820"/>
                  </a:cubicBezTo>
                  <a:cubicBezTo>
                    <a:pt x="250884" y="498823"/>
                    <a:pt x="250884" y="498827"/>
                    <a:pt x="250884" y="498830"/>
                  </a:cubicBezTo>
                  <a:lnTo>
                    <a:pt x="193556" y="498830"/>
                  </a:lnTo>
                  <a:lnTo>
                    <a:pt x="193556" y="726245"/>
                  </a:lnTo>
                  <a:lnTo>
                    <a:pt x="69899" y="726245"/>
                  </a:lnTo>
                  <a:cubicBezTo>
                    <a:pt x="67277" y="713428"/>
                    <a:pt x="54769" y="705156"/>
                    <a:pt x="41946" y="707774"/>
                  </a:cubicBezTo>
                  <a:cubicBezTo>
                    <a:pt x="29122" y="710389"/>
                    <a:pt x="20846" y="722903"/>
                    <a:pt x="23468" y="735721"/>
                  </a:cubicBezTo>
                  <a:cubicBezTo>
                    <a:pt x="26090" y="748538"/>
                    <a:pt x="38597" y="756810"/>
                    <a:pt x="51421" y="754192"/>
                  </a:cubicBezTo>
                  <a:cubicBezTo>
                    <a:pt x="60739" y="752294"/>
                    <a:pt x="68004" y="745023"/>
                    <a:pt x="69899" y="735721"/>
                  </a:cubicBezTo>
                  <a:lnTo>
                    <a:pt x="203032" y="735721"/>
                  </a:lnTo>
                  <a:lnTo>
                    <a:pt x="203032" y="508305"/>
                  </a:lnTo>
                  <a:lnTo>
                    <a:pt x="250884" y="508305"/>
                  </a:lnTo>
                  <a:cubicBezTo>
                    <a:pt x="253505" y="521123"/>
                    <a:pt x="266013" y="529392"/>
                    <a:pt x="278837" y="526770"/>
                  </a:cubicBezTo>
                  <a:cubicBezTo>
                    <a:pt x="291660" y="524152"/>
                    <a:pt x="299936" y="511634"/>
                    <a:pt x="297314" y="498817"/>
                  </a:cubicBezTo>
                  <a:cubicBezTo>
                    <a:pt x="295388" y="489518"/>
                    <a:pt x="288123" y="482254"/>
                    <a:pt x="278837" y="480352"/>
                  </a:cubicBezTo>
                  <a:close/>
                  <a:moveTo>
                    <a:pt x="46683" y="745196"/>
                  </a:moveTo>
                  <a:cubicBezTo>
                    <a:pt x="38819" y="745196"/>
                    <a:pt x="32470" y="738832"/>
                    <a:pt x="32470" y="730983"/>
                  </a:cubicBezTo>
                  <a:cubicBezTo>
                    <a:pt x="32470" y="723134"/>
                    <a:pt x="38819" y="716770"/>
                    <a:pt x="46683" y="716770"/>
                  </a:cubicBezTo>
                  <a:cubicBezTo>
                    <a:pt x="54548" y="716770"/>
                    <a:pt x="60897" y="723134"/>
                    <a:pt x="60897" y="730983"/>
                  </a:cubicBezTo>
                  <a:cubicBezTo>
                    <a:pt x="60834" y="738797"/>
                    <a:pt x="54485" y="745102"/>
                    <a:pt x="46683" y="745102"/>
                  </a:cubicBezTo>
                  <a:close/>
                  <a:moveTo>
                    <a:pt x="274099" y="517781"/>
                  </a:moveTo>
                  <a:cubicBezTo>
                    <a:pt x="266234" y="517781"/>
                    <a:pt x="259886" y="511416"/>
                    <a:pt x="259886" y="503567"/>
                  </a:cubicBezTo>
                  <a:cubicBezTo>
                    <a:pt x="259886" y="495719"/>
                    <a:pt x="266234" y="489354"/>
                    <a:pt x="274099" y="489354"/>
                  </a:cubicBezTo>
                  <a:cubicBezTo>
                    <a:pt x="281964" y="489354"/>
                    <a:pt x="288312" y="495719"/>
                    <a:pt x="288312" y="503567"/>
                  </a:cubicBezTo>
                  <a:cubicBezTo>
                    <a:pt x="288249" y="511382"/>
                    <a:pt x="281901" y="517686"/>
                    <a:pt x="274099" y="517686"/>
                  </a:cubicBezTo>
                  <a:close/>
                  <a:moveTo>
                    <a:pt x="885278" y="726245"/>
                  </a:moveTo>
                  <a:lnTo>
                    <a:pt x="809473" y="726245"/>
                  </a:lnTo>
                  <a:lnTo>
                    <a:pt x="809473" y="678298"/>
                  </a:lnTo>
                  <a:cubicBezTo>
                    <a:pt x="822297" y="675683"/>
                    <a:pt x="830572" y="663169"/>
                    <a:pt x="827950" y="650352"/>
                  </a:cubicBezTo>
                  <a:cubicBezTo>
                    <a:pt x="825329" y="637531"/>
                    <a:pt x="812821" y="629262"/>
                    <a:pt x="799997" y="631877"/>
                  </a:cubicBezTo>
                  <a:cubicBezTo>
                    <a:pt x="787174" y="634496"/>
                    <a:pt x="778899" y="647007"/>
                    <a:pt x="781520" y="659827"/>
                  </a:cubicBezTo>
                  <a:cubicBezTo>
                    <a:pt x="783415" y="669129"/>
                    <a:pt x="790680" y="676400"/>
                    <a:pt x="799997" y="678298"/>
                  </a:cubicBezTo>
                  <a:lnTo>
                    <a:pt x="799997" y="735626"/>
                  </a:lnTo>
                  <a:lnTo>
                    <a:pt x="875803" y="735626"/>
                  </a:lnTo>
                  <a:lnTo>
                    <a:pt x="875803" y="877761"/>
                  </a:lnTo>
                  <a:lnTo>
                    <a:pt x="799997" y="877761"/>
                  </a:lnTo>
                  <a:lnTo>
                    <a:pt x="799997" y="1024918"/>
                  </a:lnTo>
                  <a:lnTo>
                    <a:pt x="809473" y="1019422"/>
                  </a:lnTo>
                  <a:lnTo>
                    <a:pt x="809473" y="887236"/>
                  </a:lnTo>
                  <a:lnTo>
                    <a:pt x="885278" y="887236"/>
                  </a:lnTo>
                  <a:close/>
                  <a:moveTo>
                    <a:pt x="790522" y="655178"/>
                  </a:moveTo>
                  <a:cubicBezTo>
                    <a:pt x="790522" y="647329"/>
                    <a:pt x="796871" y="640964"/>
                    <a:pt x="804735" y="640964"/>
                  </a:cubicBezTo>
                  <a:cubicBezTo>
                    <a:pt x="812600" y="640964"/>
                    <a:pt x="818949" y="647329"/>
                    <a:pt x="818949" y="655178"/>
                  </a:cubicBezTo>
                  <a:cubicBezTo>
                    <a:pt x="818949" y="663027"/>
                    <a:pt x="812600" y="669391"/>
                    <a:pt x="804735" y="669391"/>
                  </a:cubicBezTo>
                  <a:cubicBezTo>
                    <a:pt x="796902" y="669410"/>
                    <a:pt x="790553" y="663074"/>
                    <a:pt x="790522" y="655241"/>
                  </a:cubicBezTo>
                  <a:cubicBezTo>
                    <a:pt x="790522" y="655187"/>
                    <a:pt x="790522" y="655137"/>
                    <a:pt x="790522" y="655083"/>
                  </a:cubicBezTo>
                  <a:close/>
                  <a:moveTo>
                    <a:pt x="117751" y="1418883"/>
                  </a:moveTo>
                  <a:lnTo>
                    <a:pt x="127226" y="1413419"/>
                  </a:lnTo>
                  <a:lnTo>
                    <a:pt x="127226" y="1342068"/>
                  </a:lnTo>
                  <a:lnTo>
                    <a:pt x="250662" y="1342068"/>
                  </a:lnTo>
                  <a:lnTo>
                    <a:pt x="267087" y="1332592"/>
                  </a:lnTo>
                  <a:lnTo>
                    <a:pt x="117751" y="1332592"/>
                  </a:lnTo>
                  <a:close/>
                  <a:moveTo>
                    <a:pt x="1264304" y="707768"/>
                  </a:moveTo>
                  <a:cubicBezTo>
                    <a:pt x="1251480" y="705156"/>
                    <a:pt x="1238973" y="713428"/>
                    <a:pt x="1236351" y="726248"/>
                  </a:cubicBezTo>
                  <a:cubicBezTo>
                    <a:pt x="1233761" y="739066"/>
                    <a:pt x="1242005" y="751577"/>
                    <a:pt x="1254829" y="754192"/>
                  </a:cubicBezTo>
                  <a:cubicBezTo>
                    <a:pt x="1267652" y="756804"/>
                    <a:pt x="1280160" y="748535"/>
                    <a:pt x="1282781" y="735721"/>
                  </a:cubicBezTo>
                  <a:lnTo>
                    <a:pt x="1301069" y="735721"/>
                  </a:lnTo>
                  <a:lnTo>
                    <a:pt x="1317463" y="726245"/>
                  </a:lnTo>
                  <a:lnTo>
                    <a:pt x="1282719" y="726245"/>
                  </a:lnTo>
                  <a:cubicBezTo>
                    <a:pt x="1280887" y="716915"/>
                    <a:pt x="1273622" y="709600"/>
                    <a:pt x="1264304" y="707673"/>
                  </a:cubicBezTo>
                  <a:close/>
                  <a:moveTo>
                    <a:pt x="1259566" y="745196"/>
                  </a:moveTo>
                  <a:cubicBezTo>
                    <a:pt x="1251702" y="745196"/>
                    <a:pt x="1245353" y="738832"/>
                    <a:pt x="1245353" y="730983"/>
                  </a:cubicBezTo>
                  <a:cubicBezTo>
                    <a:pt x="1245353" y="723134"/>
                    <a:pt x="1251702" y="716770"/>
                    <a:pt x="1259566" y="716770"/>
                  </a:cubicBezTo>
                  <a:cubicBezTo>
                    <a:pt x="1267431" y="716770"/>
                    <a:pt x="1273780" y="723134"/>
                    <a:pt x="1273780" y="730983"/>
                  </a:cubicBezTo>
                  <a:cubicBezTo>
                    <a:pt x="1273717" y="738797"/>
                    <a:pt x="1267368" y="745102"/>
                    <a:pt x="1259566" y="745102"/>
                  </a:cubicBezTo>
                  <a:close/>
                </a:path>
              </a:pathLst>
            </a:custGeom>
            <a:solidFill>
              <a:srgbClr val="00226D">
                <a:alpha val="1006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67" name="Google Shape;67;p8"/>
          <p:cNvGrpSpPr/>
          <p:nvPr/>
        </p:nvGrpSpPr>
        <p:grpSpPr>
          <a:xfrm>
            <a:off x="6975702" y="3891625"/>
            <a:ext cx="2167839" cy="1251620"/>
            <a:chOff x="6975702" y="3891625"/>
            <a:chExt cx="2167839" cy="1251620"/>
          </a:xfrm>
        </p:grpSpPr>
        <p:sp>
          <p:nvSpPr>
            <p:cNvPr id="68" name="Google Shape;68;p8"/>
            <p:cNvSpPr/>
            <p:nvPr/>
          </p:nvSpPr>
          <p:spPr>
            <a:xfrm>
              <a:off x="6975702" y="3891625"/>
              <a:ext cx="2167821" cy="1251611"/>
            </a:xfrm>
            <a:custGeom>
              <a:avLst/>
              <a:gdLst/>
              <a:ahLst/>
              <a:cxnLst/>
              <a:rect l="l" t="t" r="r" b="b"/>
              <a:pathLst>
                <a:path w="1438024" h="830256" extrusionOk="0">
                  <a:moveTo>
                    <a:pt x="1438024" y="0"/>
                  </a:moveTo>
                  <a:lnTo>
                    <a:pt x="0" y="830256"/>
                  </a:lnTo>
                  <a:lnTo>
                    <a:pt x="1438024" y="830256"/>
                  </a:lnTo>
                  <a:lnTo>
                    <a:pt x="1438024" y="0"/>
                  </a:lnTo>
                  <a:close/>
                </a:path>
              </a:pathLst>
            </a:custGeom>
            <a:gradFill>
              <a:gsLst>
                <a:gs pos="0">
                  <a:schemeClr val="accent3"/>
                </a:gs>
                <a:gs pos="50000">
                  <a:schemeClr val="accent2"/>
                </a:gs>
                <a:gs pos="100000">
                  <a:schemeClr val="accent1"/>
                </a:gs>
              </a:gsLst>
              <a:lin ang="3600008"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9" name="Google Shape;69;p8"/>
            <p:cNvSpPr/>
            <p:nvPr/>
          </p:nvSpPr>
          <p:spPr>
            <a:xfrm>
              <a:off x="7066569" y="3933821"/>
              <a:ext cx="2076972" cy="1209424"/>
            </a:xfrm>
            <a:custGeom>
              <a:avLst/>
              <a:gdLst/>
              <a:ahLst/>
              <a:cxnLst/>
              <a:rect l="l" t="t" r="r" b="b"/>
              <a:pathLst>
                <a:path w="1377759" h="802271" extrusionOk="0">
                  <a:moveTo>
                    <a:pt x="1333539" y="512159"/>
                  </a:moveTo>
                  <a:cubicBezTo>
                    <a:pt x="1320715" y="509547"/>
                    <a:pt x="1308208" y="517819"/>
                    <a:pt x="1305586" y="530639"/>
                  </a:cubicBezTo>
                  <a:cubicBezTo>
                    <a:pt x="1302996" y="543457"/>
                    <a:pt x="1311240" y="555968"/>
                    <a:pt x="1324064" y="558589"/>
                  </a:cubicBezTo>
                  <a:cubicBezTo>
                    <a:pt x="1336888" y="561179"/>
                    <a:pt x="1349395" y="552936"/>
                    <a:pt x="1352017" y="540112"/>
                  </a:cubicBezTo>
                  <a:lnTo>
                    <a:pt x="1377759" y="540112"/>
                  </a:lnTo>
                  <a:lnTo>
                    <a:pt x="1377759" y="530636"/>
                  </a:lnTo>
                  <a:lnTo>
                    <a:pt x="1352017" y="530636"/>
                  </a:lnTo>
                  <a:cubicBezTo>
                    <a:pt x="1350122" y="521325"/>
                    <a:pt x="1342857" y="514048"/>
                    <a:pt x="1333539" y="512159"/>
                  </a:cubicBezTo>
                  <a:close/>
                  <a:moveTo>
                    <a:pt x="1328802" y="549588"/>
                  </a:moveTo>
                  <a:cubicBezTo>
                    <a:pt x="1320937" y="549588"/>
                    <a:pt x="1314588" y="543223"/>
                    <a:pt x="1314588" y="535374"/>
                  </a:cubicBezTo>
                  <a:cubicBezTo>
                    <a:pt x="1314588" y="527525"/>
                    <a:pt x="1320937" y="521161"/>
                    <a:pt x="1328802" y="521161"/>
                  </a:cubicBezTo>
                  <a:cubicBezTo>
                    <a:pt x="1336666" y="521161"/>
                    <a:pt x="1343015" y="527525"/>
                    <a:pt x="1343015" y="535374"/>
                  </a:cubicBezTo>
                  <a:cubicBezTo>
                    <a:pt x="1343047" y="543207"/>
                    <a:pt x="1336698" y="549569"/>
                    <a:pt x="1328865" y="549588"/>
                  </a:cubicBezTo>
                  <a:cubicBezTo>
                    <a:pt x="1328833" y="549588"/>
                    <a:pt x="1328833" y="549588"/>
                    <a:pt x="1328802" y="549588"/>
                  </a:cubicBezTo>
                  <a:close/>
                  <a:moveTo>
                    <a:pt x="1096648" y="436354"/>
                  </a:moveTo>
                  <a:cubicBezTo>
                    <a:pt x="1083824" y="438969"/>
                    <a:pt x="1075549" y="451483"/>
                    <a:pt x="1078170" y="464300"/>
                  </a:cubicBezTo>
                  <a:cubicBezTo>
                    <a:pt x="1080792" y="477121"/>
                    <a:pt x="1093300" y="485390"/>
                    <a:pt x="1106124" y="482775"/>
                  </a:cubicBezTo>
                  <a:cubicBezTo>
                    <a:pt x="1118948" y="480156"/>
                    <a:pt x="1127223" y="467645"/>
                    <a:pt x="1124602" y="454825"/>
                  </a:cubicBezTo>
                  <a:cubicBezTo>
                    <a:pt x="1122706" y="445523"/>
                    <a:pt x="1115441" y="438252"/>
                    <a:pt x="1106124" y="436354"/>
                  </a:cubicBezTo>
                  <a:lnTo>
                    <a:pt x="1106124" y="379026"/>
                  </a:lnTo>
                  <a:lnTo>
                    <a:pt x="1030319" y="379026"/>
                  </a:lnTo>
                  <a:lnTo>
                    <a:pt x="1030319" y="172615"/>
                  </a:lnTo>
                  <a:lnTo>
                    <a:pt x="1020843" y="178079"/>
                  </a:lnTo>
                  <a:lnTo>
                    <a:pt x="1020843" y="388502"/>
                  </a:lnTo>
                  <a:lnTo>
                    <a:pt x="1096648" y="388502"/>
                  </a:lnTo>
                  <a:close/>
                  <a:moveTo>
                    <a:pt x="1115599" y="459569"/>
                  </a:moveTo>
                  <a:cubicBezTo>
                    <a:pt x="1115599" y="467418"/>
                    <a:pt x="1109251" y="473782"/>
                    <a:pt x="1101386" y="473782"/>
                  </a:cubicBezTo>
                  <a:cubicBezTo>
                    <a:pt x="1093521" y="473782"/>
                    <a:pt x="1087173" y="467418"/>
                    <a:pt x="1087173" y="459569"/>
                  </a:cubicBezTo>
                  <a:cubicBezTo>
                    <a:pt x="1087173" y="451720"/>
                    <a:pt x="1093521" y="445355"/>
                    <a:pt x="1101386" y="445355"/>
                  </a:cubicBezTo>
                  <a:cubicBezTo>
                    <a:pt x="1109219" y="445337"/>
                    <a:pt x="1115568" y="451673"/>
                    <a:pt x="1115599" y="459506"/>
                  </a:cubicBezTo>
                  <a:cubicBezTo>
                    <a:pt x="1115599" y="459528"/>
                    <a:pt x="1115599" y="459547"/>
                    <a:pt x="1115599" y="459569"/>
                  </a:cubicBezTo>
                  <a:close/>
                  <a:moveTo>
                    <a:pt x="945038" y="464307"/>
                  </a:moveTo>
                  <a:lnTo>
                    <a:pt x="1002365" y="464307"/>
                  </a:lnTo>
                  <a:cubicBezTo>
                    <a:pt x="1004987" y="477124"/>
                    <a:pt x="1017495" y="485396"/>
                    <a:pt x="1030319" y="482778"/>
                  </a:cubicBezTo>
                  <a:cubicBezTo>
                    <a:pt x="1043143" y="480163"/>
                    <a:pt x="1051418" y="467648"/>
                    <a:pt x="1048796" y="454831"/>
                  </a:cubicBezTo>
                  <a:cubicBezTo>
                    <a:pt x="1046175" y="442014"/>
                    <a:pt x="1033667" y="433741"/>
                    <a:pt x="1020843" y="436360"/>
                  </a:cubicBezTo>
                  <a:cubicBezTo>
                    <a:pt x="1011525" y="438258"/>
                    <a:pt x="1004261" y="445529"/>
                    <a:pt x="1002365" y="454831"/>
                  </a:cubicBezTo>
                  <a:lnTo>
                    <a:pt x="954513" y="454831"/>
                  </a:lnTo>
                  <a:lnTo>
                    <a:pt x="954513" y="227416"/>
                  </a:lnTo>
                  <a:lnTo>
                    <a:pt x="935562" y="227416"/>
                  </a:lnTo>
                  <a:lnTo>
                    <a:pt x="919138" y="236891"/>
                  </a:lnTo>
                  <a:lnTo>
                    <a:pt x="945038" y="236891"/>
                  </a:lnTo>
                  <a:close/>
                  <a:moveTo>
                    <a:pt x="1025581" y="445355"/>
                  </a:moveTo>
                  <a:cubicBezTo>
                    <a:pt x="1033446" y="445355"/>
                    <a:pt x="1039794" y="451720"/>
                    <a:pt x="1039794" y="459569"/>
                  </a:cubicBezTo>
                  <a:cubicBezTo>
                    <a:pt x="1039794" y="467418"/>
                    <a:pt x="1033446" y="473782"/>
                    <a:pt x="1025581" y="473782"/>
                  </a:cubicBezTo>
                  <a:cubicBezTo>
                    <a:pt x="1017716" y="473782"/>
                    <a:pt x="1011367" y="467418"/>
                    <a:pt x="1011367" y="459569"/>
                  </a:cubicBezTo>
                  <a:cubicBezTo>
                    <a:pt x="1011336" y="451736"/>
                    <a:pt x="1017684" y="445374"/>
                    <a:pt x="1025518" y="445355"/>
                  </a:cubicBezTo>
                  <a:cubicBezTo>
                    <a:pt x="1025549" y="445355"/>
                    <a:pt x="1025549" y="445355"/>
                    <a:pt x="1025581" y="445355"/>
                  </a:cubicBezTo>
                  <a:close/>
                  <a:moveTo>
                    <a:pt x="1096648" y="331174"/>
                  </a:moveTo>
                  <a:cubicBezTo>
                    <a:pt x="1109472" y="333789"/>
                    <a:pt x="1121980" y="325517"/>
                    <a:pt x="1124602" y="312696"/>
                  </a:cubicBezTo>
                  <a:cubicBezTo>
                    <a:pt x="1127223" y="299876"/>
                    <a:pt x="1118948" y="287359"/>
                    <a:pt x="1106124" y="284743"/>
                  </a:cubicBezTo>
                  <a:lnTo>
                    <a:pt x="1106124" y="128837"/>
                  </a:lnTo>
                  <a:lnTo>
                    <a:pt x="1096648" y="134333"/>
                  </a:lnTo>
                  <a:lnTo>
                    <a:pt x="1096648" y="284743"/>
                  </a:lnTo>
                  <a:cubicBezTo>
                    <a:pt x="1083824" y="287346"/>
                    <a:pt x="1075549" y="299851"/>
                    <a:pt x="1078139" y="312671"/>
                  </a:cubicBezTo>
                  <a:cubicBezTo>
                    <a:pt x="1080034" y="321995"/>
                    <a:pt x="1087331" y="329282"/>
                    <a:pt x="1096648" y="331174"/>
                  </a:cubicBezTo>
                  <a:close/>
                  <a:moveTo>
                    <a:pt x="1101386" y="293745"/>
                  </a:moveTo>
                  <a:cubicBezTo>
                    <a:pt x="1109251" y="293745"/>
                    <a:pt x="1115599" y="300110"/>
                    <a:pt x="1115599" y="307959"/>
                  </a:cubicBezTo>
                  <a:cubicBezTo>
                    <a:pt x="1115599" y="315807"/>
                    <a:pt x="1109251" y="322172"/>
                    <a:pt x="1101386" y="322172"/>
                  </a:cubicBezTo>
                  <a:cubicBezTo>
                    <a:pt x="1093521" y="322172"/>
                    <a:pt x="1087173" y="315807"/>
                    <a:pt x="1087173" y="307959"/>
                  </a:cubicBezTo>
                  <a:cubicBezTo>
                    <a:pt x="1087141" y="300125"/>
                    <a:pt x="1093490" y="293764"/>
                    <a:pt x="1101323" y="293745"/>
                  </a:cubicBezTo>
                  <a:cubicBezTo>
                    <a:pt x="1101354" y="293745"/>
                    <a:pt x="1101354" y="293745"/>
                    <a:pt x="1101386" y="293745"/>
                  </a:cubicBezTo>
                  <a:close/>
                  <a:moveTo>
                    <a:pt x="869233" y="802271"/>
                  </a:moveTo>
                  <a:lnTo>
                    <a:pt x="878708" y="802271"/>
                  </a:lnTo>
                  <a:lnTo>
                    <a:pt x="878708" y="767527"/>
                  </a:lnTo>
                  <a:lnTo>
                    <a:pt x="1377759" y="767527"/>
                  </a:lnTo>
                  <a:lnTo>
                    <a:pt x="1377759" y="758052"/>
                  </a:lnTo>
                  <a:lnTo>
                    <a:pt x="869233" y="758052"/>
                  </a:lnTo>
                  <a:close/>
                  <a:moveTo>
                    <a:pt x="1329307" y="0"/>
                  </a:moveTo>
                  <a:lnTo>
                    <a:pt x="1312882" y="9476"/>
                  </a:lnTo>
                  <a:lnTo>
                    <a:pt x="1377759" y="9476"/>
                  </a:lnTo>
                  <a:lnTo>
                    <a:pt x="1377759" y="0"/>
                  </a:lnTo>
                  <a:close/>
                  <a:moveTo>
                    <a:pt x="1257734" y="57328"/>
                  </a:moveTo>
                  <a:cubicBezTo>
                    <a:pt x="1244910" y="54716"/>
                    <a:pt x="1232403" y="62988"/>
                    <a:pt x="1229781" y="75808"/>
                  </a:cubicBezTo>
                  <a:cubicBezTo>
                    <a:pt x="1227191" y="88626"/>
                    <a:pt x="1235435" y="101137"/>
                    <a:pt x="1248259" y="103752"/>
                  </a:cubicBezTo>
                  <a:cubicBezTo>
                    <a:pt x="1261082" y="106364"/>
                    <a:pt x="1273590" y="98095"/>
                    <a:pt x="1276212" y="85281"/>
                  </a:cubicBezTo>
                  <a:lnTo>
                    <a:pt x="1377759" y="85281"/>
                  </a:lnTo>
                  <a:lnTo>
                    <a:pt x="1377759" y="75805"/>
                  </a:lnTo>
                  <a:lnTo>
                    <a:pt x="1276212" y="75805"/>
                  </a:lnTo>
                  <a:cubicBezTo>
                    <a:pt x="1274317" y="66494"/>
                    <a:pt x="1267052" y="59216"/>
                    <a:pt x="1257734" y="57328"/>
                  </a:cubicBezTo>
                  <a:close/>
                  <a:moveTo>
                    <a:pt x="1252996" y="94756"/>
                  </a:moveTo>
                  <a:cubicBezTo>
                    <a:pt x="1245132" y="94756"/>
                    <a:pt x="1238783" y="88392"/>
                    <a:pt x="1238783" y="80543"/>
                  </a:cubicBezTo>
                  <a:cubicBezTo>
                    <a:pt x="1238783" y="72694"/>
                    <a:pt x="1245132" y="66330"/>
                    <a:pt x="1252996" y="66330"/>
                  </a:cubicBezTo>
                  <a:cubicBezTo>
                    <a:pt x="1260861" y="66330"/>
                    <a:pt x="1267210" y="72694"/>
                    <a:pt x="1267210" y="80543"/>
                  </a:cubicBezTo>
                  <a:cubicBezTo>
                    <a:pt x="1267241" y="88376"/>
                    <a:pt x="1260893" y="94738"/>
                    <a:pt x="1253060" y="94756"/>
                  </a:cubicBezTo>
                  <a:cubicBezTo>
                    <a:pt x="1253028" y="94756"/>
                    <a:pt x="1253028" y="94756"/>
                    <a:pt x="1252996" y="94756"/>
                  </a:cubicBezTo>
                  <a:close/>
                  <a:moveTo>
                    <a:pt x="1172453" y="482784"/>
                  </a:moveTo>
                  <a:cubicBezTo>
                    <a:pt x="1185277" y="485399"/>
                    <a:pt x="1197785" y="477127"/>
                    <a:pt x="1200407" y="464307"/>
                  </a:cubicBezTo>
                  <a:cubicBezTo>
                    <a:pt x="1203028" y="451486"/>
                    <a:pt x="1194753" y="438969"/>
                    <a:pt x="1181929" y="436354"/>
                  </a:cubicBezTo>
                  <a:lnTo>
                    <a:pt x="1181929" y="85091"/>
                  </a:lnTo>
                  <a:lnTo>
                    <a:pt x="1172453" y="90556"/>
                  </a:lnTo>
                  <a:lnTo>
                    <a:pt x="1172453" y="436354"/>
                  </a:lnTo>
                  <a:cubicBezTo>
                    <a:pt x="1159629" y="438956"/>
                    <a:pt x="1151354" y="451461"/>
                    <a:pt x="1153944" y="464281"/>
                  </a:cubicBezTo>
                  <a:cubicBezTo>
                    <a:pt x="1155839" y="473605"/>
                    <a:pt x="1163136" y="480892"/>
                    <a:pt x="1172453" y="482784"/>
                  </a:cubicBezTo>
                  <a:close/>
                  <a:moveTo>
                    <a:pt x="1177191" y="445355"/>
                  </a:moveTo>
                  <a:cubicBezTo>
                    <a:pt x="1185056" y="445355"/>
                    <a:pt x="1191405" y="451720"/>
                    <a:pt x="1191405" y="459569"/>
                  </a:cubicBezTo>
                  <a:cubicBezTo>
                    <a:pt x="1191405" y="467418"/>
                    <a:pt x="1185056" y="473782"/>
                    <a:pt x="1177191" y="473782"/>
                  </a:cubicBezTo>
                  <a:cubicBezTo>
                    <a:pt x="1169326" y="473782"/>
                    <a:pt x="1162978" y="467418"/>
                    <a:pt x="1162978" y="459569"/>
                  </a:cubicBezTo>
                  <a:cubicBezTo>
                    <a:pt x="1162946" y="451736"/>
                    <a:pt x="1169295" y="445374"/>
                    <a:pt x="1177128" y="445355"/>
                  </a:cubicBezTo>
                  <a:cubicBezTo>
                    <a:pt x="1177160" y="445355"/>
                    <a:pt x="1177160" y="445355"/>
                    <a:pt x="1177191" y="445355"/>
                  </a:cubicBezTo>
                  <a:close/>
                  <a:moveTo>
                    <a:pt x="1305586" y="454831"/>
                  </a:moveTo>
                  <a:cubicBezTo>
                    <a:pt x="1302965" y="467652"/>
                    <a:pt x="1311240" y="480163"/>
                    <a:pt x="1324064" y="482775"/>
                  </a:cubicBezTo>
                  <a:cubicBezTo>
                    <a:pt x="1336888" y="485387"/>
                    <a:pt x="1349395" y="477115"/>
                    <a:pt x="1352017" y="464294"/>
                  </a:cubicBezTo>
                  <a:cubicBezTo>
                    <a:pt x="1354607" y="451480"/>
                    <a:pt x="1346363" y="438972"/>
                    <a:pt x="1333539" y="436354"/>
                  </a:cubicBezTo>
                  <a:lnTo>
                    <a:pt x="1333539" y="179563"/>
                  </a:lnTo>
                  <a:cubicBezTo>
                    <a:pt x="1346363" y="176948"/>
                    <a:pt x="1354638" y="164434"/>
                    <a:pt x="1352017" y="151617"/>
                  </a:cubicBezTo>
                  <a:cubicBezTo>
                    <a:pt x="1349395" y="138796"/>
                    <a:pt x="1336888" y="130527"/>
                    <a:pt x="1324064" y="133142"/>
                  </a:cubicBezTo>
                  <a:cubicBezTo>
                    <a:pt x="1311240" y="135761"/>
                    <a:pt x="1302965" y="148272"/>
                    <a:pt x="1305586" y="161092"/>
                  </a:cubicBezTo>
                  <a:cubicBezTo>
                    <a:pt x="1307481" y="170394"/>
                    <a:pt x="1314746" y="177665"/>
                    <a:pt x="1324064" y="179563"/>
                  </a:cubicBezTo>
                  <a:lnTo>
                    <a:pt x="1324064" y="436354"/>
                  </a:lnTo>
                  <a:cubicBezTo>
                    <a:pt x="1314746" y="438242"/>
                    <a:pt x="1307481" y="445520"/>
                    <a:pt x="1305586" y="454831"/>
                  </a:cubicBezTo>
                  <a:close/>
                  <a:moveTo>
                    <a:pt x="1314588" y="156348"/>
                  </a:moveTo>
                  <a:cubicBezTo>
                    <a:pt x="1314588" y="148499"/>
                    <a:pt x="1320937" y="142135"/>
                    <a:pt x="1328802" y="142135"/>
                  </a:cubicBezTo>
                  <a:cubicBezTo>
                    <a:pt x="1336666" y="142135"/>
                    <a:pt x="1343015" y="148499"/>
                    <a:pt x="1343015" y="156348"/>
                  </a:cubicBezTo>
                  <a:cubicBezTo>
                    <a:pt x="1343015" y="164197"/>
                    <a:pt x="1336666" y="170562"/>
                    <a:pt x="1328802" y="170562"/>
                  </a:cubicBezTo>
                  <a:cubicBezTo>
                    <a:pt x="1320968" y="170581"/>
                    <a:pt x="1314620" y="164245"/>
                    <a:pt x="1314588" y="156411"/>
                  </a:cubicBezTo>
                  <a:cubicBezTo>
                    <a:pt x="1314588" y="156389"/>
                    <a:pt x="1314588" y="156370"/>
                    <a:pt x="1314588" y="156348"/>
                  </a:cubicBezTo>
                  <a:close/>
                  <a:moveTo>
                    <a:pt x="1328802" y="445355"/>
                  </a:moveTo>
                  <a:cubicBezTo>
                    <a:pt x="1336666" y="445355"/>
                    <a:pt x="1343015" y="451720"/>
                    <a:pt x="1343015" y="459569"/>
                  </a:cubicBezTo>
                  <a:cubicBezTo>
                    <a:pt x="1343015" y="467418"/>
                    <a:pt x="1336666" y="473782"/>
                    <a:pt x="1328802" y="473782"/>
                  </a:cubicBezTo>
                  <a:cubicBezTo>
                    <a:pt x="1320937" y="473782"/>
                    <a:pt x="1314588" y="467418"/>
                    <a:pt x="1314588" y="459569"/>
                  </a:cubicBezTo>
                  <a:cubicBezTo>
                    <a:pt x="1314556" y="451736"/>
                    <a:pt x="1320905" y="445374"/>
                    <a:pt x="1328738" y="445355"/>
                  </a:cubicBezTo>
                  <a:cubicBezTo>
                    <a:pt x="1328770" y="445355"/>
                    <a:pt x="1328770" y="445355"/>
                    <a:pt x="1328802" y="445355"/>
                  </a:cubicBezTo>
                  <a:close/>
                  <a:moveTo>
                    <a:pt x="972991" y="530636"/>
                  </a:moveTo>
                  <a:cubicBezTo>
                    <a:pt x="970369" y="517819"/>
                    <a:pt x="957862" y="509547"/>
                    <a:pt x="945038" y="512165"/>
                  </a:cubicBezTo>
                  <a:cubicBezTo>
                    <a:pt x="932214" y="514780"/>
                    <a:pt x="923939" y="527295"/>
                    <a:pt x="926560" y="540112"/>
                  </a:cubicBezTo>
                  <a:cubicBezTo>
                    <a:pt x="929182" y="552936"/>
                    <a:pt x="941690" y="561211"/>
                    <a:pt x="954513" y="558589"/>
                  </a:cubicBezTo>
                  <a:cubicBezTo>
                    <a:pt x="963831" y="556694"/>
                    <a:pt x="971096" y="549414"/>
                    <a:pt x="972991" y="540112"/>
                  </a:cubicBezTo>
                  <a:lnTo>
                    <a:pt x="1257734" y="540112"/>
                  </a:lnTo>
                  <a:lnTo>
                    <a:pt x="1257734" y="179563"/>
                  </a:lnTo>
                  <a:cubicBezTo>
                    <a:pt x="1270558" y="176948"/>
                    <a:pt x="1278833" y="164434"/>
                    <a:pt x="1276212" y="151617"/>
                  </a:cubicBezTo>
                  <a:cubicBezTo>
                    <a:pt x="1273590" y="138796"/>
                    <a:pt x="1261082" y="130527"/>
                    <a:pt x="1248259" y="133142"/>
                  </a:cubicBezTo>
                  <a:cubicBezTo>
                    <a:pt x="1235435" y="135761"/>
                    <a:pt x="1227160" y="148272"/>
                    <a:pt x="1229781" y="161092"/>
                  </a:cubicBezTo>
                  <a:cubicBezTo>
                    <a:pt x="1231676" y="170394"/>
                    <a:pt x="1238941" y="177665"/>
                    <a:pt x="1248259" y="179563"/>
                  </a:cubicBezTo>
                  <a:lnTo>
                    <a:pt x="1248259" y="530636"/>
                  </a:lnTo>
                  <a:close/>
                  <a:moveTo>
                    <a:pt x="949776" y="549588"/>
                  </a:moveTo>
                  <a:cubicBezTo>
                    <a:pt x="941911" y="549588"/>
                    <a:pt x="935562" y="543223"/>
                    <a:pt x="935562" y="535374"/>
                  </a:cubicBezTo>
                  <a:cubicBezTo>
                    <a:pt x="935562" y="527525"/>
                    <a:pt x="941911" y="521161"/>
                    <a:pt x="949776" y="521161"/>
                  </a:cubicBezTo>
                  <a:cubicBezTo>
                    <a:pt x="957640" y="521161"/>
                    <a:pt x="963989" y="527525"/>
                    <a:pt x="963989" y="535374"/>
                  </a:cubicBezTo>
                  <a:cubicBezTo>
                    <a:pt x="964021" y="543207"/>
                    <a:pt x="957672" y="549569"/>
                    <a:pt x="949839" y="549588"/>
                  </a:cubicBezTo>
                  <a:cubicBezTo>
                    <a:pt x="949807" y="549588"/>
                    <a:pt x="949807" y="549588"/>
                    <a:pt x="949776" y="549588"/>
                  </a:cubicBezTo>
                  <a:close/>
                  <a:moveTo>
                    <a:pt x="1238783" y="156348"/>
                  </a:moveTo>
                  <a:cubicBezTo>
                    <a:pt x="1238783" y="148499"/>
                    <a:pt x="1245132" y="142135"/>
                    <a:pt x="1252996" y="142135"/>
                  </a:cubicBezTo>
                  <a:cubicBezTo>
                    <a:pt x="1260861" y="142135"/>
                    <a:pt x="1267210" y="148499"/>
                    <a:pt x="1267210" y="156348"/>
                  </a:cubicBezTo>
                  <a:cubicBezTo>
                    <a:pt x="1267210" y="164197"/>
                    <a:pt x="1260861" y="170562"/>
                    <a:pt x="1252996" y="170562"/>
                  </a:cubicBezTo>
                  <a:cubicBezTo>
                    <a:pt x="1245163" y="170581"/>
                    <a:pt x="1238815" y="164245"/>
                    <a:pt x="1238783" y="156411"/>
                  </a:cubicBezTo>
                  <a:cubicBezTo>
                    <a:pt x="1238783" y="156389"/>
                    <a:pt x="1238783" y="156370"/>
                    <a:pt x="1238783" y="156348"/>
                  </a:cubicBezTo>
                  <a:close/>
                  <a:moveTo>
                    <a:pt x="717622" y="530636"/>
                  </a:moveTo>
                  <a:lnTo>
                    <a:pt x="669771" y="530636"/>
                  </a:lnTo>
                  <a:cubicBezTo>
                    <a:pt x="667149" y="517819"/>
                    <a:pt x="654641" y="509547"/>
                    <a:pt x="641817" y="512165"/>
                  </a:cubicBezTo>
                  <a:cubicBezTo>
                    <a:pt x="628993" y="514780"/>
                    <a:pt x="620718" y="527295"/>
                    <a:pt x="623339" y="540112"/>
                  </a:cubicBezTo>
                  <a:cubicBezTo>
                    <a:pt x="625961" y="552936"/>
                    <a:pt x="638469" y="561211"/>
                    <a:pt x="651293" y="558589"/>
                  </a:cubicBezTo>
                  <a:cubicBezTo>
                    <a:pt x="660610" y="556694"/>
                    <a:pt x="667875" y="549414"/>
                    <a:pt x="669771" y="540112"/>
                  </a:cubicBezTo>
                  <a:lnTo>
                    <a:pt x="727098" y="540112"/>
                  </a:lnTo>
                  <a:lnTo>
                    <a:pt x="727098" y="419740"/>
                  </a:lnTo>
                  <a:lnTo>
                    <a:pt x="681425" y="374067"/>
                  </a:lnTo>
                  <a:lnTo>
                    <a:pt x="672961" y="378931"/>
                  </a:lnTo>
                  <a:lnTo>
                    <a:pt x="717622" y="423593"/>
                  </a:lnTo>
                  <a:close/>
                  <a:moveTo>
                    <a:pt x="646555" y="549588"/>
                  </a:moveTo>
                  <a:cubicBezTo>
                    <a:pt x="638690" y="549588"/>
                    <a:pt x="632341" y="543223"/>
                    <a:pt x="632341" y="535374"/>
                  </a:cubicBezTo>
                  <a:cubicBezTo>
                    <a:pt x="632341" y="527525"/>
                    <a:pt x="638690" y="521161"/>
                    <a:pt x="646555" y="521161"/>
                  </a:cubicBezTo>
                  <a:cubicBezTo>
                    <a:pt x="654420" y="521161"/>
                    <a:pt x="660768" y="527525"/>
                    <a:pt x="660768" y="535374"/>
                  </a:cubicBezTo>
                  <a:cubicBezTo>
                    <a:pt x="660800" y="543207"/>
                    <a:pt x="654451" y="549569"/>
                    <a:pt x="646618" y="549588"/>
                  </a:cubicBezTo>
                  <a:cubicBezTo>
                    <a:pt x="646587" y="549588"/>
                    <a:pt x="646587" y="549588"/>
                    <a:pt x="646555" y="549588"/>
                  </a:cubicBezTo>
                  <a:close/>
                  <a:moveTo>
                    <a:pt x="414402" y="802271"/>
                  </a:moveTo>
                  <a:lnTo>
                    <a:pt x="423877" y="802271"/>
                  </a:lnTo>
                  <a:lnTo>
                    <a:pt x="423877" y="615917"/>
                  </a:lnTo>
                  <a:lnTo>
                    <a:pt x="490207" y="615917"/>
                  </a:lnTo>
                  <a:lnTo>
                    <a:pt x="490207" y="802271"/>
                  </a:lnTo>
                  <a:lnTo>
                    <a:pt x="499682" y="802271"/>
                  </a:lnTo>
                  <a:lnTo>
                    <a:pt x="499682" y="606441"/>
                  </a:lnTo>
                  <a:lnTo>
                    <a:pt x="414402" y="606441"/>
                  </a:lnTo>
                  <a:close/>
                  <a:moveTo>
                    <a:pt x="393808" y="540112"/>
                  </a:moveTo>
                  <a:lnTo>
                    <a:pt x="566012" y="540112"/>
                  </a:lnTo>
                  <a:lnTo>
                    <a:pt x="566012" y="802271"/>
                  </a:lnTo>
                  <a:lnTo>
                    <a:pt x="575488" y="802271"/>
                  </a:lnTo>
                  <a:lnTo>
                    <a:pt x="575488" y="530636"/>
                  </a:lnTo>
                  <a:lnTo>
                    <a:pt x="410200" y="530636"/>
                  </a:lnTo>
                  <a:close/>
                  <a:moveTo>
                    <a:pt x="878708" y="343966"/>
                  </a:moveTo>
                  <a:lnTo>
                    <a:pt x="825581" y="290839"/>
                  </a:lnTo>
                  <a:lnTo>
                    <a:pt x="817148" y="295672"/>
                  </a:lnTo>
                  <a:lnTo>
                    <a:pt x="869233" y="347756"/>
                  </a:lnTo>
                  <a:lnTo>
                    <a:pt x="869233" y="615917"/>
                  </a:lnTo>
                  <a:lnTo>
                    <a:pt x="1377759" y="615917"/>
                  </a:lnTo>
                  <a:lnTo>
                    <a:pt x="1377759" y="606441"/>
                  </a:lnTo>
                  <a:lnTo>
                    <a:pt x="878708" y="606441"/>
                  </a:lnTo>
                  <a:close/>
                  <a:moveTo>
                    <a:pt x="727098" y="739574"/>
                  </a:moveTo>
                  <a:lnTo>
                    <a:pt x="727098" y="682247"/>
                  </a:lnTo>
                  <a:lnTo>
                    <a:pt x="641817" y="682247"/>
                  </a:lnTo>
                  <a:lnTo>
                    <a:pt x="641817" y="802271"/>
                  </a:lnTo>
                  <a:lnTo>
                    <a:pt x="651293" y="802271"/>
                  </a:lnTo>
                  <a:lnTo>
                    <a:pt x="651293" y="691722"/>
                  </a:lnTo>
                  <a:lnTo>
                    <a:pt x="717622" y="691722"/>
                  </a:lnTo>
                  <a:lnTo>
                    <a:pt x="717622" y="739574"/>
                  </a:lnTo>
                  <a:cubicBezTo>
                    <a:pt x="704798" y="742196"/>
                    <a:pt x="696523" y="754704"/>
                    <a:pt x="699144" y="767527"/>
                  </a:cubicBezTo>
                  <a:cubicBezTo>
                    <a:pt x="701766" y="780351"/>
                    <a:pt x="714274" y="788627"/>
                    <a:pt x="727098" y="786005"/>
                  </a:cubicBezTo>
                  <a:cubicBezTo>
                    <a:pt x="739922" y="783383"/>
                    <a:pt x="748197" y="770876"/>
                    <a:pt x="745576" y="758052"/>
                  </a:cubicBezTo>
                  <a:cubicBezTo>
                    <a:pt x="743680" y="748734"/>
                    <a:pt x="736415" y="741469"/>
                    <a:pt x="727098" y="739574"/>
                  </a:cubicBezTo>
                  <a:close/>
                  <a:moveTo>
                    <a:pt x="722360" y="777003"/>
                  </a:moveTo>
                  <a:cubicBezTo>
                    <a:pt x="714495" y="777003"/>
                    <a:pt x="708147" y="770654"/>
                    <a:pt x="708147" y="762790"/>
                  </a:cubicBezTo>
                  <a:cubicBezTo>
                    <a:pt x="708147" y="754925"/>
                    <a:pt x="714495" y="748576"/>
                    <a:pt x="722360" y="748576"/>
                  </a:cubicBezTo>
                  <a:cubicBezTo>
                    <a:pt x="730225" y="748576"/>
                    <a:pt x="736574" y="754925"/>
                    <a:pt x="736574" y="762790"/>
                  </a:cubicBezTo>
                  <a:cubicBezTo>
                    <a:pt x="736605" y="770623"/>
                    <a:pt x="730256" y="776971"/>
                    <a:pt x="722423" y="777003"/>
                  </a:cubicBezTo>
                  <a:cubicBezTo>
                    <a:pt x="722392" y="777003"/>
                    <a:pt x="722392" y="777003"/>
                    <a:pt x="722360" y="777003"/>
                  </a:cubicBezTo>
                  <a:close/>
                  <a:moveTo>
                    <a:pt x="793427" y="802271"/>
                  </a:moveTo>
                  <a:lnTo>
                    <a:pt x="802903" y="802271"/>
                  </a:lnTo>
                  <a:lnTo>
                    <a:pt x="802903" y="691722"/>
                  </a:lnTo>
                  <a:lnTo>
                    <a:pt x="1377759" y="691722"/>
                  </a:lnTo>
                  <a:lnTo>
                    <a:pt x="1377759" y="682247"/>
                  </a:lnTo>
                  <a:lnTo>
                    <a:pt x="793427" y="682247"/>
                  </a:lnTo>
                  <a:close/>
                  <a:moveTo>
                    <a:pt x="669771" y="615917"/>
                  </a:moveTo>
                  <a:lnTo>
                    <a:pt x="802903" y="615917"/>
                  </a:lnTo>
                  <a:lnTo>
                    <a:pt x="802903" y="381837"/>
                  </a:lnTo>
                  <a:lnTo>
                    <a:pt x="753504" y="332437"/>
                  </a:lnTo>
                  <a:lnTo>
                    <a:pt x="745038" y="337333"/>
                  </a:lnTo>
                  <a:lnTo>
                    <a:pt x="793427" y="385690"/>
                  </a:lnTo>
                  <a:lnTo>
                    <a:pt x="793427" y="606441"/>
                  </a:lnTo>
                  <a:lnTo>
                    <a:pt x="669771" y="606441"/>
                  </a:lnTo>
                  <a:cubicBezTo>
                    <a:pt x="667149" y="593618"/>
                    <a:pt x="654641" y="585342"/>
                    <a:pt x="641817" y="587964"/>
                  </a:cubicBezTo>
                  <a:cubicBezTo>
                    <a:pt x="628993" y="590585"/>
                    <a:pt x="620718" y="603093"/>
                    <a:pt x="623339" y="615917"/>
                  </a:cubicBezTo>
                  <a:cubicBezTo>
                    <a:pt x="625961" y="628741"/>
                    <a:pt x="638469" y="637016"/>
                    <a:pt x="651293" y="634395"/>
                  </a:cubicBezTo>
                  <a:cubicBezTo>
                    <a:pt x="660610" y="632499"/>
                    <a:pt x="667875" y="625235"/>
                    <a:pt x="669771" y="615917"/>
                  </a:cubicBezTo>
                  <a:close/>
                  <a:moveTo>
                    <a:pt x="632341" y="611179"/>
                  </a:moveTo>
                  <a:cubicBezTo>
                    <a:pt x="632341" y="603315"/>
                    <a:pt x="638690" y="596966"/>
                    <a:pt x="646555" y="596966"/>
                  </a:cubicBezTo>
                  <a:cubicBezTo>
                    <a:pt x="654420" y="596966"/>
                    <a:pt x="660768" y="603315"/>
                    <a:pt x="660768" y="611179"/>
                  </a:cubicBezTo>
                  <a:cubicBezTo>
                    <a:pt x="660768" y="619044"/>
                    <a:pt x="654420" y="625393"/>
                    <a:pt x="646555" y="625393"/>
                  </a:cubicBezTo>
                  <a:cubicBezTo>
                    <a:pt x="638722" y="625424"/>
                    <a:pt x="632373" y="619076"/>
                    <a:pt x="632341" y="611243"/>
                  </a:cubicBezTo>
                  <a:cubicBezTo>
                    <a:pt x="632341" y="611211"/>
                    <a:pt x="632341" y="611211"/>
                    <a:pt x="632341" y="611179"/>
                  </a:cubicBezTo>
                  <a:close/>
                  <a:moveTo>
                    <a:pt x="47252" y="740206"/>
                  </a:moveTo>
                  <a:lnTo>
                    <a:pt x="16993" y="757673"/>
                  </a:lnTo>
                  <a:lnTo>
                    <a:pt x="16993" y="758052"/>
                  </a:lnTo>
                  <a:lnTo>
                    <a:pt x="16424" y="758052"/>
                  </a:lnTo>
                  <a:lnTo>
                    <a:pt x="0" y="767527"/>
                  </a:lnTo>
                  <a:lnTo>
                    <a:pt x="16993" y="767527"/>
                  </a:lnTo>
                  <a:cubicBezTo>
                    <a:pt x="19614" y="780351"/>
                    <a:pt x="32122" y="788627"/>
                    <a:pt x="44946" y="786005"/>
                  </a:cubicBezTo>
                  <a:cubicBezTo>
                    <a:pt x="57770" y="783383"/>
                    <a:pt x="66045" y="770876"/>
                    <a:pt x="63423" y="758052"/>
                  </a:cubicBezTo>
                  <a:cubicBezTo>
                    <a:pt x="61687" y="749618"/>
                    <a:pt x="55558" y="742796"/>
                    <a:pt x="47347" y="740206"/>
                  </a:cubicBezTo>
                  <a:close/>
                  <a:moveTo>
                    <a:pt x="40113" y="777003"/>
                  </a:moveTo>
                  <a:cubicBezTo>
                    <a:pt x="32249" y="777003"/>
                    <a:pt x="25900" y="770654"/>
                    <a:pt x="25900" y="762790"/>
                  </a:cubicBezTo>
                  <a:cubicBezTo>
                    <a:pt x="25900" y="754925"/>
                    <a:pt x="32249" y="748576"/>
                    <a:pt x="40113" y="748576"/>
                  </a:cubicBezTo>
                  <a:cubicBezTo>
                    <a:pt x="47978" y="748576"/>
                    <a:pt x="54327" y="754925"/>
                    <a:pt x="54327" y="762790"/>
                  </a:cubicBezTo>
                  <a:cubicBezTo>
                    <a:pt x="54359" y="770623"/>
                    <a:pt x="48010" y="776971"/>
                    <a:pt x="40177" y="777003"/>
                  </a:cubicBezTo>
                  <a:cubicBezTo>
                    <a:pt x="40145" y="777003"/>
                    <a:pt x="40145" y="777003"/>
                    <a:pt x="40113" y="777003"/>
                  </a:cubicBezTo>
                  <a:close/>
                  <a:moveTo>
                    <a:pt x="262507" y="615917"/>
                  </a:moveTo>
                  <a:lnTo>
                    <a:pt x="338596" y="615917"/>
                  </a:lnTo>
                  <a:lnTo>
                    <a:pt x="338596" y="802271"/>
                  </a:lnTo>
                  <a:lnTo>
                    <a:pt x="348072" y="802271"/>
                  </a:lnTo>
                  <a:lnTo>
                    <a:pt x="348072" y="606441"/>
                  </a:lnTo>
                  <a:lnTo>
                    <a:pt x="278900" y="606441"/>
                  </a:lnTo>
                  <a:close/>
                  <a:moveTo>
                    <a:pt x="641817" y="482784"/>
                  </a:moveTo>
                  <a:cubicBezTo>
                    <a:pt x="654641" y="485396"/>
                    <a:pt x="667149" y="477124"/>
                    <a:pt x="669771" y="464304"/>
                  </a:cubicBezTo>
                  <a:cubicBezTo>
                    <a:pt x="672360" y="451486"/>
                    <a:pt x="664117" y="438975"/>
                    <a:pt x="651293" y="436360"/>
                  </a:cubicBezTo>
                  <a:cubicBezTo>
                    <a:pt x="638469" y="433748"/>
                    <a:pt x="625961" y="442017"/>
                    <a:pt x="623339" y="454831"/>
                  </a:cubicBezTo>
                  <a:lnTo>
                    <a:pt x="541502" y="454831"/>
                  </a:lnTo>
                  <a:lnTo>
                    <a:pt x="525109" y="464307"/>
                  </a:lnTo>
                  <a:lnTo>
                    <a:pt x="623339" y="464307"/>
                  </a:lnTo>
                  <a:cubicBezTo>
                    <a:pt x="625235" y="473618"/>
                    <a:pt x="632500" y="480895"/>
                    <a:pt x="641817" y="482784"/>
                  </a:cubicBezTo>
                  <a:close/>
                  <a:moveTo>
                    <a:pt x="646555" y="445355"/>
                  </a:moveTo>
                  <a:cubicBezTo>
                    <a:pt x="654420" y="445355"/>
                    <a:pt x="660768" y="451720"/>
                    <a:pt x="660768" y="459569"/>
                  </a:cubicBezTo>
                  <a:cubicBezTo>
                    <a:pt x="660768" y="467418"/>
                    <a:pt x="654420" y="473782"/>
                    <a:pt x="646555" y="473782"/>
                  </a:cubicBezTo>
                  <a:cubicBezTo>
                    <a:pt x="638690" y="473782"/>
                    <a:pt x="632341" y="467418"/>
                    <a:pt x="632341" y="459569"/>
                  </a:cubicBezTo>
                  <a:cubicBezTo>
                    <a:pt x="632310" y="451736"/>
                    <a:pt x="638659" y="445374"/>
                    <a:pt x="646492" y="445355"/>
                  </a:cubicBezTo>
                  <a:cubicBezTo>
                    <a:pt x="646523" y="445355"/>
                    <a:pt x="646523" y="445355"/>
                    <a:pt x="646555" y="445355"/>
                  </a:cubicBezTo>
                  <a:close/>
                  <a:moveTo>
                    <a:pt x="111181" y="802271"/>
                  </a:moveTo>
                  <a:lnTo>
                    <a:pt x="120656" y="802271"/>
                  </a:lnTo>
                  <a:lnTo>
                    <a:pt x="120656" y="767527"/>
                  </a:lnTo>
                  <a:lnTo>
                    <a:pt x="186986" y="767527"/>
                  </a:lnTo>
                  <a:lnTo>
                    <a:pt x="186986" y="802271"/>
                  </a:lnTo>
                  <a:lnTo>
                    <a:pt x="196462" y="802271"/>
                  </a:lnTo>
                  <a:lnTo>
                    <a:pt x="196462" y="758052"/>
                  </a:lnTo>
                  <a:lnTo>
                    <a:pt x="111181" y="758052"/>
                  </a:lnTo>
                  <a:close/>
                  <a:moveTo>
                    <a:pt x="131206" y="691722"/>
                  </a:moveTo>
                  <a:lnTo>
                    <a:pt x="262791" y="691722"/>
                  </a:lnTo>
                  <a:lnTo>
                    <a:pt x="262791" y="802271"/>
                  </a:lnTo>
                  <a:lnTo>
                    <a:pt x="272267" y="802271"/>
                  </a:lnTo>
                  <a:lnTo>
                    <a:pt x="272267" y="682247"/>
                  </a:lnTo>
                  <a:lnTo>
                    <a:pt x="147631" y="682247"/>
                  </a:lnTo>
                  <a:close/>
                </a:path>
              </a:pathLst>
            </a:custGeom>
            <a:solidFill>
              <a:srgbClr val="00226D">
                <a:alpha val="1006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70" name="Google Shape;70;p8"/>
          <p:cNvSpPr txBox="1">
            <a:spLocks noGrp="1"/>
          </p:cNvSpPr>
          <p:nvPr>
            <p:ph type="title"/>
          </p:nvPr>
        </p:nvSpPr>
        <p:spPr>
          <a:xfrm>
            <a:off x="855300" y="836000"/>
            <a:ext cx="7433400" cy="497100"/>
          </a:xfrm>
          <a:prstGeom prst="rect">
            <a:avLst/>
          </a:prstGeom>
        </p:spPr>
        <p:txBody>
          <a:bodyPr spcFirstLastPara="1" wrap="square" lIns="0" tIns="0" rIns="0" bIns="0" anchor="t" anchorCtr="0">
            <a:noAutofit/>
          </a:bodyPr>
          <a:lstStyle>
            <a:lvl1pPr lvl="0" rtl="0">
              <a:spcBef>
                <a:spcPts val="0"/>
              </a:spcBef>
              <a:spcAft>
                <a:spcPts val="0"/>
              </a:spcAft>
              <a:buSzPts val="3600"/>
              <a:buNone/>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a:p>
        </p:txBody>
      </p:sp>
      <p:sp>
        <p:nvSpPr>
          <p:cNvPr id="71" name="Google Shape;71;p8"/>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72"/>
        <p:cNvGrpSpPr/>
        <p:nvPr/>
      </p:nvGrpSpPr>
      <p:grpSpPr>
        <a:xfrm>
          <a:off x="0" y="0"/>
          <a:ext cx="0" cy="0"/>
          <a:chOff x="0" y="0"/>
          <a:chExt cx="0" cy="0"/>
        </a:xfrm>
      </p:grpSpPr>
      <p:grpSp>
        <p:nvGrpSpPr>
          <p:cNvPr id="73" name="Google Shape;73;p9"/>
          <p:cNvGrpSpPr/>
          <p:nvPr/>
        </p:nvGrpSpPr>
        <p:grpSpPr>
          <a:xfrm>
            <a:off x="6975702" y="3891625"/>
            <a:ext cx="2167839" cy="1251620"/>
            <a:chOff x="6975702" y="3891625"/>
            <a:chExt cx="2167839" cy="1251620"/>
          </a:xfrm>
        </p:grpSpPr>
        <p:sp>
          <p:nvSpPr>
            <p:cNvPr id="74" name="Google Shape;74;p9"/>
            <p:cNvSpPr/>
            <p:nvPr/>
          </p:nvSpPr>
          <p:spPr>
            <a:xfrm>
              <a:off x="6975702" y="3891625"/>
              <a:ext cx="2167821" cy="1251611"/>
            </a:xfrm>
            <a:custGeom>
              <a:avLst/>
              <a:gdLst/>
              <a:ahLst/>
              <a:cxnLst/>
              <a:rect l="l" t="t" r="r" b="b"/>
              <a:pathLst>
                <a:path w="1438024" h="830256" extrusionOk="0">
                  <a:moveTo>
                    <a:pt x="1438024" y="0"/>
                  </a:moveTo>
                  <a:lnTo>
                    <a:pt x="0" y="830256"/>
                  </a:lnTo>
                  <a:lnTo>
                    <a:pt x="1438024" y="830256"/>
                  </a:lnTo>
                  <a:lnTo>
                    <a:pt x="1438024" y="0"/>
                  </a:lnTo>
                  <a:close/>
                </a:path>
              </a:pathLst>
            </a:custGeom>
            <a:gradFill>
              <a:gsLst>
                <a:gs pos="0">
                  <a:schemeClr val="accent3"/>
                </a:gs>
                <a:gs pos="50000">
                  <a:schemeClr val="accent2"/>
                </a:gs>
                <a:gs pos="100000">
                  <a:schemeClr val="accent1"/>
                </a:gs>
              </a:gsLst>
              <a:lin ang="3600008"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5" name="Google Shape;75;p9"/>
            <p:cNvSpPr/>
            <p:nvPr/>
          </p:nvSpPr>
          <p:spPr>
            <a:xfrm>
              <a:off x="7066569" y="3933821"/>
              <a:ext cx="2076972" cy="1209424"/>
            </a:xfrm>
            <a:custGeom>
              <a:avLst/>
              <a:gdLst/>
              <a:ahLst/>
              <a:cxnLst/>
              <a:rect l="l" t="t" r="r" b="b"/>
              <a:pathLst>
                <a:path w="1377759" h="802271" extrusionOk="0">
                  <a:moveTo>
                    <a:pt x="1333539" y="512159"/>
                  </a:moveTo>
                  <a:cubicBezTo>
                    <a:pt x="1320715" y="509547"/>
                    <a:pt x="1308208" y="517819"/>
                    <a:pt x="1305586" y="530639"/>
                  </a:cubicBezTo>
                  <a:cubicBezTo>
                    <a:pt x="1302996" y="543457"/>
                    <a:pt x="1311240" y="555968"/>
                    <a:pt x="1324064" y="558589"/>
                  </a:cubicBezTo>
                  <a:cubicBezTo>
                    <a:pt x="1336888" y="561179"/>
                    <a:pt x="1349395" y="552936"/>
                    <a:pt x="1352017" y="540112"/>
                  </a:cubicBezTo>
                  <a:lnTo>
                    <a:pt x="1377759" y="540112"/>
                  </a:lnTo>
                  <a:lnTo>
                    <a:pt x="1377759" y="530636"/>
                  </a:lnTo>
                  <a:lnTo>
                    <a:pt x="1352017" y="530636"/>
                  </a:lnTo>
                  <a:cubicBezTo>
                    <a:pt x="1350122" y="521325"/>
                    <a:pt x="1342857" y="514048"/>
                    <a:pt x="1333539" y="512159"/>
                  </a:cubicBezTo>
                  <a:close/>
                  <a:moveTo>
                    <a:pt x="1328802" y="549588"/>
                  </a:moveTo>
                  <a:cubicBezTo>
                    <a:pt x="1320937" y="549588"/>
                    <a:pt x="1314588" y="543223"/>
                    <a:pt x="1314588" y="535374"/>
                  </a:cubicBezTo>
                  <a:cubicBezTo>
                    <a:pt x="1314588" y="527525"/>
                    <a:pt x="1320937" y="521161"/>
                    <a:pt x="1328802" y="521161"/>
                  </a:cubicBezTo>
                  <a:cubicBezTo>
                    <a:pt x="1336666" y="521161"/>
                    <a:pt x="1343015" y="527525"/>
                    <a:pt x="1343015" y="535374"/>
                  </a:cubicBezTo>
                  <a:cubicBezTo>
                    <a:pt x="1343047" y="543207"/>
                    <a:pt x="1336698" y="549569"/>
                    <a:pt x="1328865" y="549588"/>
                  </a:cubicBezTo>
                  <a:cubicBezTo>
                    <a:pt x="1328833" y="549588"/>
                    <a:pt x="1328833" y="549588"/>
                    <a:pt x="1328802" y="549588"/>
                  </a:cubicBezTo>
                  <a:close/>
                  <a:moveTo>
                    <a:pt x="1096648" y="436354"/>
                  </a:moveTo>
                  <a:cubicBezTo>
                    <a:pt x="1083824" y="438969"/>
                    <a:pt x="1075549" y="451483"/>
                    <a:pt x="1078170" y="464300"/>
                  </a:cubicBezTo>
                  <a:cubicBezTo>
                    <a:pt x="1080792" y="477121"/>
                    <a:pt x="1093300" y="485390"/>
                    <a:pt x="1106124" y="482775"/>
                  </a:cubicBezTo>
                  <a:cubicBezTo>
                    <a:pt x="1118948" y="480156"/>
                    <a:pt x="1127223" y="467645"/>
                    <a:pt x="1124602" y="454825"/>
                  </a:cubicBezTo>
                  <a:cubicBezTo>
                    <a:pt x="1122706" y="445523"/>
                    <a:pt x="1115441" y="438252"/>
                    <a:pt x="1106124" y="436354"/>
                  </a:cubicBezTo>
                  <a:lnTo>
                    <a:pt x="1106124" y="379026"/>
                  </a:lnTo>
                  <a:lnTo>
                    <a:pt x="1030319" y="379026"/>
                  </a:lnTo>
                  <a:lnTo>
                    <a:pt x="1030319" y="172615"/>
                  </a:lnTo>
                  <a:lnTo>
                    <a:pt x="1020843" y="178079"/>
                  </a:lnTo>
                  <a:lnTo>
                    <a:pt x="1020843" y="388502"/>
                  </a:lnTo>
                  <a:lnTo>
                    <a:pt x="1096648" y="388502"/>
                  </a:lnTo>
                  <a:close/>
                  <a:moveTo>
                    <a:pt x="1115599" y="459569"/>
                  </a:moveTo>
                  <a:cubicBezTo>
                    <a:pt x="1115599" y="467418"/>
                    <a:pt x="1109251" y="473782"/>
                    <a:pt x="1101386" y="473782"/>
                  </a:cubicBezTo>
                  <a:cubicBezTo>
                    <a:pt x="1093521" y="473782"/>
                    <a:pt x="1087173" y="467418"/>
                    <a:pt x="1087173" y="459569"/>
                  </a:cubicBezTo>
                  <a:cubicBezTo>
                    <a:pt x="1087173" y="451720"/>
                    <a:pt x="1093521" y="445355"/>
                    <a:pt x="1101386" y="445355"/>
                  </a:cubicBezTo>
                  <a:cubicBezTo>
                    <a:pt x="1109219" y="445337"/>
                    <a:pt x="1115568" y="451673"/>
                    <a:pt x="1115599" y="459506"/>
                  </a:cubicBezTo>
                  <a:cubicBezTo>
                    <a:pt x="1115599" y="459528"/>
                    <a:pt x="1115599" y="459547"/>
                    <a:pt x="1115599" y="459569"/>
                  </a:cubicBezTo>
                  <a:close/>
                  <a:moveTo>
                    <a:pt x="945038" y="464307"/>
                  </a:moveTo>
                  <a:lnTo>
                    <a:pt x="1002365" y="464307"/>
                  </a:lnTo>
                  <a:cubicBezTo>
                    <a:pt x="1004987" y="477124"/>
                    <a:pt x="1017495" y="485396"/>
                    <a:pt x="1030319" y="482778"/>
                  </a:cubicBezTo>
                  <a:cubicBezTo>
                    <a:pt x="1043143" y="480163"/>
                    <a:pt x="1051418" y="467648"/>
                    <a:pt x="1048796" y="454831"/>
                  </a:cubicBezTo>
                  <a:cubicBezTo>
                    <a:pt x="1046175" y="442014"/>
                    <a:pt x="1033667" y="433741"/>
                    <a:pt x="1020843" y="436360"/>
                  </a:cubicBezTo>
                  <a:cubicBezTo>
                    <a:pt x="1011525" y="438258"/>
                    <a:pt x="1004261" y="445529"/>
                    <a:pt x="1002365" y="454831"/>
                  </a:cubicBezTo>
                  <a:lnTo>
                    <a:pt x="954513" y="454831"/>
                  </a:lnTo>
                  <a:lnTo>
                    <a:pt x="954513" y="227416"/>
                  </a:lnTo>
                  <a:lnTo>
                    <a:pt x="935562" y="227416"/>
                  </a:lnTo>
                  <a:lnTo>
                    <a:pt x="919138" y="236891"/>
                  </a:lnTo>
                  <a:lnTo>
                    <a:pt x="945038" y="236891"/>
                  </a:lnTo>
                  <a:close/>
                  <a:moveTo>
                    <a:pt x="1025581" y="445355"/>
                  </a:moveTo>
                  <a:cubicBezTo>
                    <a:pt x="1033446" y="445355"/>
                    <a:pt x="1039794" y="451720"/>
                    <a:pt x="1039794" y="459569"/>
                  </a:cubicBezTo>
                  <a:cubicBezTo>
                    <a:pt x="1039794" y="467418"/>
                    <a:pt x="1033446" y="473782"/>
                    <a:pt x="1025581" y="473782"/>
                  </a:cubicBezTo>
                  <a:cubicBezTo>
                    <a:pt x="1017716" y="473782"/>
                    <a:pt x="1011367" y="467418"/>
                    <a:pt x="1011367" y="459569"/>
                  </a:cubicBezTo>
                  <a:cubicBezTo>
                    <a:pt x="1011336" y="451736"/>
                    <a:pt x="1017684" y="445374"/>
                    <a:pt x="1025518" y="445355"/>
                  </a:cubicBezTo>
                  <a:cubicBezTo>
                    <a:pt x="1025549" y="445355"/>
                    <a:pt x="1025549" y="445355"/>
                    <a:pt x="1025581" y="445355"/>
                  </a:cubicBezTo>
                  <a:close/>
                  <a:moveTo>
                    <a:pt x="1096648" y="331174"/>
                  </a:moveTo>
                  <a:cubicBezTo>
                    <a:pt x="1109472" y="333789"/>
                    <a:pt x="1121980" y="325517"/>
                    <a:pt x="1124602" y="312696"/>
                  </a:cubicBezTo>
                  <a:cubicBezTo>
                    <a:pt x="1127223" y="299876"/>
                    <a:pt x="1118948" y="287359"/>
                    <a:pt x="1106124" y="284743"/>
                  </a:cubicBezTo>
                  <a:lnTo>
                    <a:pt x="1106124" y="128837"/>
                  </a:lnTo>
                  <a:lnTo>
                    <a:pt x="1096648" y="134333"/>
                  </a:lnTo>
                  <a:lnTo>
                    <a:pt x="1096648" y="284743"/>
                  </a:lnTo>
                  <a:cubicBezTo>
                    <a:pt x="1083824" y="287346"/>
                    <a:pt x="1075549" y="299851"/>
                    <a:pt x="1078139" y="312671"/>
                  </a:cubicBezTo>
                  <a:cubicBezTo>
                    <a:pt x="1080034" y="321995"/>
                    <a:pt x="1087331" y="329282"/>
                    <a:pt x="1096648" y="331174"/>
                  </a:cubicBezTo>
                  <a:close/>
                  <a:moveTo>
                    <a:pt x="1101386" y="293745"/>
                  </a:moveTo>
                  <a:cubicBezTo>
                    <a:pt x="1109251" y="293745"/>
                    <a:pt x="1115599" y="300110"/>
                    <a:pt x="1115599" y="307959"/>
                  </a:cubicBezTo>
                  <a:cubicBezTo>
                    <a:pt x="1115599" y="315807"/>
                    <a:pt x="1109251" y="322172"/>
                    <a:pt x="1101386" y="322172"/>
                  </a:cubicBezTo>
                  <a:cubicBezTo>
                    <a:pt x="1093521" y="322172"/>
                    <a:pt x="1087173" y="315807"/>
                    <a:pt x="1087173" y="307959"/>
                  </a:cubicBezTo>
                  <a:cubicBezTo>
                    <a:pt x="1087141" y="300125"/>
                    <a:pt x="1093490" y="293764"/>
                    <a:pt x="1101323" y="293745"/>
                  </a:cubicBezTo>
                  <a:cubicBezTo>
                    <a:pt x="1101354" y="293745"/>
                    <a:pt x="1101354" y="293745"/>
                    <a:pt x="1101386" y="293745"/>
                  </a:cubicBezTo>
                  <a:close/>
                  <a:moveTo>
                    <a:pt x="869233" y="802271"/>
                  </a:moveTo>
                  <a:lnTo>
                    <a:pt x="878708" y="802271"/>
                  </a:lnTo>
                  <a:lnTo>
                    <a:pt x="878708" y="767527"/>
                  </a:lnTo>
                  <a:lnTo>
                    <a:pt x="1377759" y="767527"/>
                  </a:lnTo>
                  <a:lnTo>
                    <a:pt x="1377759" y="758052"/>
                  </a:lnTo>
                  <a:lnTo>
                    <a:pt x="869233" y="758052"/>
                  </a:lnTo>
                  <a:close/>
                  <a:moveTo>
                    <a:pt x="1329307" y="0"/>
                  </a:moveTo>
                  <a:lnTo>
                    <a:pt x="1312882" y="9476"/>
                  </a:lnTo>
                  <a:lnTo>
                    <a:pt x="1377759" y="9476"/>
                  </a:lnTo>
                  <a:lnTo>
                    <a:pt x="1377759" y="0"/>
                  </a:lnTo>
                  <a:close/>
                  <a:moveTo>
                    <a:pt x="1257734" y="57328"/>
                  </a:moveTo>
                  <a:cubicBezTo>
                    <a:pt x="1244910" y="54716"/>
                    <a:pt x="1232403" y="62988"/>
                    <a:pt x="1229781" y="75808"/>
                  </a:cubicBezTo>
                  <a:cubicBezTo>
                    <a:pt x="1227191" y="88626"/>
                    <a:pt x="1235435" y="101137"/>
                    <a:pt x="1248259" y="103752"/>
                  </a:cubicBezTo>
                  <a:cubicBezTo>
                    <a:pt x="1261082" y="106364"/>
                    <a:pt x="1273590" y="98095"/>
                    <a:pt x="1276212" y="85281"/>
                  </a:cubicBezTo>
                  <a:lnTo>
                    <a:pt x="1377759" y="85281"/>
                  </a:lnTo>
                  <a:lnTo>
                    <a:pt x="1377759" y="75805"/>
                  </a:lnTo>
                  <a:lnTo>
                    <a:pt x="1276212" y="75805"/>
                  </a:lnTo>
                  <a:cubicBezTo>
                    <a:pt x="1274317" y="66494"/>
                    <a:pt x="1267052" y="59216"/>
                    <a:pt x="1257734" y="57328"/>
                  </a:cubicBezTo>
                  <a:close/>
                  <a:moveTo>
                    <a:pt x="1252996" y="94756"/>
                  </a:moveTo>
                  <a:cubicBezTo>
                    <a:pt x="1245132" y="94756"/>
                    <a:pt x="1238783" y="88392"/>
                    <a:pt x="1238783" y="80543"/>
                  </a:cubicBezTo>
                  <a:cubicBezTo>
                    <a:pt x="1238783" y="72694"/>
                    <a:pt x="1245132" y="66330"/>
                    <a:pt x="1252996" y="66330"/>
                  </a:cubicBezTo>
                  <a:cubicBezTo>
                    <a:pt x="1260861" y="66330"/>
                    <a:pt x="1267210" y="72694"/>
                    <a:pt x="1267210" y="80543"/>
                  </a:cubicBezTo>
                  <a:cubicBezTo>
                    <a:pt x="1267241" y="88376"/>
                    <a:pt x="1260893" y="94738"/>
                    <a:pt x="1253060" y="94756"/>
                  </a:cubicBezTo>
                  <a:cubicBezTo>
                    <a:pt x="1253028" y="94756"/>
                    <a:pt x="1253028" y="94756"/>
                    <a:pt x="1252996" y="94756"/>
                  </a:cubicBezTo>
                  <a:close/>
                  <a:moveTo>
                    <a:pt x="1172453" y="482784"/>
                  </a:moveTo>
                  <a:cubicBezTo>
                    <a:pt x="1185277" y="485399"/>
                    <a:pt x="1197785" y="477127"/>
                    <a:pt x="1200407" y="464307"/>
                  </a:cubicBezTo>
                  <a:cubicBezTo>
                    <a:pt x="1203028" y="451486"/>
                    <a:pt x="1194753" y="438969"/>
                    <a:pt x="1181929" y="436354"/>
                  </a:cubicBezTo>
                  <a:lnTo>
                    <a:pt x="1181929" y="85091"/>
                  </a:lnTo>
                  <a:lnTo>
                    <a:pt x="1172453" y="90556"/>
                  </a:lnTo>
                  <a:lnTo>
                    <a:pt x="1172453" y="436354"/>
                  </a:lnTo>
                  <a:cubicBezTo>
                    <a:pt x="1159629" y="438956"/>
                    <a:pt x="1151354" y="451461"/>
                    <a:pt x="1153944" y="464281"/>
                  </a:cubicBezTo>
                  <a:cubicBezTo>
                    <a:pt x="1155839" y="473605"/>
                    <a:pt x="1163136" y="480892"/>
                    <a:pt x="1172453" y="482784"/>
                  </a:cubicBezTo>
                  <a:close/>
                  <a:moveTo>
                    <a:pt x="1177191" y="445355"/>
                  </a:moveTo>
                  <a:cubicBezTo>
                    <a:pt x="1185056" y="445355"/>
                    <a:pt x="1191405" y="451720"/>
                    <a:pt x="1191405" y="459569"/>
                  </a:cubicBezTo>
                  <a:cubicBezTo>
                    <a:pt x="1191405" y="467418"/>
                    <a:pt x="1185056" y="473782"/>
                    <a:pt x="1177191" y="473782"/>
                  </a:cubicBezTo>
                  <a:cubicBezTo>
                    <a:pt x="1169326" y="473782"/>
                    <a:pt x="1162978" y="467418"/>
                    <a:pt x="1162978" y="459569"/>
                  </a:cubicBezTo>
                  <a:cubicBezTo>
                    <a:pt x="1162946" y="451736"/>
                    <a:pt x="1169295" y="445374"/>
                    <a:pt x="1177128" y="445355"/>
                  </a:cubicBezTo>
                  <a:cubicBezTo>
                    <a:pt x="1177160" y="445355"/>
                    <a:pt x="1177160" y="445355"/>
                    <a:pt x="1177191" y="445355"/>
                  </a:cubicBezTo>
                  <a:close/>
                  <a:moveTo>
                    <a:pt x="1305586" y="454831"/>
                  </a:moveTo>
                  <a:cubicBezTo>
                    <a:pt x="1302965" y="467652"/>
                    <a:pt x="1311240" y="480163"/>
                    <a:pt x="1324064" y="482775"/>
                  </a:cubicBezTo>
                  <a:cubicBezTo>
                    <a:pt x="1336888" y="485387"/>
                    <a:pt x="1349395" y="477115"/>
                    <a:pt x="1352017" y="464294"/>
                  </a:cubicBezTo>
                  <a:cubicBezTo>
                    <a:pt x="1354607" y="451480"/>
                    <a:pt x="1346363" y="438972"/>
                    <a:pt x="1333539" y="436354"/>
                  </a:cubicBezTo>
                  <a:lnTo>
                    <a:pt x="1333539" y="179563"/>
                  </a:lnTo>
                  <a:cubicBezTo>
                    <a:pt x="1346363" y="176948"/>
                    <a:pt x="1354638" y="164434"/>
                    <a:pt x="1352017" y="151617"/>
                  </a:cubicBezTo>
                  <a:cubicBezTo>
                    <a:pt x="1349395" y="138796"/>
                    <a:pt x="1336888" y="130527"/>
                    <a:pt x="1324064" y="133142"/>
                  </a:cubicBezTo>
                  <a:cubicBezTo>
                    <a:pt x="1311240" y="135761"/>
                    <a:pt x="1302965" y="148272"/>
                    <a:pt x="1305586" y="161092"/>
                  </a:cubicBezTo>
                  <a:cubicBezTo>
                    <a:pt x="1307481" y="170394"/>
                    <a:pt x="1314746" y="177665"/>
                    <a:pt x="1324064" y="179563"/>
                  </a:cubicBezTo>
                  <a:lnTo>
                    <a:pt x="1324064" y="436354"/>
                  </a:lnTo>
                  <a:cubicBezTo>
                    <a:pt x="1314746" y="438242"/>
                    <a:pt x="1307481" y="445520"/>
                    <a:pt x="1305586" y="454831"/>
                  </a:cubicBezTo>
                  <a:close/>
                  <a:moveTo>
                    <a:pt x="1314588" y="156348"/>
                  </a:moveTo>
                  <a:cubicBezTo>
                    <a:pt x="1314588" y="148499"/>
                    <a:pt x="1320937" y="142135"/>
                    <a:pt x="1328802" y="142135"/>
                  </a:cubicBezTo>
                  <a:cubicBezTo>
                    <a:pt x="1336666" y="142135"/>
                    <a:pt x="1343015" y="148499"/>
                    <a:pt x="1343015" y="156348"/>
                  </a:cubicBezTo>
                  <a:cubicBezTo>
                    <a:pt x="1343015" y="164197"/>
                    <a:pt x="1336666" y="170562"/>
                    <a:pt x="1328802" y="170562"/>
                  </a:cubicBezTo>
                  <a:cubicBezTo>
                    <a:pt x="1320968" y="170581"/>
                    <a:pt x="1314620" y="164245"/>
                    <a:pt x="1314588" y="156411"/>
                  </a:cubicBezTo>
                  <a:cubicBezTo>
                    <a:pt x="1314588" y="156389"/>
                    <a:pt x="1314588" y="156370"/>
                    <a:pt x="1314588" y="156348"/>
                  </a:cubicBezTo>
                  <a:close/>
                  <a:moveTo>
                    <a:pt x="1328802" y="445355"/>
                  </a:moveTo>
                  <a:cubicBezTo>
                    <a:pt x="1336666" y="445355"/>
                    <a:pt x="1343015" y="451720"/>
                    <a:pt x="1343015" y="459569"/>
                  </a:cubicBezTo>
                  <a:cubicBezTo>
                    <a:pt x="1343015" y="467418"/>
                    <a:pt x="1336666" y="473782"/>
                    <a:pt x="1328802" y="473782"/>
                  </a:cubicBezTo>
                  <a:cubicBezTo>
                    <a:pt x="1320937" y="473782"/>
                    <a:pt x="1314588" y="467418"/>
                    <a:pt x="1314588" y="459569"/>
                  </a:cubicBezTo>
                  <a:cubicBezTo>
                    <a:pt x="1314556" y="451736"/>
                    <a:pt x="1320905" y="445374"/>
                    <a:pt x="1328738" y="445355"/>
                  </a:cubicBezTo>
                  <a:cubicBezTo>
                    <a:pt x="1328770" y="445355"/>
                    <a:pt x="1328770" y="445355"/>
                    <a:pt x="1328802" y="445355"/>
                  </a:cubicBezTo>
                  <a:close/>
                  <a:moveTo>
                    <a:pt x="972991" y="530636"/>
                  </a:moveTo>
                  <a:cubicBezTo>
                    <a:pt x="970369" y="517819"/>
                    <a:pt x="957862" y="509547"/>
                    <a:pt x="945038" y="512165"/>
                  </a:cubicBezTo>
                  <a:cubicBezTo>
                    <a:pt x="932214" y="514780"/>
                    <a:pt x="923939" y="527295"/>
                    <a:pt x="926560" y="540112"/>
                  </a:cubicBezTo>
                  <a:cubicBezTo>
                    <a:pt x="929182" y="552936"/>
                    <a:pt x="941690" y="561211"/>
                    <a:pt x="954513" y="558589"/>
                  </a:cubicBezTo>
                  <a:cubicBezTo>
                    <a:pt x="963831" y="556694"/>
                    <a:pt x="971096" y="549414"/>
                    <a:pt x="972991" y="540112"/>
                  </a:cubicBezTo>
                  <a:lnTo>
                    <a:pt x="1257734" y="540112"/>
                  </a:lnTo>
                  <a:lnTo>
                    <a:pt x="1257734" y="179563"/>
                  </a:lnTo>
                  <a:cubicBezTo>
                    <a:pt x="1270558" y="176948"/>
                    <a:pt x="1278833" y="164434"/>
                    <a:pt x="1276212" y="151617"/>
                  </a:cubicBezTo>
                  <a:cubicBezTo>
                    <a:pt x="1273590" y="138796"/>
                    <a:pt x="1261082" y="130527"/>
                    <a:pt x="1248259" y="133142"/>
                  </a:cubicBezTo>
                  <a:cubicBezTo>
                    <a:pt x="1235435" y="135761"/>
                    <a:pt x="1227160" y="148272"/>
                    <a:pt x="1229781" y="161092"/>
                  </a:cubicBezTo>
                  <a:cubicBezTo>
                    <a:pt x="1231676" y="170394"/>
                    <a:pt x="1238941" y="177665"/>
                    <a:pt x="1248259" y="179563"/>
                  </a:cubicBezTo>
                  <a:lnTo>
                    <a:pt x="1248259" y="530636"/>
                  </a:lnTo>
                  <a:close/>
                  <a:moveTo>
                    <a:pt x="949776" y="549588"/>
                  </a:moveTo>
                  <a:cubicBezTo>
                    <a:pt x="941911" y="549588"/>
                    <a:pt x="935562" y="543223"/>
                    <a:pt x="935562" y="535374"/>
                  </a:cubicBezTo>
                  <a:cubicBezTo>
                    <a:pt x="935562" y="527525"/>
                    <a:pt x="941911" y="521161"/>
                    <a:pt x="949776" y="521161"/>
                  </a:cubicBezTo>
                  <a:cubicBezTo>
                    <a:pt x="957640" y="521161"/>
                    <a:pt x="963989" y="527525"/>
                    <a:pt x="963989" y="535374"/>
                  </a:cubicBezTo>
                  <a:cubicBezTo>
                    <a:pt x="964021" y="543207"/>
                    <a:pt x="957672" y="549569"/>
                    <a:pt x="949839" y="549588"/>
                  </a:cubicBezTo>
                  <a:cubicBezTo>
                    <a:pt x="949807" y="549588"/>
                    <a:pt x="949807" y="549588"/>
                    <a:pt x="949776" y="549588"/>
                  </a:cubicBezTo>
                  <a:close/>
                  <a:moveTo>
                    <a:pt x="1238783" y="156348"/>
                  </a:moveTo>
                  <a:cubicBezTo>
                    <a:pt x="1238783" y="148499"/>
                    <a:pt x="1245132" y="142135"/>
                    <a:pt x="1252996" y="142135"/>
                  </a:cubicBezTo>
                  <a:cubicBezTo>
                    <a:pt x="1260861" y="142135"/>
                    <a:pt x="1267210" y="148499"/>
                    <a:pt x="1267210" y="156348"/>
                  </a:cubicBezTo>
                  <a:cubicBezTo>
                    <a:pt x="1267210" y="164197"/>
                    <a:pt x="1260861" y="170562"/>
                    <a:pt x="1252996" y="170562"/>
                  </a:cubicBezTo>
                  <a:cubicBezTo>
                    <a:pt x="1245163" y="170581"/>
                    <a:pt x="1238815" y="164245"/>
                    <a:pt x="1238783" y="156411"/>
                  </a:cubicBezTo>
                  <a:cubicBezTo>
                    <a:pt x="1238783" y="156389"/>
                    <a:pt x="1238783" y="156370"/>
                    <a:pt x="1238783" y="156348"/>
                  </a:cubicBezTo>
                  <a:close/>
                  <a:moveTo>
                    <a:pt x="717622" y="530636"/>
                  </a:moveTo>
                  <a:lnTo>
                    <a:pt x="669771" y="530636"/>
                  </a:lnTo>
                  <a:cubicBezTo>
                    <a:pt x="667149" y="517819"/>
                    <a:pt x="654641" y="509547"/>
                    <a:pt x="641817" y="512165"/>
                  </a:cubicBezTo>
                  <a:cubicBezTo>
                    <a:pt x="628993" y="514780"/>
                    <a:pt x="620718" y="527295"/>
                    <a:pt x="623339" y="540112"/>
                  </a:cubicBezTo>
                  <a:cubicBezTo>
                    <a:pt x="625961" y="552936"/>
                    <a:pt x="638469" y="561211"/>
                    <a:pt x="651293" y="558589"/>
                  </a:cubicBezTo>
                  <a:cubicBezTo>
                    <a:pt x="660610" y="556694"/>
                    <a:pt x="667875" y="549414"/>
                    <a:pt x="669771" y="540112"/>
                  </a:cubicBezTo>
                  <a:lnTo>
                    <a:pt x="727098" y="540112"/>
                  </a:lnTo>
                  <a:lnTo>
                    <a:pt x="727098" y="419740"/>
                  </a:lnTo>
                  <a:lnTo>
                    <a:pt x="681425" y="374067"/>
                  </a:lnTo>
                  <a:lnTo>
                    <a:pt x="672961" y="378931"/>
                  </a:lnTo>
                  <a:lnTo>
                    <a:pt x="717622" y="423593"/>
                  </a:lnTo>
                  <a:close/>
                  <a:moveTo>
                    <a:pt x="646555" y="549588"/>
                  </a:moveTo>
                  <a:cubicBezTo>
                    <a:pt x="638690" y="549588"/>
                    <a:pt x="632341" y="543223"/>
                    <a:pt x="632341" y="535374"/>
                  </a:cubicBezTo>
                  <a:cubicBezTo>
                    <a:pt x="632341" y="527525"/>
                    <a:pt x="638690" y="521161"/>
                    <a:pt x="646555" y="521161"/>
                  </a:cubicBezTo>
                  <a:cubicBezTo>
                    <a:pt x="654420" y="521161"/>
                    <a:pt x="660768" y="527525"/>
                    <a:pt x="660768" y="535374"/>
                  </a:cubicBezTo>
                  <a:cubicBezTo>
                    <a:pt x="660800" y="543207"/>
                    <a:pt x="654451" y="549569"/>
                    <a:pt x="646618" y="549588"/>
                  </a:cubicBezTo>
                  <a:cubicBezTo>
                    <a:pt x="646587" y="549588"/>
                    <a:pt x="646587" y="549588"/>
                    <a:pt x="646555" y="549588"/>
                  </a:cubicBezTo>
                  <a:close/>
                  <a:moveTo>
                    <a:pt x="414402" y="802271"/>
                  </a:moveTo>
                  <a:lnTo>
                    <a:pt x="423877" y="802271"/>
                  </a:lnTo>
                  <a:lnTo>
                    <a:pt x="423877" y="615917"/>
                  </a:lnTo>
                  <a:lnTo>
                    <a:pt x="490207" y="615917"/>
                  </a:lnTo>
                  <a:lnTo>
                    <a:pt x="490207" y="802271"/>
                  </a:lnTo>
                  <a:lnTo>
                    <a:pt x="499682" y="802271"/>
                  </a:lnTo>
                  <a:lnTo>
                    <a:pt x="499682" y="606441"/>
                  </a:lnTo>
                  <a:lnTo>
                    <a:pt x="414402" y="606441"/>
                  </a:lnTo>
                  <a:close/>
                  <a:moveTo>
                    <a:pt x="393808" y="540112"/>
                  </a:moveTo>
                  <a:lnTo>
                    <a:pt x="566012" y="540112"/>
                  </a:lnTo>
                  <a:lnTo>
                    <a:pt x="566012" y="802271"/>
                  </a:lnTo>
                  <a:lnTo>
                    <a:pt x="575488" y="802271"/>
                  </a:lnTo>
                  <a:lnTo>
                    <a:pt x="575488" y="530636"/>
                  </a:lnTo>
                  <a:lnTo>
                    <a:pt x="410200" y="530636"/>
                  </a:lnTo>
                  <a:close/>
                  <a:moveTo>
                    <a:pt x="878708" y="343966"/>
                  </a:moveTo>
                  <a:lnTo>
                    <a:pt x="825581" y="290839"/>
                  </a:lnTo>
                  <a:lnTo>
                    <a:pt x="817148" y="295672"/>
                  </a:lnTo>
                  <a:lnTo>
                    <a:pt x="869233" y="347756"/>
                  </a:lnTo>
                  <a:lnTo>
                    <a:pt x="869233" y="615917"/>
                  </a:lnTo>
                  <a:lnTo>
                    <a:pt x="1377759" y="615917"/>
                  </a:lnTo>
                  <a:lnTo>
                    <a:pt x="1377759" y="606441"/>
                  </a:lnTo>
                  <a:lnTo>
                    <a:pt x="878708" y="606441"/>
                  </a:lnTo>
                  <a:close/>
                  <a:moveTo>
                    <a:pt x="727098" y="739574"/>
                  </a:moveTo>
                  <a:lnTo>
                    <a:pt x="727098" y="682247"/>
                  </a:lnTo>
                  <a:lnTo>
                    <a:pt x="641817" y="682247"/>
                  </a:lnTo>
                  <a:lnTo>
                    <a:pt x="641817" y="802271"/>
                  </a:lnTo>
                  <a:lnTo>
                    <a:pt x="651293" y="802271"/>
                  </a:lnTo>
                  <a:lnTo>
                    <a:pt x="651293" y="691722"/>
                  </a:lnTo>
                  <a:lnTo>
                    <a:pt x="717622" y="691722"/>
                  </a:lnTo>
                  <a:lnTo>
                    <a:pt x="717622" y="739574"/>
                  </a:lnTo>
                  <a:cubicBezTo>
                    <a:pt x="704798" y="742196"/>
                    <a:pt x="696523" y="754704"/>
                    <a:pt x="699144" y="767527"/>
                  </a:cubicBezTo>
                  <a:cubicBezTo>
                    <a:pt x="701766" y="780351"/>
                    <a:pt x="714274" y="788627"/>
                    <a:pt x="727098" y="786005"/>
                  </a:cubicBezTo>
                  <a:cubicBezTo>
                    <a:pt x="739922" y="783383"/>
                    <a:pt x="748197" y="770876"/>
                    <a:pt x="745576" y="758052"/>
                  </a:cubicBezTo>
                  <a:cubicBezTo>
                    <a:pt x="743680" y="748734"/>
                    <a:pt x="736415" y="741469"/>
                    <a:pt x="727098" y="739574"/>
                  </a:cubicBezTo>
                  <a:close/>
                  <a:moveTo>
                    <a:pt x="722360" y="777003"/>
                  </a:moveTo>
                  <a:cubicBezTo>
                    <a:pt x="714495" y="777003"/>
                    <a:pt x="708147" y="770654"/>
                    <a:pt x="708147" y="762790"/>
                  </a:cubicBezTo>
                  <a:cubicBezTo>
                    <a:pt x="708147" y="754925"/>
                    <a:pt x="714495" y="748576"/>
                    <a:pt x="722360" y="748576"/>
                  </a:cubicBezTo>
                  <a:cubicBezTo>
                    <a:pt x="730225" y="748576"/>
                    <a:pt x="736574" y="754925"/>
                    <a:pt x="736574" y="762790"/>
                  </a:cubicBezTo>
                  <a:cubicBezTo>
                    <a:pt x="736605" y="770623"/>
                    <a:pt x="730256" y="776971"/>
                    <a:pt x="722423" y="777003"/>
                  </a:cubicBezTo>
                  <a:cubicBezTo>
                    <a:pt x="722392" y="777003"/>
                    <a:pt x="722392" y="777003"/>
                    <a:pt x="722360" y="777003"/>
                  </a:cubicBezTo>
                  <a:close/>
                  <a:moveTo>
                    <a:pt x="793427" y="802271"/>
                  </a:moveTo>
                  <a:lnTo>
                    <a:pt x="802903" y="802271"/>
                  </a:lnTo>
                  <a:lnTo>
                    <a:pt x="802903" y="691722"/>
                  </a:lnTo>
                  <a:lnTo>
                    <a:pt x="1377759" y="691722"/>
                  </a:lnTo>
                  <a:lnTo>
                    <a:pt x="1377759" y="682247"/>
                  </a:lnTo>
                  <a:lnTo>
                    <a:pt x="793427" y="682247"/>
                  </a:lnTo>
                  <a:close/>
                  <a:moveTo>
                    <a:pt x="669771" y="615917"/>
                  </a:moveTo>
                  <a:lnTo>
                    <a:pt x="802903" y="615917"/>
                  </a:lnTo>
                  <a:lnTo>
                    <a:pt x="802903" y="381837"/>
                  </a:lnTo>
                  <a:lnTo>
                    <a:pt x="753504" y="332437"/>
                  </a:lnTo>
                  <a:lnTo>
                    <a:pt x="745038" y="337333"/>
                  </a:lnTo>
                  <a:lnTo>
                    <a:pt x="793427" y="385690"/>
                  </a:lnTo>
                  <a:lnTo>
                    <a:pt x="793427" y="606441"/>
                  </a:lnTo>
                  <a:lnTo>
                    <a:pt x="669771" y="606441"/>
                  </a:lnTo>
                  <a:cubicBezTo>
                    <a:pt x="667149" y="593618"/>
                    <a:pt x="654641" y="585342"/>
                    <a:pt x="641817" y="587964"/>
                  </a:cubicBezTo>
                  <a:cubicBezTo>
                    <a:pt x="628993" y="590585"/>
                    <a:pt x="620718" y="603093"/>
                    <a:pt x="623339" y="615917"/>
                  </a:cubicBezTo>
                  <a:cubicBezTo>
                    <a:pt x="625961" y="628741"/>
                    <a:pt x="638469" y="637016"/>
                    <a:pt x="651293" y="634395"/>
                  </a:cubicBezTo>
                  <a:cubicBezTo>
                    <a:pt x="660610" y="632499"/>
                    <a:pt x="667875" y="625235"/>
                    <a:pt x="669771" y="615917"/>
                  </a:cubicBezTo>
                  <a:close/>
                  <a:moveTo>
                    <a:pt x="632341" y="611179"/>
                  </a:moveTo>
                  <a:cubicBezTo>
                    <a:pt x="632341" y="603315"/>
                    <a:pt x="638690" y="596966"/>
                    <a:pt x="646555" y="596966"/>
                  </a:cubicBezTo>
                  <a:cubicBezTo>
                    <a:pt x="654420" y="596966"/>
                    <a:pt x="660768" y="603315"/>
                    <a:pt x="660768" y="611179"/>
                  </a:cubicBezTo>
                  <a:cubicBezTo>
                    <a:pt x="660768" y="619044"/>
                    <a:pt x="654420" y="625393"/>
                    <a:pt x="646555" y="625393"/>
                  </a:cubicBezTo>
                  <a:cubicBezTo>
                    <a:pt x="638722" y="625424"/>
                    <a:pt x="632373" y="619076"/>
                    <a:pt x="632341" y="611243"/>
                  </a:cubicBezTo>
                  <a:cubicBezTo>
                    <a:pt x="632341" y="611211"/>
                    <a:pt x="632341" y="611211"/>
                    <a:pt x="632341" y="611179"/>
                  </a:cubicBezTo>
                  <a:close/>
                  <a:moveTo>
                    <a:pt x="47252" y="740206"/>
                  </a:moveTo>
                  <a:lnTo>
                    <a:pt x="16993" y="757673"/>
                  </a:lnTo>
                  <a:lnTo>
                    <a:pt x="16993" y="758052"/>
                  </a:lnTo>
                  <a:lnTo>
                    <a:pt x="16424" y="758052"/>
                  </a:lnTo>
                  <a:lnTo>
                    <a:pt x="0" y="767527"/>
                  </a:lnTo>
                  <a:lnTo>
                    <a:pt x="16993" y="767527"/>
                  </a:lnTo>
                  <a:cubicBezTo>
                    <a:pt x="19614" y="780351"/>
                    <a:pt x="32122" y="788627"/>
                    <a:pt x="44946" y="786005"/>
                  </a:cubicBezTo>
                  <a:cubicBezTo>
                    <a:pt x="57770" y="783383"/>
                    <a:pt x="66045" y="770876"/>
                    <a:pt x="63423" y="758052"/>
                  </a:cubicBezTo>
                  <a:cubicBezTo>
                    <a:pt x="61687" y="749618"/>
                    <a:pt x="55558" y="742796"/>
                    <a:pt x="47347" y="740206"/>
                  </a:cubicBezTo>
                  <a:close/>
                  <a:moveTo>
                    <a:pt x="40113" y="777003"/>
                  </a:moveTo>
                  <a:cubicBezTo>
                    <a:pt x="32249" y="777003"/>
                    <a:pt x="25900" y="770654"/>
                    <a:pt x="25900" y="762790"/>
                  </a:cubicBezTo>
                  <a:cubicBezTo>
                    <a:pt x="25900" y="754925"/>
                    <a:pt x="32249" y="748576"/>
                    <a:pt x="40113" y="748576"/>
                  </a:cubicBezTo>
                  <a:cubicBezTo>
                    <a:pt x="47978" y="748576"/>
                    <a:pt x="54327" y="754925"/>
                    <a:pt x="54327" y="762790"/>
                  </a:cubicBezTo>
                  <a:cubicBezTo>
                    <a:pt x="54359" y="770623"/>
                    <a:pt x="48010" y="776971"/>
                    <a:pt x="40177" y="777003"/>
                  </a:cubicBezTo>
                  <a:cubicBezTo>
                    <a:pt x="40145" y="777003"/>
                    <a:pt x="40145" y="777003"/>
                    <a:pt x="40113" y="777003"/>
                  </a:cubicBezTo>
                  <a:close/>
                  <a:moveTo>
                    <a:pt x="262507" y="615917"/>
                  </a:moveTo>
                  <a:lnTo>
                    <a:pt x="338596" y="615917"/>
                  </a:lnTo>
                  <a:lnTo>
                    <a:pt x="338596" y="802271"/>
                  </a:lnTo>
                  <a:lnTo>
                    <a:pt x="348072" y="802271"/>
                  </a:lnTo>
                  <a:lnTo>
                    <a:pt x="348072" y="606441"/>
                  </a:lnTo>
                  <a:lnTo>
                    <a:pt x="278900" y="606441"/>
                  </a:lnTo>
                  <a:close/>
                  <a:moveTo>
                    <a:pt x="641817" y="482784"/>
                  </a:moveTo>
                  <a:cubicBezTo>
                    <a:pt x="654641" y="485396"/>
                    <a:pt x="667149" y="477124"/>
                    <a:pt x="669771" y="464304"/>
                  </a:cubicBezTo>
                  <a:cubicBezTo>
                    <a:pt x="672360" y="451486"/>
                    <a:pt x="664117" y="438975"/>
                    <a:pt x="651293" y="436360"/>
                  </a:cubicBezTo>
                  <a:cubicBezTo>
                    <a:pt x="638469" y="433748"/>
                    <a:pt x="625961" y="442017"/>
                    <a:pt x="623339" y="454831"/>
                  </a:cubicBezTo>
                  <a:lnTo>
                    <a:pt x="541502" y="454831"/>
                  </a:lnTo>
                  <a:lnTo>
                    <a:pt x="525109" y="464307"/>
                  </a:lnTo>
                  <a:lnTo>
                    <a:pt x="623339" y="464307"/>
                  </a:lnTo>
                  <a:cubicBezTo>
                    <a:pt x="625235" y="473618"/>
                    <a:pt x="632500" y="480895"/>
                    <a:pt x="641817" y="482784"/>
                  </a:cubicBezTo>
                  <a:close/>
                  <a:moveTo>
                    <a:pt x="646555" y="445355"/>
                  </a:moveTo>
                  <a:cubicBezTo>
                    <a:pt x="654420" y="445355"/>
                    <a:pt x="660768" y="451720"/>
                    <a:pt x="660768" y="459569"/>
                  </a:cubicBezTo>
                  <a:cubicBezTo>
                    <a:pt x="660768" y="467418"/>
                    <a:pt x="654420" y="473782"/>
                    <a:pt x="646555" y="473782"/>
                  </a:cubicBezTo>
                  <a:cubicBezTo>
                    <a:pt x="638690" y="473782"/>
                    <a:pt x="632341" y="467418"/>
                    <a:pt x="632341" y="459569"/>
                  </a:cubicBezTo>
                  <a:cubicBezTo>
                    <a:pt x="632310" y="451736"/>
                    <a:pt x="638659" y="445374"/>
                    <a:pt x="646492" y="445355"/>
                  </a:cubicBezTo>
                  <a:cubicBezTo>
                    <a:pt x="646523" y="445355"/>
                    <a:pt x="646523" y="445355"/>
                    <a:pt x="646555" y="445355"/>
                  </a:cubicBezTo>
                  <a:close/>
                  <a:moveTo>
                    <a:pt x="111181" y="802271"/>
                  </a:moveTo>
                  <a:lnTo>
                    <a:pt x="120656" y="802271"/>
                  </a:lnTo>
                  <a:lnTo>
                    <a:pt x="120656" y="767527"/>
                  </a:lnTo>
                  <a:lnTo>
                    <a:pt x="186986" y="767527"/>
                  </a:lnTo>
                  <a:lnTo>
                    <a:pt x="186986" y="802271"/>
                  </a:lnTo>
                  <a:lnTo>
                    <a:pt x="196462" y="802271"/>
                  </a:lnTo>
                  <a:lnTo>
                    <a:pt x="196462" y="758052"/>
                  </a:lnTo>
                  <a:lnTo>
                    <a:pt x="111181" y="758052"/>
                  </a:lnTo>
                  <a:close/>
                  <a:moveTo>
                    <a:pt x="131206" y="691722"/>
                  </a:moveTo>
                  <a:lnTo>
                    <a:pt x="262791" y="691722"/>
                  </a:lnTo>
                  <a:lnTo>
                    <a:pt x="262791" y="802271"/>
                  </a:lnTo>
                  <a:lnTo>
                    <a:pt x="272267" y="802271"/>
                  </a:lnTo>
                  <a:lnTo>
                    <a:pt x="272267" y="682247"/>
                  </a:lnTo>
                  <a:lnTo>
                    <a:pt x="147631" y="682247"/>
                  </a:lnTo>
                  <a:close/>
                </a:path>
              </a:pathLst>
            </a:custGeom>
            <a:solidFill>
              <a:srgbClr val="00226D">
                <a:alpha val="1006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76" name="Google Shape;76;p9"/>
          <p:cNvSpPr txBox="1">
            <a:spLocks noGrp="1"/>
          </p:cNvSpPr>
          <p:nvPr>
            <p:ph type="body" idx="1"/>
          </p:nvPr>
        </p:nvSpPr>
        <p:spPr>
          <a:xfrm>
            <a:off x="855300" y="4406300"/>
            <a:ext cx="7433400" cy="343500"/>
          </a:xfrm>
          <a:prstGeom prst="rect">
            <a:avLst/>
          </a:prstGeom>
        </p:spPr>
        <p:txBody>
          <a:bodyPr spcFirstLastPara="1" wrap="square" lIns="0" tIns="0" rIns="0" bIns="0" anchor="t" anchorCtr="0">
            <a:noAutofit/>
          </a:bodyPr>
          <a:lstStyle>
            <a:lvl1pPr marL="457200" lvl="0" indent="-228600" rtl="0">
              <a:spcBef>
                <a:spcPts val="0"/>
              </a:spcBef>
              <a:spcAft>
                <a:spcPts val="1000"/>
              </a:spcAft>
              <a:buSzPts val="1800"/>
              <a:buNone/>
              <a:defRPr sz="1800"/>
            </a:lvl1pPr>
          </a:lstStyle>
          <a:p>
            <a:endParaRPr/>
          </a:p>
        </p:txBody>
      </p:sp>
      <p:sp>
        <p:nvSpPr>
          <p:cNvPr id="77" name="Google Shape;77;p9"/>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78"/>
        <p:cNvGrpSpPr/>
        <p:nvPr/>
      </p:nvGrpSpPr>
      <p:grpSpPr>
        <a:xfrm>
          <a:off x="0" y="0"/>
          <a:ext cx="0" cy="0"/>
          <a:chOff x="0" y="0"/>
          <a:chExt cx="0" cy="0"/>
        </a:xfrm>
      </p:grpSpPr>
      <p:grpSp>
        <p:nvGrpSpPr>
          <p:cNvPr id="79" name="Google Shape;79;p10"/>
          <p:cNvGrpSpPr/>
          <p:nvPr/>
        </p:nvGrpSpPr>
        <p:grpSpPr>
          <a:xfrm>
            <a:off x="6975702" y="3891625"/>
            <a:ext cx="2167839" cy="1251620"/>
            <a:chOff x="6975702" y="3891625"/>
            <a:chExt cx="2167839" cy="1251620"/>
          </a:xfrm>
        </p:grpSpPr>
        <p:sp>
          <p:nvSpPr>
            <p:cNvPr id="80" name="Google Shape;80;p10"/>
            <p:cNvSpPr/>
            <p:nvPr/>
          </p:nvSpPr>
          <p:spPr>
            <a:xfrm>
              <a:off x="6975702" y="3891625"/>
              <a:ext cx="2167821" cy="1251611"/>
            </a:xfrm>
            <a:custGeom>
              <a:avLst/>
              <a:gdLst/>
              <a:ahLst/>
              <a:cxnLst/>
              <a:rect l="l" t="t" r="r" b="b"/>
              <a:pathLst>
                <a:path w="1438024" h="830256" extrusionOk="0">
                  <a:moveTo>
                    <a:pt x="1438024" y="0"/>
                  </a:moveTo>
                  <a:lnTo>
                    <a:pt x="0" y="830256"/>
                  </a:lnTo>
                  <a:lnTo>
                    <a:pt x="1438024" y="830256"/>
                  </a:lnTo>
                  <a:lnTo>
                    <a:pt x="1438024" y="0"/>
                  </a:lnTo>
                  <a:close/>
                </a:path>
              </a:pathLst>
            </a:custGeom>
            <a:gradFill>
              <a:gsLst>
                <a:gs pos="0">
                  <a:schemeClr val="accent3"/>
                </a:gs>
                <a:gs pos="50000">
                  <a:schemeClr val="accent2"/>
                </a:gs>
                <a:gs pos="100000">
                  <a:schemeClr val="accent1"/>
                </a:gs>
              </a:gsLst>
              <a:lin ang="3600008"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1" name="Google Shape;81;p10"/>
            <p:cNvSpPr/>
            <p:nvPr/>
          </p:nvSpPr>
          <p:spPr>
            <a:xfrm>
              <a:off x="7066569" y="3933821"/>
              <a:ext cx="2076972" cy="1209424"/>
            </a:xfrm>
            <a:custGeom>
              <a:avLst/>
              <a:gdLst/>
              <a:ahLst/>
              <a:cxnLst/>
              <a:rect l="l" t="t" r="r" b="b"/>
              <a:pathLst>
                <a:path w="1377759" h="802271" extrusionOk="0">
                  <a:moveTo>
                    <a:pt x="1333539" y="512159"/>
                  </a:moveTo>
                  <a:cubicBezTo>
                    <a:pt x="1320715" y="509547"/>
                    <a:pt x="1308208" y="517819"/>
                    <a:pt x="1305586" y="530639"/>
                  </a:cubicBezTo>
                  <a:cubicBezTo>
                    <a:pt x="1302996" y="543457"/>
                    <a:pt x="1311240" y="555968"/>
                    <a:pt x="1324064" y="558589"/>
                  </a:cubicBezTo>
                  <a:cubicBezTo>
                    <a:pt x="1336888" y="561179"/>
                    <a:pt x="1349395" y="552936"/>
                    <a:pt x="1352017" y="540112"/>
                  </a:cubicBezTo>
                  <a:lnTo>
                    <a:pt x="1377759" y="540112"/>
                  </a:lnTo>
                  <a:lnTo>
                    <a:pt x="1377759" y="530636"/>
                  </a:lnTo>
                  <a:lnTo>
                    <a:pt x="1352017" y="530636"/>
                  </a:lnTo>
                  <a:cubicBezTo>
                    <a:pt x="1350122" y="521325"/>
                    <a:pt x="1342857" y="514048"/>
                    <a:pt x="1333539" y="512159"/>
                  </a:cubicBezTo>
                  <a:close/>
                  <a:moveTo>
                    <a:pt x="1328802" y="549588"/>
                  </a:moveTo>
                  <a:cubicBezTo>
                    <a:pt x="1320937" y="549588"/>
                    <a:pt x="1314588" y="543223"/>
                    <a:pt x="1314588" y="535374"/>
                  </a:cubicBezTo>
                  <a:cubicBezTo>
                    <a:pt x="1314588" y="527525"/>
                    <a:pt x="1320937" y="521161"/>
                    <a:pt x="1328802" y="521161"/>
                  </a:cubicBezTo>
                  <a:cubicBezTo>
                    <a:pt x="1336666" y="521161"/>
                    <a:pt x="1343015" y="527525"/>
                    <a:pt x="1343015" y="535374"/>
                  </a:cubicBezTo>
                  <a:cubicBezTo>
                    <a:pt x="1343047" y="543207"/>
                    <a:pt x="1336698" y="549569"/>
                    <a:pt x="1328865" y="549588"/>
                  </a:cubicBezTo>
                  <a:cubicBezTo>
                    <a:pt x="1328833" y="549588"/>
                    <a:pt x="1328833" y="549588"/>
                    <a:pt x="1328802" y="549588"/>
                  </a:cubicBezTo>
                  <a:close/>
                  <a:moveTo>
                    <a:pt x="1096648" y="436354"/>
                  </a:moveTo>
                  <a:cubicBezTo>
                    <a:pt x="1083824" y="438969"/>
                    <a:pt x="1075549" y="451483"/>
                    <a:pt x="1078170" y="464300"/>
                  </a:cubicBezTo>
                  <a:cubicBezTo>
                    <a:pt x="1080792" y="477121"/>
                    <a:pt x="1093300" y="485390"/>
                    <a:pt x="1106124" y="482775"/>
                  </a:cubicBezTo>
                  <a:cubicBezTo>
                    <a:pt x="1118948" y="480156"/>
                    <a:pt x="1127223" y="467645"/>
                    <a:pt x="1124602" y="454825"/>
                  </a:cubicBezTo>
                  <a:cubicBezTo>
                    <a:pt x="1122706" y="445523"/>
                    <a:pt x="1115441" y="438252"/>
                    <a:pt x="1106124" y="436354"/>
                  </a:cubicBezTo>
                  <a:lnTo>
                    <a:pt x="1106124" y="379026"/>
                  </a:lnTo>
                  <a:lnTo>
                    <a:pt x="1030319" y="379026"/>
                  </a:lnTo>
                  <a:lnTo>
                    <a:pt x="1030319" y="172615"/>
                  </a:lnTo>
                  <a:lnTo>
                    <a:pt x="1020843" y="178079"/>
                  </a:lnTo>
                  <a:lnTo>
                    <a:pt x="1020843" y="388502"/>
                  </a:lnTo>
                  <a:lnTo>
                    <a:pt x="1096648" y="388502"/>
                  </a:lnTo>
                  <a:close/>
                  <a:moveTo>
                    <a:pt x="1115599" y="459569"/>
                  </a:moveTo>
                  <a:cubicBezTo>
                    <a:pt x="1115599" y="467418"/>
                    <a:pt x="1109251" y="473782"/>
                    <a:pt x="1101386" y="473782"/>
                  </a:cubicBezTo>
                  <a:cubicBezTo>
                    <a:pt x="1093521" y="473782"/>
                    <a:pt x="1087173" y="467418"/>
                    <a:pt x="1087173" y="459569"/>
                  </a:cubicBezTo>
                  <a:cubicBezTo>
                    <a:pt x="1087173" y="451720"/>
                    <a:pt x="1093521" y="445355"/>
                    <a:pt x="1101386" y="445355"/>
                  </a:cubicBezTo>
                  <a:cubicBezTo>
                    <a:pt x="1109219" y="445337"/>
                    <a:pt x="1115568" y="451673"/>
                    <a:pt x="1115599" y="459506"/>
                  </a:cubicBezTo>
                  <a:cubicBezTo>
                    <a:pt x="1115599" y="459528"/>
                    <a:pt x="1115599" y="459547"/>
                    <a:pt x="1115599" y="459569"/>
                  </a:cubicBezTo>
                  <a:close/>
                  <a:moveTo>
                    <a:pt x="945038" y="464307"/>
                  </a:moveTo>
                  <a:lnTo>
                    <a:pt x="1002365" y="464307"/>
                  </a:lnTo>
                  <a:cubicBezTo>
                    <a:pt x="1004987" y="477124"/>
                    <a:pt x="1017495" y="485396"/>
                    <a:pt x="1030319" y="482778"/>
                  </a:cubicBezTo>
                  <a:cubicBezTo>
                    <a:pt x="1043143" y="480163"/>
                    <a:pt x="1051418" y="467648"/>
                    <a:pt x="1048796" y="454831"/>
                  </a:cubicBezTo>
                  <a:cubicBezTo>
                    <a:pt x="1046175" y="442014"/>
                    <a:pt x="1033667" y="433741"/>
                    <a:pt x="1020843" y="436360"/>
                  </a:cubicBezTo>
                  <a:cubicBezTo>
                    <a:pt x="1011525" y="438258"/>
                    <a:pt x="1004261" y="445529"/>
                    <a:pt x="1002365" y="454831"/>
                  </a:cubicBezTo>
                  <a:lnTo>
                    <a:pt x="954513" y="454831"/>
                  </a:lnTo>
                  <a:lnTo>
                    <a:pt x="954513" y="227416"/>
                  </a:lnTo>
                  <a:lnTo>
                    <a:pt x="935562" y="227416"/>
                  </a:lnTo>
                  <a:lnTo>
                    <a:pt x="919138" y="236891"/>
                  </a:lnTo>
                  <a:lnTo>
                    <a:pt x="945038" y="236891"/>
                  </a:lnTo>
                  <a:close/>
                  <a:moveTo>
                    <a:pt x="1025581" y="445355"/>
                  </a:moveTo>
                  <a:cubicBezTo>
                    <a:pt x="1033446" y="445355"/>
                    <a:pt x="1039794" y="451720"/>
                    <a:pt x="1039794" y="459569"/>
                  </a:cubicBezTo>
                  <a:cubicBezTo>
                    <a:pt x="1039794" y="467418"/>
                    <a:pt x="1033446" y="473782"/>
                    <a:pt x="1025581" y="473782"/>
                  </a:cubicBezTo>
                  <a:cubicBezTo>
                    <a:pt x="1017716" y="473782"/>
                    <a:pt x="1011367" y="467418"/>
                    <a:pt x="1011367" y="459569"/>
                  </a:cubicBezTo>
                  <a:cubicBezTo>
                    <a:pt x="1011336" y="451736"/>
                    <a:pt x="1017684" y="445374"/>
                    <a:pt x="1025518" y="445355"/>
                  </a:cubicBezTo>
                  <a:cubicBezTo>
                    <a:pt x="1025549" y="445355"/>
                    <a:pt x="1025549" y="445355"/>
                    <a:pt x="1025581" y="445355"/>
                  </a:cubicBezTo>
                  <a:close/>
                  <a:moveTo>
                    <a:pt x="1096648" y="331174"/>
                  </a:moveTo>
                  <a:cubicBezTo>
                    <a:pt x="1109472" y="333789"/>
                    <a:pt x="1121980" y="325517"/>
                    <a:pt x="1124602" y="312696"/>
                  </a:cubicBezTo>
                  <a:cubicBezTo>
                    <a:pt x="1127223" y="299876"/>
                    <a:pt x="1118948" y="287359"/>
                    <a:pt x="1106124" y="284743"/>
                  </a:cubicBezTo>
                  <a:lnTo>
                    <a:pt x="1106124" y="128837"/>
                  </a:lnTo>
                  <a:lnTo>
                    <a:pt x="1096648" y="134333"/>
                  </a:lnTo>
                  <a:lnTo>
                    <a:pt x="1096648" y="284743"/>
                  </a:lnTo>
                  <a:cubicBezTo>
                    <a:pt x="1083824" y="287346"/>
                    <a:pt x="1075549" y="299851"/>
                    <a:pt x="1078139" y="312671"/>
                  </a:cubicBezTo>
                  <a:cubicBezTo>
                    <a:pt x="1080034" y="321995"/>
                    <a:pt x="1087331" y="329282"/>
                    <a:pt x="1096648" y="331174"/>
                  </a:cubicBezTo>
                  <a:close/>
                  <a:moveTo>
                    <a:pt x="1101386" y="293745"/>
                  </a:moveTo>
                  <a:cubicBezTo>
                    <a:pt x="1109251" y="293745"/>
                    <a:pt x="1115599" y="300110"/>
                    <a:pt x="1115599" y="307959"/>
                  </a:cubicBezTo>
                  <a:cubicBezTo>
                    <a:pt x="1115599" y="315807"/>
                    <a:pt x="1109251" y="322172"/>
                    <a:pt x="1101386" y="322172"/>
                  </a:cubicBezTo>
                  <a:cubicBezTo>
                    <a:pt x="1093521" y="322172"/>
                    <a:pt x="1087173" y="315807"/>
                    <a:pt x="1087173" y="307959"/>
                  </a:cubicBezTo>
                  <a:cubicBezTo>
                    <a:pt x="1087141" y="300125"/>
                    <a:pt x="1093490" y="293764"/>
                    <a:pt x="1101323" y="293745"/>
                  </a:cubicBezTo>
                  <a:cubicBezTo>
                    <a:pt x="1101354" y="293745"/>
                    <a:pt x="1101354" y="293745"/>
                    <a:pt x="1101386" y="293745"/>
                  </a:cubicBezTo>
                  <a:close/>
                  <a:moveTo>
                    <a:pt x="869233" y="802271"/>
                  </a:moveTo>
                  <a:lnTo>
                    <a:pt x="878708" y="802271"/>
                  </a:lnTo>
                  <a:lnTo>
                    <a:pt x="878708" y="767527"/>
                  </a:lnTo>
                  <a:lnTo>
                    <a:pt x="1377759" y="767527"/>
                  </a:lnTo>
                  <a:lnTo>
                    <a:pt x="1377759" y="758052"/>
                  </a:lnTo>
                  <a:lnTo>
                    <a:pt x="869233" y="758052"/>
                  </a:lnTo>
                  <a:close/>
                  <a:moveTo>
                    <a:pt x="1329307" y="0"/>
                  </a:moveTo>
                  <a:lnTo>
                    <a:pt x="1312882" y="9476"/>
                  </a:lnTo>
                  <a:lnTo>
                    <a:pt x="1377759" y="9476"/>
                  </a:lnTo>
                  <a:lnTo>
                    <a:pt x="1377759" y="0"/>
                  </a:lnTo>
                  <a:close/>
                  <a:moveTo>
                    <a:pt x="1257734" y="57328"/>
                  </a:moveTo>
                  <a:cubicBezTo>
                    <a:pt x="1244910" y="54716"/>
                    <a:pt x="1232403" y="62988"/>
                    <a:pt x="1229781" y="75808"/>
                  </a:cubicBezTo>
                  <a:cubicBezTo>
                    <a:pt x="1227191" y="88626"/>
                    <a:pt x="1235435" y="101137"/>
                    <a:pt x="1248259" y="103752"/>
                  </a:cubicBezTo>
                  <a:cubicBezTo>
                    <a:pt x="1261082" y="106364"/>
                    <a:pt x="1273590" y="98095"/>
                    <a:pt x="1276212" y="85281"/>
                  </a:cubicBezTo>
                  <a:lnTo>
                    <a:pt x="1377759" y="85281"/>
                  </a:lnTo>
                  <a:lnTo>
                    <a:pt x="1377759" y="75805"/>
                  </a:lnTo>
                  <a:lnTo>
                    <a:pt x="1276212" y="75805"/>
                  </a:lnTo>
                  <a:cubicBezTo>
                    <a:pt x="1274317" y="66494"/>
                    <a:pt x="1267052" y="59216"/>
                    <a:pt x="1257734" y="57328"/>
                  </a:cubicBezTo>
                  <a:close/>
                  <a:moveTo>
                    <a:pt x="1252996" y="94756"/>
                  </a:moveTo>
                  <a:cubicBezTo>
                    <a:pt x="1245132" y="94756"/>
                    <a:pt x="1238783" y="88392"/>
                    <a:pt x="1238783" y="80543"/>
                  </a:cubicBezTo>
                  <a:cubicBezTo>
                    <a:pt x="1238783" y="72694"/>
                    <a:pt x="1245132" y="66330"/>
                    <a:pt x="1252996" y="66330"/>
                  </a:cubicBezTo>
                  <a:cubicBezTo>
                    <a:pt x="1260861" y="66330"/>
                    <a:pt x="1267210" y="72694"/>
                    <a:pt x="1267210" y="80543"/>
                  </a:cubicBezTo>
                  <a:cubicBezTo>
                    <a:pt x="1267241" y="88376"/>
                    <a:pt x="1260893" y="94738"/>
                    <a:pt x="1253060" y="94756"/>
                  </a:cubicBezTo>
                  <a:cubicBezTo>
                    <a:pt x="1253028" y="94756"/>
                    <a:pt x="1253028" y="94756"/>
                    <a:pt x="1252996" y="94756"/>
                  </a:cubicBezTo>
                  <a:close/>
                  <a:moveTo>
                    <a:pt x="1172453" y="482784"/>
                  </a:moveTo>
                  <a:cubicBezTo>
                    <a:pt x="1185277" y="485399"/>
                    <a:pt x="1197785" y="477127"/>
                    <a:pt x="1200407" y="464307"/>
                  </a:cubicBezTo>
                  <a:cubicBezTo>
                    <a:pt x="1203028" y="451486"/>
                    <a:pt x="1194753" y="438969"/>
                    <a:pt x="1181929" y="436354"/>
                  </a:cubicBezTo>
                  <a:lnTo>
                    <a:pt x="1181929" y="85091"/>
                  </a:lnTo>
                  <a:lnTo>
                    <a:pt x="1172453" y="90556"/>
                  </a:lnTo>
                  <a:lnTo>
                    <a:pt x="1172453" y="436354"/>
                  </a:lnTo>
                  <a:cubicBezTo>
                    <a:pt x="1159629" y="438956"/>
                    <a:pt x="1151354" y="451461"/>
                    <a:pt x="1153944" y="464281"/>
                  </a:cubicBezTo>
                  <a:cubicBezTo>
                    <a:pt x="1155839" y="473605"/>
                    <a:pt x="1163136" y="480892"/>
                    <a:pt x="1172453" y="482784"/>
                  </a:cubicBezTo>
                  <a:close/>
                  <a:moveTo>
                    <a:pt x="1177191" y="445355"/>
                  </a:moveTo>
                  <a:cubicBezTo>
                    <a:pt x="1185056" y="445355"/>
                    <a:pt x="1191405" y="451720"/>
                    <a:pt x="1191405" y="459569"/>
                  </a:cubicBezTo>
                  <a:cubicBezTo>
                    <a:pt x="1191405" y="467418"/>
                    <a:pt x="1185056" y="473782"/>
                    <a:pt x="1177191" y="473782"/>
                  </a:cubicBezTo>
                  <a:cubicBezTo>
                    <a:pt x="1169326" y="473782"/>
                    <a:pt x="1162978" y="467418"/>
                    <a:pt x="1162978" y="459569"/>
                  </a:cubicBezTo>
                  <a:cubicBezTo>
                    <a:pt x="1162946" y="451736"/>
                    <a:pt x="1169295" y="445374"/>
                    <a:pt x="1177128" y="445355"/>
                  </a:cubicBezTo>
                  <a:cubicBezTo>
                    <a:pt x="1177160" y="445355"/>
                    <a:pt x="1177160" y="445355"/>
                    <a:pt x="1177191" y="445355"/>
                  </a:cubicBezTo>
                  <a:close/>
                  <a:moveTo>
                    <a:pt x="1305586" y="454831"/>
                  </a:moveTo>
                  <a:cubicBezTo>
                    <a:pt x="1302965" y="467652"/>
                    <a:pt x="1311240" y="480163"/>
                    <a:pt x="1324064" y="482775"/>
                  </a:cubicBezTo>
                  <a:cubicBezTo>
                    <a:pt x="1336888" y="485387"/>
                    <a:pt x="1349395" y="477115"/>
                    <a:pt x="1352017" y="464294"/>
                  </a:cubicBezTo>
                  <a:cubicBezTo>
                    <a:pt x="1354607" y="451480"/>
                    <a:pt x="1346363" y="438972"/>
                    <a:pt x="1333539" y="436354"/>
                  </a:cubicBezTo>
                  <a:lnTo>
                    <a:pt x="1333539" y="179563"/>
                  </a:lnTo>
                  <a:cubicBezTo>
                    <a:pt x="1346363" y="176948"/>
                    <a:pt x="1354638" y="164434"/>
                    <a:pt x="1352017" y="151617"/>
                  </a:cubicBezTo>
                  <a:cubicBezTo>
                    <a:pt x="1349395" y="138796"/>
                    <a:pt x="1336888" y="130527"/>
                    <a:pt x="1324064" y="133142"/>
                  </a:cubicBezTo>
                  <a:cubicBezTo>
                    <a:pt x="1311240" y="135761"/>
                    <a:pt x="1302965" y="148272"/>
                    <a:pt x="1305586" y="161092"/>
                  </a:cubicBezTo>
                  <a:cubicBezTo>
                    <a:pt x="1307481" y="170394"/>
                    <a:pt x="1314746" y="177665"/>
                    <a:pt x="1324064" y="179563"/>
                  </a:cubicBezTo>
                  <a:lnTo>
                    <a:pt x="1324064" y="436354"/>
                  </a:lnTo>
                  <a:cubicBezTo>
                    <a:pt x="1314746" y="438242"/>
                    <a:pt x="1307481" y="445520"/>
                    <a:pt x="1305586" y="454831"/>
                  </a:cubicBezTo>
                  <a:close/>
                  <a:moveTo>
                    <a:pt x="1314588" y="156348"/>
                  </a:moveTo>
                  <a:cubicBezTo>
                    <a:pt x="1314588" y="148499"/>
                    <a:pt x="1320937" y="142135"/>
                    <a:pt x="1328802" y="142135"/>
                  </a:cubicBezTo>
                  <a:cubicBezTo>
                    <a:pt x="1336666" y="142135"/>
                    <a:pt x="1343015" y="148499"/>
                    <a:pt x="1343015" y="156348"/>
                  </a:cubicBezTo>
                  <a:cubicBezTo>
                    <a:pt x="1343015" y="164197"/>
                    <a:pt x="1336666" y="170562"/>
                    <a:pt x="1328802" y="170562"/>
                  </a:cubicBezTo>
                  <a:cubicBezTo>
                    <a:pt x="1320968" y="170581"/>
                    <a:pt x="1314620" y="164245"/>
                    <a:pt x="1314588" y="156411"/>
                  </a:cubicBezTo>
                  <a:cubicBezTo>
                    <a:pt x="1314588" y="156389"/>
                    <a:pt x="1314588" y="156370"/>
                    <a:pt x="1314588" y="156348"/>
                  </a:cubicBezTo>
                  <a:close/>
                  <a:moveTo>
                    <a:pt x="1328802" y="445355"/>
                  </a:moveTo>
                  <a:cubicBezTo>
                    <a:pt x="1336666" y="445355"/>
                    <a:pt x="1343015" y="451720"/>
                    <a:pt x="1343015" y="459569"/>
                  </a:cubicBezTo>
                  <a:cubicBezTo>
                    <a:pt x="1343015" y="467418"/>
                    <a:pt x="1336666" y="473782"/>
                    <a:pt x="1328802" y="473782"/>
                  </a:cubicBezTo>
                  <a:cubicBezTo>
                    <a:pt x="1320937" y="473782"/>
                    <a:pt x="1314588" y="467418"/>
                    <a:pt x="1314588" y="459569"/>
                  </a:cubicBezTo>
                  <a:cubicBezTo>
                    <a:pt x="1314556" y="451736"/>
                    <a:pt x="1320905" y="445374"/>
                    <a:pt x="1328738" y="445355"/>
                  </a:cubicBezTo>
                  <a:cubicBezTo>
                    <a:pt x="1328770" y="445355"/>
                    <a:pt x="1328770" y="445355"/>
                    <a:pt x="1328802" y="445355"/>
                  </a:cubicBezTo>
                  <a:close/>
                  <a:moveTo>
                    <a:pt x="972991" y="530636"/>
                  </a:moveTo>
                  <a:cubicBezTo>
                    <a:pt x="970369" y="517819"/>
                    <a:pt x="957862" y="509547"/>
                    <a:pt x="945038" y="512165"/>
                  </a:cubicBezTo>
                  <a:cubicBezTo>
                    <a:pt x="932214" y="514780"/>
                    <a:pt x="923939" y="527295"/>
                    <a:pt x="926560" y="540112"/>
                  </a:cubicBezTo>
                  <a:cubicBezTo>
                    <a:pt x="929182" y="552936"/>
                    <a:pt x="941690" y="561211"/>
                    <a:pt x="954513" y="558589"/>
                  </a:cubicBezTo>
                  <a:cubicBezTo>
                    <a:pt x="963831" y="556694"/>
                    <a:pt x="971096" y="549414"/>
                    <a:pt x="972991" y="540112"/>
                  </a:cubicBezTo>
                  <a:lnTo>
                    <a:pt x="1257734" y="540112"/>
                  </a:lnTo>
                  <a:lnTo>
                    <a:pt x="1257734" y="179563"/>
                  </a:lnTo>
                  <a:cubicBezTo>
                    <a:pt x="1270558" y="176948"/>
                    <a:pt x="1278833" y="164434"/>
                    <a:pt x="1276212" y="151617"/>
                  </a:cubicBezTo>
                  <a:cubicBezTo>
                    <a:pt x="1273590" y="138796"/>
                    <a:pt x="1261082" y="130527"/>
                    <a:pt x="1248259" y="133142"/>
                  </a:cubicBezTo>
                  <a:cubicBezTo>
                    <a:pt x="1235435" y="135761"/>
                    <a:pt x="1227160" y="148272"/>
                    <a:pt x="1229781" y="161092"/>
                  </a:cubicBezTo>
                  <a:cubicBezTo>
                    <a:pt x="1231676" y="170394"/>
                    <a:pt x="1238941" y="177665"/>
                    <a:pt x="1248259" y="179563"/>
                  </a:cubicBezTo>
                  <a:lnTo>
                    <a:pt x="1248259" y="530636"/>
                  </a:lnTo>
                  <a:close/>
                  <a:moveTo>
                    <a:pt x="949776" y="549588"/>
                  </a:moveTo>
                  <a:cubicBezTo>
                    <a:pt x="941911" y="549588"/>
                    <a:pt x="935562" y="543223"/>
                    <a:pt x="935562" y="535374"/>
                  </a:cubicBezTo>
                  <a:cubicBezTo>
                    <a:pt x="935562" y="527525"/>
                    <a:pt x="941911" y="521161"/>
                    <a:pt x="949776" y="521161"/>
                  </a:cubicBezTo>
                  <a:cubicBezTo>
                    <a:pt x="957640" y="521161"/>
                    <a:pt x="963989" y="527525"/>
                    <a:pt x="963989" y="535374"/>
                  </a:cubicBezTo>
                  <a:cubicBezTo>
                    <a:pt x="964021" y="543207"/>
                    <a:pt x="957672" y="549569"/>
                    <a:pt x="949839" y="549588"/>
                  </a:cubicBezTo>
                  <a:cubicBezTo>
                    <a:pt x="949807" y="549588"/>
                    <a:pt x="949807" y="549588"/>
                    <a:pt x="949776" y="549588"/>
                  </a:cubicBezTo>
                  <a:close/>
                  <a:moveTo>
                    <a:pt x="1238783" y="156348"/>
                  </a:moveTo>
                  <a:cubicBezTo>
                    <a:pt x="1238783" y="148499"/>
                    <a:pt x="1245132" y="142135"/>
                    <a:pt x="1252996" y="142135"/>
                  </a:cubicBezTo>
                  <a:cubicBezTo>
                    <a:pt x="1260861" y="142135"/>
                    <a:pt x="1267210" y="148499"/>
                    <a:pt x="1267210" y="156348"/>
                  </a:cubicBezTo>
                  <a:cubicBezTo>
                    <a:pt x="1267210" y="164197"/>
                    <a:pt x="1260861" y="170562"/>
                    <a:pt x="1252996" y="170562"/>
                  </a:cubicBezTo>
                  <a:cubicBezTo>
                    <a:pt x="1245163" y="170581"/>
                    <a:pt x="1238815" y="164245"/>
                    <a:pt x="1238783" y="156411"/>
                  </a:cubicBezTo>
                  <a:cubicBezTo>
                    <a:pt x="1238783" y="156389"/>
                    <a:pt x="1238783" y="156370"/>
                    <a:pt x="1238783" y="156348"/>
                  </a:cubicBezTo>
                  <a:close/>
                  <a:moveTo>
                    <a:pt x="717622" y="530636"/>
                  </a:moveTo>
                  <a:lnTo>
                    <a:pt x="669771" y="530636"/>
                  </a:lnTo>
                  <a:cubicBezTo>
                    <a:pt x="667149" y="517819"/>
                    <a:pt x="654641" y="509547"/>
                    <a:pt x="641817" y="512165"/>
                  </a:cubicBezTo>
                  <a:cubicBezTo>
                    <a:pt x="628993" y="514780"/>
                    <a:pt x="620718" y="527295"/>
                    <a:pt x="623339" y="540112"/>
                  </a:cubicBezTo>
                  <a:cubicBezTo>
                    <a:pt x="625961" y="552936"/>
                    <a:pt x="638469" y="561211"/>
                    <a:pt x="651293" y="558589"/>
                  </a:cubicBezTo>
                  <a:cubicBezTo>
                    <a:pt x="660610" y="556694"/>
                    <a:pt x="667875" y="549414"/>
                    <a:pt x="669771" y="540112"/>
                  </a:cubicBezTo>
                  <a:lnTo>
                    <a:pt x="727098" y="540112"/>
                  </a:lnTo>
                  <a:lnTo>
                    <a:pt x="727098" y="419740"/>
                  </a:lnTo>
                  <a:lnTo>
                    <a:pt x="681425" y="374067"/>
                  </a:lnTo>
                  <a:lnTo>
                    <a:pt x="672961" y="378931"/>
                  </a:lnTo>
                  <a:lnTo>
                    <a:pt x="717622" y="423593"/>
                  </a:lnTo>
                  <a:close/>
                  <a:moveTo>
                    <a:pt x="646555" y="549588"/>
                  </a:moveTo>
                  <a:cubicBezTo>
                    <a:pt x="638690" y="549588"/>
                    <a:pt x="632341" y="543223"/>
                    <a:pt x="632341" y="535374"/>
                  </a:cubicBezTo>
                  <a:cubicBezTo>
                    <a:pt x="632341" y="527525"/>
                    <a:pt x="638690" y="521161"/>
                    <a:pt x="646555" y="521161"/>
                  </a:cubicBezTo>
                  <a:cubicBezTo>
                    <a:pt x="654420" y="521161"/>
                    <a:pt x="660768" y="527525"/>
                    <a:pt x="660768" y="535374"/>
                  </a:cubicBezTo>
                  <a:cubicBezTo>
                    <a:pt x="660800" y="543207"/>
                    <a:pt x="654451" y="549569"/>
                    <a:pt x="646618" y="549588"/>
                  </a:cubicBezTo>
                  <a:cubicBezTo>
                    <a:pt x="646587" y="549588"/>
                    <a:pt x="646587" y="549588"/>
                    <a:pt x="646555" y="549588"/>
                  </a:cubicBezTo>
                  <a:close/>
                  <a:moveTo>
                    <a:pt x="414402" y="802271"/>
                  </a:moveTo>
                  <a:lnTo>
                    <a:pt x="423877" y="802271"/>
                  </a:lnTo>
                  <a:lnTo>
                    <a:pt x="423877" y="615917"/>
                  </a:lnTo>
                  <a:lnTo>
                    <a:pt x="490207" y="615917"/>
                  </a:lnTo>
                  <a:lnTo>
                    <a:pt x="490207" y="802271"/>
                  </a:lnTo>
                  <a:lnTo>
                    <a:pt x="499682" y="802271"/>
                  </a:lnTo>
                  <a:lnTo>
                    <a:pt x="499682" y="606441"/>
                  </a:lnTo>
                  <a:lnTo>
                    <a:pt x="414402" y="606441"/>
                  </a:lnTo>
                  <a:close/>
                  <a:moveTo>
                    <a:pt x="393808" y="540112"/>
                  </a:moveTo>
                  <a:lnTo>
                    <a:pt x="566012" y="540112"/>
                  </a:lnTo>
                  <a:lnTo>
                    <a:pt x="566012" y="802271"/>
                  </a:lnTo>
                  <a:lnTo>
                    <a:pt x="575488" y="802271"/>
                  </a:lnTo>
                  <a:lnTo>
                    <a:pt x="575488" y="530636"/>
                  </a:lnTo>
                  <a:lnTo>
                    <a:pt x="410200" y="530636"/>
                  </a:lnTo>
                  <a:close/>
                  <a:moveTo>
                    <a:pt x="878708" y="343966"/>
                  </a:moveTo>
                  <a:lnTo>
                    <a:pt x="825581" y="290839"/>
                  </a:lnTo>
                  <a:lnTo>
                    <a:pt x="817148" y="295672"/>
                  </a:lnTo>
                  <a:lnTo>
                    <a:pt x="869233" y="347756"/>
                  </a:lnTo>
                  <a:lnTo>
                    <a:pt x="869233" y="615917"/>
                  </a:lnTo>
                  <a:lnTo>
                    <a:pt x="1377759" y="615917"/>
                  </a:lnTo>
                  <a:lnTo>
                    <a:pt x="1377759" y="606441"/>
                  </a:lnTo>
                  <a:lnTo>
                    <a:pt x="878708" y="606441"/>
                  </a:lnTo>
                  <a:close/>
                  <a:moveTo>
                    <a:pt x="727098" y="739574"/>
                  </a:moveTo>
                  <a:lnTo>
                    <a:pt x="727098" y="682247"/>
                  </a:lnTo>
                  <a:lnTo>
                    <a:pt x="641817" y="682247"/>
                  </a:lnTo>
                  <a:lnTo>
                    <a:pt x="641817" y="802271"/>
                  </a:lnTo>
                  <a:lnTo>
                    <a:pt x="651293" y="802271"/>
                  </a:lnTo>
                  <a:lnTo>
                    <a:pt x="651293" y="691722"/>
                  </a:lnTo>
                  <a:lnTo>
                    <a:pt x="717622" y="691722"/>
                  </a:lnTo>
                  <a:lnTo>
                    <a:pt x="717622" y="739574"/>
                  </a:lnTo>
                  <a:cubicBezTo>
                    <a:pt x="704798" y="742196"/>
                    <a:pt x="696523" y="754704"/>
                    <a:pt x="699144" y="767527"/>
                  </a:cubicBezTo>
                  <a:cubicBezTo>
                    <a:pt x="701766" y="780351"/>
                    <a:pt x="714274" y="788627"/>
                    <a:pt x="727098" y="786005"/>
                  </a:cubicBezTo>
                  <a:cubicBezTo>
                    <a:pt x="739922" y="783383"/>
                    <a:pt x="748197" y="770876"/>
                    <a:pt x="745576" y="758052"/>
                  </a:cubicBezTo>
                  <a:cubicBezTo>
                    <a:pt x="743680" y="748734"/>
                    <a:pt x="736415" y="741469"/>
                    <a:pt x="727098" y="739574"/>
                  </a:cubicBezTo>
                  <a:close/>
                  <a:moveTo>
                    <a:pt x="722360" y="777003"/>
                  </a:moveTo>
                  <a:cubicBezTo>
                    <a:pt x="714495" y="777003"/>
                    <a:pt x="708147" y="770654"/>
                    <a:pt x="708147" y="762790"/>
                  </a:cubicBezTo>
                  <a:cubicBezTo>
                    <a:pt x="708147" y="754925"/>
                    <a:pt x="714495" y="748576"/>
                    <a:pt x="722360" y="748576"/>
                  </a:cubicBezTo>
                  <a:cubicBezTo>
                    <a:pt x="730225" y="748576"/>
                    <a:pt x="736574" y="754925"/>
                    <a:pt x="736574" y="762790"/>
                  </a:cubicBezTo>
                  <a:cubicBezTo>
                    <a:pt x="736605" y="770623"/>
                    <a:pt x="730256" y="776971"/>
                    <a:pt x="722423" y="777003"/>
                  </a:cubicBezTo>
                  <a:cubicBezTo>
                    <a:pt x="722392" y="777003"/>
                    <a:pt x="722392" y="777003"/>
                    <a:pt x="722360" y="777003"/>
                  </a:cubicBezTo>
                  <a:close/>
                  <a:moveTo>
                    <a:pt x="793427" y="802271"/>
                  </a:moveTo>
                  <a:lnTo>
                    <a:pt x="802903" y="802271"/>
                  </a:lnTo>
                  <a:lnTo>
                    <a:pt x="802903" y="691722"/>
                  </a:lnTo>
                  <a:lnTo>
                    <a:pt x="1377759" y="691722"/>
                  </a:lnTo>
                  <a:lnTo>
                    <a:pt x="1377759" y="682247"/>
                  </a:lnTo>
                  <a:lnTo>
                    <a:pt x="793427" y="682247"/>
                  </a:lnTo>
                  <a:close/>
                  <a:moveTo>
                    <a:pt x="669771" y="615917"/>
                  </a:moveTo>
                  <a:lnTo>
                    <a:pt x="802903" y="615917"/>
                  </a:lnTo>
                  <a:lnTo>
                    <a:pt x="802903" y="381837"/>
                  </a:lnTo>
                  <a:lnTo>
                    <a:pt x="753504" y="332437"/>
                  </a:lnTo>
                  <a:lnTo>
                    <a:pt x="745038" y="337333"/>
                  </a:lnTo>
                  <a:lnTo>
                    <a:pt x="793427" y="385690"/>
                  </a:lnTo>
                  <a:lnTo>
                    <a:pt x="793427" y="606441"/>
                  </a:lnTo>
                  <a:lnTo>
                    <a:pt x="669771" y="606441"/>
                  </a:lnTo>
                  <a:cubicBezTo>
                    <a:pt x="667149" y="593618"/>
                    <a:pt x="654641" y="585342"/>
                    <a:pt x="641817" y="587964"/>
                  </a:cubicBezTo>
                  <a:cubicBezTo>
                    <a:pt x="628993" y="590585"/>
                    <a:pt x="620718" y="603093"/>
                    <a:pt x="623339" y="615917"/>
                  </a:cubicBezTo>
                  <a:cubicBezTo>
                    <a:pt x="625961" y="628741"/>
                    <a:pt x="638469" y="637016"/>
                    <a:pt x="651293" y="634395"/>
                  </a:cubicBezTo>
                  <a:cubicBezTo>
                    <a:pt x="660610" y="632499"/>
                    <a:pt x="667875" y="625235"/>
                    <a:pt x="669771" y="615917"/>
                  </a:cubicBezTo>
                  <a:close/>
                  <a:moveTo>
                    <a:pt x="632341" y="611179"/>
                  </a:moveTo>
                  <a:cubicBezTo>
                    <a:pt x="632341" y="603315"/>
                    <a:pt x="638690" y="596966"/>
                    <a:pt x="646555" y="596966"/>
                  </a:cubicBezTo>
                  <a:cubicBezTo>
                    <a:pt x="654420" y="596966"/>
                    <a:pt x="660768" y="603315"/>
                    <a:pt x="660768" y="611179"/>
                  </a:cubicBezTo>
                  <a:cubicBezTo>
                    <a:pt x="660768" y="619044"/>
                    <a:pt x="654420" y="625393"/>
                    <a:pt x="646555" y="625393"/>
                  </a:cubicBezTo>
                  <a:cubicBezTo>
                    <a:pt x="638722" y="625424"/>
                    <a:pt x="632373" y="619076"/>
                    <a:pt x="632341" y="611243"/>
                  </a:cubicBezTo>
                  <a:cubicBezTo>
                    <a:pt x="632341" y="611211"/>
                    <a:pt x="632341" y="611211"/>
                    <a:pt x="632341" y="611179"/>
                  </a:cubicBezTo>
                  <a:close/>
                  <a:moveTo>
                    <a:pt x="47252" y="740206"/>
                  </a:moveTo>
                  <a:lnTo>
                    <a:pt x="16993" y="757673"/>
                  </a:lnTo>
                  <a:lnTo>
                    <a:pt x="16993" y="758052"/>
                  </a:lnTo>
                  <a:lnTo>
                    <a:pt x="16424" y="758052"/>
                  </a:lnTo>
                  <a:lnTo>
                    <a:pt x="0" y="767527"/>
                  </a:lnTo>
                  <a:lnTo>
                    <a:pt x="16993" y="767527"/>
                  </a:lnTo>
                  <a:cubicBezTo>
                    <a:pt x="19614" y="780351"/>
                    <a:pt x="32122" y="788627"/>
                    <a:pt x="44946" y="786005"/>
                  </a:cubicBezTo>
                  <a:cubicBezTo>
                    <a:pt x="57770" y="783383"/>
                    <a:pt x="66045" y="770876"/>
                    <a:pt x="63423" y="758052"/>
                  </a:cubicBezTo>
                  <a:cubicBezTo>
                    <a:pt x="61687" y="749618"/>
                    <a:pt x="55558" y="742796"/>
                    <a:pt x="47347" y="740206"/>
                  </a:cubicBezTo>
                  <a:close/>
                  <a:moveTo>
                    <a:pt x="40113" y="777003"/>
                  </a:moveTo>
                  <a:cubicBezTo>
                    <a:pt x="32249" y="777003"/>
                    <a:pt x="25900" y="770654"/>
                    <a:pt x="25900" y="762790"/>
                  </a:cubicBezTo>
                  <a:cubicBezTo>
                    <a:pt x="25900" y="754925"/>
                    <a:pt x="32249" y="748576"/>
                    <a:pt x="40113" y="748576"/>
                  </a:cubicBezTo>
                  <a:cubicBezTo>
                    <a:pt x="47978" y="748576"/>
                    <a:pt x="54327" y="754925"/>
                    <a:pt x="54327" y="762790"/>
                  </a:cubicBezTo>
                  <a:cubicBezTo>
                    <a:pt x="54359" y="770623"/>
                    <a:pt x="48010" y="776971"/>
                    <a:pt x="40177" y="777003"/>
                  </a:cubicBezTo>
                  <a:cubicBezTo>
                    <a:pt x="40145" y="777003"/>
                    <a:pt x="40145" y="777003"/>
                    <a:pt x="40113" y="777003"/>
                  </a:cubicBezTo>
                  <a:close/>
                  <a:moveTo>
                    <a:pt x="262507" y="615917"/>
                  </a:moveTo>
                  <a:lnTo>
                    <a:pt x="338596" y="615917"/>
                  </a:lnTo>
                  <a:lnTo>
                    <a:pt x="338596" y="802271"/>
                  </a:lnTo>
                  <a:lnTo>
                    <a:pt x="348072" y="802271"/>
                  </a:lnTo>
                  <a:lnTo>
                    <a:pt x="348072" y="606441"/>
                  </a:lnTo>
                  <a:lnTo>
                    <a:pt x="278900" y="606441"/>
                  </a:lnTo>
                  <a:close/>
                  <a:moveTo>
                    <a:pt x="641817" y="482784"/>
                  </a:moveTo>
                  <a:cubicBezTo>
                    <a:pt x="654641" y="485396"/>
                    <a:pt x="667149" y="477124"/>
                    <a:pt x="669771" y="464304"/>
                  </a:cubicBezTo>
                  <a:cubicBezTo>
                    <a:pt x="672360" y="451486"/>
                    <a:pt x="664117" y="438975"/>
                    <a:pt x="651293" y="436360"/>
                  </a:cubicBezTo>
                  <a:cubicBezTo>
                    <a:pt x="638469" y="433748"/>
                    <a:pt x="625961" y="442017"/>
                    <a:pt x="623339" y="454831"/>
                  </a:cubicBezTo>
                  <a:lnTo>
                    <a:pt x="541502" y="454831"/>
                  </a:lnTo>
                  <a:lnTo>
                    <a:pt x="525109" y="464307"/>
                  </a:lnTo>
                  <a:lnTo>
                    <a:pt x="623339" y="464307"/>
                  </a:lnTo>
                  <a:cubicBezTo>
                    <a:pt x="625235" y="473618"/>
                    <a:pt x="632500" y="480895"/>
                    <a:pt x="641817" y="482784"/>
                  </a:cubicBezTo>
                  <a:close/>
                  <a:moveTo>
                    <a:pt x="646555" y="445355"/>
                  </a:moveTo>
                  <a:cubicBezTo>
                    <a:pt x="654420" y="445355"/>
                    <a:pt x="660768" y="451720"/>
                    <a:pt x="660768" y="459569"/>
                  </a:cubicBezTo>
                  <a:cubicBezTo>
                    <a:pt x="660768" y="467418"/>
                    <a:pt x="654420" y="473782"/>
                    <a:pt x="646555" y="473782"/>
                  </a:cubicBezTo>
                  <a:cubicBezTo>
                    <a:pt x="638690" y="473782"/>
                    <a:pt x="632341" y="467418"/>
                    <a:pt x="632341" y="459569"/>
                  </a:cubicBezTo>
                  <a:cubicBezTo>
                    <a:pt x="632310" y="451736"/>
                    <a:pt x="638659" y="445374"/>
                    <a:pt x="646492" y="445355"/>
                  </a:cubicBezTo>
                  <a:cubicBezTo>
                    <a:pt x="646523" y="445355"/>
                    <a:pt x="646523" y="445355"/>
                    <a:pt x="646555" y="445355"/>
                  </a:cubicBezTo>
                  <a:close/>
                  <a:moveTo>
                    <a:pt x="111181" y="802271"/>
                  </a:moveTo>
                  <a:lnTo>
                    <a:pt x="120656" y="802271"/>
                  </a:lnTo>
                  <a:lnTo>
                    <a:pt x="120656" y="767527"/>
                  </a:lnTo>
                  <a:lnTo>
                    <a:pt x="186986" y="767527"/>
                  </a:lnTo>
                  <a:lnTo>
                    <a:pt x="186986" y="802271"/>
                  </a:lnTo>
                  <a:lnTo>
                    <a:pt x="196462" y="802271"/>
                  </a:lnTo>
                  <a:lnTo>
                    <a:pt x="196462" y="758052"/>
                  </a:lnTo>
                  <a:lnTo>
                    <a:pt x="111181" y="758052"/>
                  </a:lnTo>
                  <a:close/>
                  <a:moveTo>
                    <a:pt x="131206" y="691722"/>
                  </a:moveTo>
                  <a:lnTo>
                    <a:pt x="262791" y="691722"/>
                  </a:lnTo>
                  <a:lnTo>
                    <a:pt x="262791" y="802271"/>
                  </a:lnTo>
                  <a:lnTo>
                    <a:pt x="272267" y="802271"/>
                  </a:lnTo>
                  <a:lnTo>
                    <a:pt x="272267" y="682247"/>
                  </a:lnTo>
                  <a:lnTo>
                    <a:pt x="147631" y="682247"/>
                  </a:lnTo>
                  <a:close/>
                </a:path>
              </a:pathLst>
            </a:custGeom>
            <a:solidFill>
              <a:srgbClr val="00226D">
                <a:alpha val="1006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82" name="Google Shape;82;p10"/>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grpSp>
        <p:nvGrpSpPr>
          <p:cNvPr id="83" name="Google Shape;83;p10"/>
          <p:cNvGrpSpPr/>
          <p:nvPr/>
        </p:nvGrpSpPr>
        <p:grpSpPr>
          <a:xfrm rot="10800000">
            <a:off x="2" y="0"/>
            <a:ext cx="2167839" cy="1251620"/>
            <a:chOff x="6975702" y="3891625"/>
            <a:chExt cx="2167839" cy="1251620"/>
          </a:xfrm>
        </p:grpSpPr>
        <p:sp>
          <p:nvSpPr>
            <p:cNvPr id="84" name="Google Shape;84;p10"/>
            <p:cNvSpPr/>
            <p:nvPr/>
          </p:nvSpPr>
          <p:spPr>
            <a:xfrm>
              <a:off x="6975702" y="3891625"/>
              <a:ext cx="2167821" cy="1251611"/>
            </a:xfrm>
            <a:custGeom>
              <a:avLst/>
              <a:gdLst/>
              <a:ahLst/>
              <a:cxnLst/>
              <a:rect l="l" t="t" r="r" b="b"/>
              <a:pathLst>
                <a:path w="1438024" h="830256" extrusionOk="0">
                  <a:moveTo>
                    <a:pt x="1438024" y="0"/>
                  </a:moveTo>
                  <a:lnTo>
                    <a:pt x="0" y="830256"/>
                  </a:lnTo>
                  <a:lnTo>
                    <a:pt x="1438024" y="830256"/>
                  </a:lnTo>
                  <a:lnTo>
                    <a:pt x="1438024" y="0"/>
                  </a:lnTo>
                  <a:close/>
                </a:path>
              </a:pathLst>
            </a:custGeom>
            <a:gradFill>
              <a:gsLst>
                <a:gs pos="0">
                  <a:schemeClr val="accent4"/>
                </a:gs>
                <a:gs pos="27000">
                  <a:schemeClr val="accent3"/>
                </a:gs>
                <a:gs pos="84000">
                  <a:schemeClr val="accent2"/>
                </a:gs>
                <a:gs pos="100000">
                  <a:schemeClr val="accent2"/>
                </a:gs>
              </a:gsLst>
              <a:lin ang="3599321"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5" name="Google Shape;85;p10"/>
            <p:cNvSpPr/>
            <p:nvPr/>
          </p:nvSpPr>
          <p:spPr>
            <a:xfrm>
              <a:off x="7066569" y="3933821"/>
              <a:ext cx="2076972" cy="1209424"/>
            </a:xfrm>
            <a:custGeom>
              <a:avLst/>
              <a:gdLst/>
              <a:ahLst/>
              <a:cxnLst/>
              <a:rect l="l" t="t" r="r" b="b"/>
              <a:pathLst>
                <a:path w="1377759" h="802271" extrusionOk="0">
                  <a:moveTo>
                    <a:pt x="1333539" y="512159"/>
                  </a:moveTo>
                  <a:cubicBezTo>
                    <a:pt x="1320715" y="509547"/>
                    <a:pt x="1308208" y="517819"/>
                    <a:pt x="1305586" y="530639"/>
                  </a:cubicBezTo>
                  <a:cubicBezTo>
                    <a:pt x="1302996" y="543457"/>
                    <a:pt x="1311240" y="555968"/>
                    <a:pt x="1324064" y="558589"/>
                  </a:cubicBezTo>
                  <a:cubicBezTo>
                    <a:pt x="1336888" y="561179"/>
                    <a:pt x="1349395" y="552936"/>
                    <a:pt x="1352017" y="540112"/>
                  </a:cubicBezTo>
                  <a:lnTo>
                    <a:pt x="1377759" y="540112"/>
                  </a:lnTo>
                  <a:lnTo>
                    <a:pt x="1377759" y="530636"/>
                  </a:lnTo>
                  <a:lnTo>
                    <a:pt x="1352017" y="530636"/>
                  </a:lnTo>
                  <a:cubicBezTo>
                    <a:pt x="1350122" y="521325"/>
                    <a:pt x="1342857" y="514048"/>
                    <a:pt x="1333539" y="512159"/>
                  </a:cubicBezTo>
                  <a:close/>
                  <a:moveTo>
                    <a:pt x="1328802" y="549588"/>
                  </a:moveTo>
                  <a:cubicBezTo>
                    <a:pt x="1320937" y="549588"/>
                    <a:pt x="1314588" y="543223"/>
                    <a:pt x="1314588" y="535374"/>
                  </a:cubicBezTo>
                  <a:cubicBezTo>
                    <a:pt x="1314588" y="527525"/>
                    <a:pt x="1320937" y="521161"/>
                    <a:pt x="1328802" y="521161"/>
                  </a:cubicBezTo>
                  <a:cubicBezTo>
                    <a:pt x="1336666" y="521161"/>
                    <a:pt x="1343015" y="527525"/>
                    <a:pt x="1343015" y="535374"/>
                  </a:cubicBezTo>
                  <a:cubicBezTo>
                    <a:pt x="1343047" y="543207"/>
                    <a:pt x="1336698" y="549569"/>
                    <a:pt x="1328865" y="549588"/>
                  </a:cubicBezTo>
                  <a:cubicBezTo>
                    <a:pt x="1328833" y="549588"/>
                    <a:pt x="1328833" y="549588"/>
                    <a:pt x="1328802" y="549588"/>
                  </a:cubicBezTo>
                  <a:close/>
                  <a:moveTo>
                    <a:pt x="1096648" y="436354"/>
                  </a:moveTo>
                  <a:cubicBezTo>
                    <a:pt x="1083824" y="438969"/>
                    <a:pt x="1075549" y="451483"/>
                    <a:pt x="1078170" y="464300"/>
                  </a:cubicBezTo>
                  <a:cubicBezTo>
                    <a:pt x="1080792" y="477121"/>
                    <a:pt x="1093300" y="485390"/>
                    <a:pt x="1106124" y="482775"/>
                  </a:cubicBezTo>
                  <a:cubicBezTo>
                    <a:pt x="1118948" y="480156"/>
                    <a:pt x="1127223" y="467645"/>
                    <a:pt x="1124602" y="454825"/>
                  </a:cubicBezTo>
                  <a:cubicBezTo>
                    <a:pt x="1122706" y="445523"/>
                    <a:pt x="1115441" y="438252"/>
                    <a:pt x="1106124" y="436354"/>
                  </a:cubicBezTo>
                  <a:lnTo>
                    <a:pt x="1106124" y="379026"/>
                  </a:lnTo>
                  <a:lnTo>
                    <a:pt x="1030319" y="379026"/>
                  </a:lnTo>
                  <a:lnTo>
                    <a:pt x="1030319" y="172615"/>
                  </a:lnTo>
                  <a:lnTo>
                    <a:pt x="1020843" y="178079"/>
                  </a:lnTo>
                  <a:lnTo>
                    <a:pt x="1020843" y="388502"/>
                  </a:lnTo>
                  <a:lnTo>
                    <a:pt x="1096648" y="388502"/>
                  </a:lnTo>
                  <a:close/>
                  <a:moveTo>
                    <a:pt x="1115599" y="459569"/>
                  </a:moveTo>
                  <a:cubicBezTo>
                    <a:pt x="1115599" y="467418"/>
                    <a:pt x="1109251" y="473782"/>
                    <a:pt x="1101386" y="473782"/>
                  </a:cubicBezTo>
                  <a:cubicBezTo>
                    <a:pt x="1093521" y="473782"/>
                    <a:pt x="1087173" y="467418"/>
                    <a:pt x="1087173" y="459569"/>
                  </a:cubicBezTo>
                  <a:cubicBezTo>
                    <a:pt x="1087173" y="451720"/>
                    <a:pt x="1093521" y="445355"/>
                    <a:pt x="1101386" y="445355"/>
                  </a:cubicBezTo>
                  <a:cubicBezTo>
                    <a:pt x="1109219" y="445337"/>
                    <a:pt x="1115568" y="451673"/>
                    <a:pt x="1115599" y="459506"/>
                  </a:cubicBezTo>
                  <a:cubicBezTo>
                    <a:pt x="1115599" y="459528"/>
                    <a:pt x="1115599" y="459547"/>
                    <a:pt x="1115599" y="459569"/>
                  </a:cubicBezTo>
                  <a:close/>
                  <a:moveTo>
                    <a:pt x="945038" y="464307"/>
                  </a:moveTo>
                  <a:lnTo>
                    <a:pt x="1002365" y="464307"/>
                  </a:lnTo>
                  <a:cubicBezTo>
                    <a:pt x="1004987" y="477124"/>
                    <a:pt x="1017495" y="485396"/>
                    <a:pt x="1030319" y="482778"/>
                  </a:cubicBezTo>
                  <a:cubicBezTo>
                    <a:pt x="1043143" y="480163"/>
                    <a:pt x="1051418" y="467648"/>
                    <a:pt x="1048796" y="454831"/>
                  </a:cubicBezTo>
                  <a:cubicBezTo>
                    <a:pt x="1046175" y="442014"/>
                    <a:pt x="1033667" y="433741"/>
                    <a:pt x="1020843" y="436360"/>
                  </a:cubicBezTo>
                  <a:cubicBezTo>
                    <a:pt x="1011525" y="438258"/>
                    <a:pt x="1004261" y="445529"/>
                    <a:pt x="1002365" y="454831"/>
                  </a:cubicBezTo>
                  <a:lnTo>
                    <a:pt x="954513" y="454831"/>
                  </a:lnTo>
                  <a:lnTo>
                    <a:pt x="954513" y="227416"/>
                  </a:lnTo>
                  <a:lnTo>
                    <a:pt x="935562" y="227416"/>
                  </a:lnTo>
                  <a:lnTo>
                    <a:pt x="919138" y="236891"/>
                  </a:lnTo>
                  <a:lnTo>
                    <a:pt x="945038" y="236891"/>
                  </a:lnTo>
                  <a:close/>
                  <a:moveTo>
                    <a:pt x="1025581" y="445355"/>
                  </a:moveTo>
                  <a:cubicBezTo>
                    <a:pt x="1033446" y="445355"/>
                    <a:pt x="1039794" y="451720"/>
                    <a:pt x="1039794" y="459569"/>
                  </a:cubicBezTo>
                  <a:cubicBezTo>
                    <a:pt x="1039794" y="467418"/>
                    <a:pt x="1033446" y="473782"/>
                    <a:pt x="1025581" y="473782"/>
                  </a:cubicBezTo>
                  <a:cubicBezTo>
                    <a:pt x="1017716" y="473782"/>
                    <a:pt x="1011367" y="467418"/>
                    <a:pt x="1011367" y="459569"/>
                  </a:cubicBezTo>
                  <a:cubicBezTo>
                    <a:pt x="1011336" y="451736"/>
                    <a:pt x="1017684" y="445374"/>
                    <a:pt x="1025518" y="445355"/>
                  </a:cubicBezTo>
                  <a:cubicBezTo>
                    <a:pt x="1025549" y="445355"/>
                    <a:pt x="1025549" y="445355"/>
                    <a:pt x="1025581" y="445355"/>
                  </a:cubicBezTo>
                  <a:close/>
                  <a:moveTo>
                    <a:pt x="1096648" y="331174"/>
                  </a:moveTo>
                  <a:cubicBezTo>
                    <a:pt x="1109472" y="333789"/>
                    <a:pt x="1121980" y="325517"/>
                    <a:pt x="1124602" y="312696"/>
                  </a:cubicBezTo>
                  <a:cubicBezTo>
                    <a:pt x="1127223" y="299876"/>
                    <a:pt x="1118948" y="287359"/>
                    <a:pt x="1106124" y="284743"/>
                  </a:cubicBezTo>
                  <a:lnTo>
                    <a:pt x="1106124" y="128837"/>
                  </a:lnTo>
                  <a:lnTo>
                    <a:pt x="1096648" y="134333"/>
                  </a:lnTo>
                  <a:lnTo>
                    <a:pt x="1096648" y="284743"/>
                  </a:lnTo>
                  <a:cubicBezTo>
                    <a:pt x="1083824" y="287346"/>
                    <a:pt x="1075549" y="299851"/>
                    <a:pt x="1078139" y="312671"/>
                  </a:cubicBezTo>
                  <a:cubicBezTo>
                    <a:pt x="1080034" y="321995"/>
                    <a:pt x="1087331" y="329282"/>
                    <a:pt x="1096648" y="331174"/>
                  </a:cubicBezTo>
                  <a:close/>
                  <a:moveTo>
                    <a:pt x="1101386" y="293745"/>
                  </a:moveTo>
                  <a:cubicBezTo>
                    <a:pt x="1109251" y="293745"/>
                    <a:pt x="1115599" y="300110"/>
                    <a:pt x="1115599" y="307959"/>
                  </a:cubicBezTo>
                  <a:cubicBezTo>
                    <a:pt x="1115599" y="315807"/>
                    <a:pt x="1109251" y="322172"/>
                    <a:pt x="1101386" y="322172"/>
                  </a:cubicBezTo>
                  <a:cubicBezTo>
                    <a:pt x="1093521" y="322172"/>
                    <a:pt x="1087173" y="315807"/>
                    <a:pt x="1087173" y="307959"/>
                  </a:cubicBezTo>
                  <a:cubicBezTo>
                    <a:pt x="1087141" y="300125"/>
                    <a:pt x="1093490" y="293764"/>
                    <a:pt x="1101323" y="293745"/>
                  </a:cubicBezTo>
                  <a:cubicBezTo>
                    <a:pt x="1101354" y="293745"/>
                    <a:pt x="1101354" y="293745"/>
                    <a:pt x="1101386" y="293745"/>
                  </a:cubicBezTo>
                  <a:close/>
                  <a:moveTo>
                    <a:pt x="869233" y="802271"/>
                  </a:moveTo>
                  <a:lnTo>
                    <a:pt x="878708" y="802271"/>
                  </a:lnTo>
                  <a:lnTo>
                    <a:pt x="878708" y="767527"/>
                  </a:lnTo>
                  <a:lnTo>
                    <a:pt x="1377759" y="767527"/>
                  </a:lnTo>
                  <a:lnTo>
                    <a:pt x="1377759" y="758052"/>
                  </a:lnTo>
                  <a:lnTo>
                    <a:pt x="869233" y="758052"/>
                  </a:lnTo>
                  <a:close/>
                  <a:moveTo>
                    <a:pt x="1329307" y="0"/>
                  </a:moveTo>
                  <a:lnTo>
                    <a:pt x="1312882" y="9476"/>
                  </a:lnTo>
                  <a:lnTo>
                    <a:pt x="1377759" y="9476"/>
                  </a:lnTo>
                  <a:lnTo>
                    <a:pt x="1377759" y="0"/>
                  </a:lnTo>
                  <a:close/>
                  <a:moveTo>
                    <a:pt x="1257734" y="57328"/>
                  </a:moveTo>
                  <a:cubicBezTo>
                    <a:pt x="1244910" y="54716"/>
                    <a:pt x="1232403" y="62988"/>
                    <a:pt x="1229781" y="75808"/>
                  </a:cubicBezTo>
                  <a:cubicBezTo>
                    <a:pt x="1227191" y="88626"/>
                    <a:pt x="1235435" y="101137"/>
                    <a:pt x="1248259" y="103752"/>
                  </a:cubicBezTo>
                  <a:cubicBezTo>
                    <a:pt x="1261082" y="106364"/>
                    <a:pt x="1273590" y="98095"/>
                    <a:pt x="1276212" y="85281"/>
                  </a:cubicBezTo>
                  <a:lnTo>
                    <a:pt x="1377759" y="85281"/>
                  </a:lnTo>
                  <a:lnTo>
                    <a:pt x="1377759" y="75805"/>
                  </a:lnTo>
                  <a:lnTo>
                    <a:pt x="1276212" y="75805"/>
                  </a:lnTo>
                  <a:cubicBezTo>
                    <a:pt x="1274317" y="66494"/>
                    <a:pt x="1267052" y="59216"/>
                    <a:pt x="1257734" y="57328"/>
                  </a:cubicBezTo>
                  <a:close/>
                  <a:moveTo>
                    <a:pt x="1252996" y="94756"/>
                  </a:moveTo>
                  <a:cubicBezTo>
                    <a:pt x="1245132" y="94756"/>
                    <a:pt x="1238783" y="88392"/>
                    <a:pt x="1238783" y="80543"/>
                  </a:cubicBezTo>
                  <a:cubicBezTo>
                    <a:pt x="1238783" y="72694"/>
                    <a:pt x="1245132" y="66330"/>
                    <a:pt x="1252996" y="66330"/>
                  </a:cubicBezTo>
                  <a:cubicBezTo>
                    <a:pt x="1260861" y="66330"/>
                    <a:pt x="1267210" y="72694"/>
                    <a:pt x="1267210" y="80543"/>
                  </a:cubicBezTo>
                  <a:cubicBezTo>
                    <a:pt x="1267241" y="88376"/>
                    <a:pt x="1260893" y="94738"/>
                    <a:pt x="1253060" y="94756"/>
                  </a:cubicBezTo>
                  <a:cubicBezTo>
                    <a:pt x="1253028" y="94756"/>
                    <a:pt x="1253028" y="94756"/>
                    <a:pt x="1252996" y="94756"/>
                  </a:cubicBezTo>
                  <a:close/>
                  <a:moveTo>
                    <a:pt x="1172453" y="482784"/>
                  </a:moveTo>
                  <a:cubicBezTo>
                    <a:pt x="1185277" y="485399"/>
                    <a:pt x="1197785" y="477127"/>
                    <a:pt x="1200407" y="464307"/>
                  </a:cubicBezTo>
                  <a:cubicBezTo>
                    <a:pt x="1203028" y="451486"/>
                    <a:pt x="1194753" y="438969"/>
                    <a:pt x="1181929" y="436354"/>
                  </a:cubicBezTo>
                  <a:lnTo>
                    <a:pt x="1181929" y="85091"/>
                  </a:lnTo>
                  <a:lnTo>
                    <a:pt x="1172453" y="90556"/>
                  </a:lnTo>
                  <a:lnTo>
                    <a:pt x="1172453" y="436354"/>
                  </a:lnTo>
                  <a:cubicBezTo>
                    <a:pt x="1159629" y="438956"/>
                    <a:pt x="1151354" y="451461"/>
                    <a:pt x="1153944" y="464281"/>
                  </a:cubicBezTo>
                  <a:cubicBezTo>
                    <a:pt x="1155839" y="473605"/>
                    <a:pt x="1163136" y="480892"/>
                    <a:pt x="1172453" y="482784"/>
                  </a:cubicBezTo>
                  <a:close/>
                  <a:moveTo>
                    <a:pt x="1177191" y="445355"/>
                  </a:moveTo>
                  <a:cubicBezTo>
                    <a:pt x="1185056" y="445355"/>
                    <a:pt x="1191405" y="451720"/>
                    <a:pt x="1191405" y="459569"/>
                  </a:cubicBezTo>
                  <a:cubicBezTo>
                    <a:pt x="1191405" y="467418"/>
                    <a:pt x="1185056" y="473782"/>
                    <a:pt x="1177191" y="473782"/>
                  </a:cubicBezTo>
                  <a:cubicBezTo>
                    <a:pt x="1169326" y="473782"/>
                    <a:pt x="1162978" y="467418"/>
                    <a:pt x="1162978" y="459569"/>
                  </a:cubicBezTo>
                  <a:cubicBezTo>
                    <a:pt x="1162946" y="451736"/>
                    <a:pt x="1169295" y="445374"/>
                    <a:pt x="1177128" y="445355"/>
                  </a:cubicBezTo>
                  <a:cubicBezTo>
                    <a:pt x="1177160" y="445355"/>
                    <a:pt x="1177160" y="445355"/>
                    <a:pt x="1177191" y="445355"/>
                  </a:cubicBezTo>
                  <a:close/>
                  <a:moveTo>
                    <a:pt x="1305586" y="454831"/>
                  </a:moveTo>
                  <a:cubicBezTo>
                    <a:pt x="1302965" y="467652"/>
                    <a:pt x="1311240" y="480163"/>
                    <a:pt x="1324064" y="482775"/>
                  </a:cubicBezTo>
                  <a:cubicBezTo>
                    <a:pt x="1336888" y="485387"/>
                    <a:pt x="1349395" y="477115"/>
                    <a:pt x="1352017" y="464294"/>
                  </a:cubicBezTo>
                  <a:cubicBezTo>
                    <a:pt x="1354607" y="451480"/>
                    <a:pt x="1346363" y="438972"/>
                    <a:pt x="1333539" y="436354"/>
                  </a:cubicBezTo>
                  <a:lnTo>
                    <a:pt x="1333539" y="179563"/>
                  </a:lnTo>
                  <a:cubicBezTo>
                    <a:pt x="1346363" y="176948"/>
                    <a:pt x="1354638" y="164434"/>
                    <a:pt x="1352017" y="151617"/>
                  </a:cubicBezTo>
                  <a:cubicBezTo>
                    <a:pt x="1349395" y="138796"/>
                    <a:pt x="1336888" y="130527"/>
                    <a:pt x="1324064" y="133142"/>
                  </a:cubicBezTo>
                  <a:cubicBezTo>
                    <a:pt x="1311240" y="135761"/>
                    <a:pt x="1302965" y="148272"/>
                    <a:pt x="1305586" y="161092"/>
                  </a:cubicBezTo>
                  <a:cubicBezTo>
                    <a:pt x="1307481" y="170394"/>
                    <a:pt x="1314746" y="177665"/>
                    <a:pt x="1324064" y="179563"/>
                  </a:cubicBezTo>
                  <a:lnTo>
                    <a:pt x="1324064" y="436354"/>
                  </a:lnTo>
                  <a:cubicBezTo>
                    <a:pt x="1314746" y="438242"/>
                    <a:pt x="1307481" y="445520"/>
                    <a:pt x="1305586" y="454831"/>
                  </a:cubicBezTo>
                  <a:close/>
                  <a:moveTo>
                    <a:pt x="1314588" y="156348"/>
                  </a:moveTo>
                  <a:cubicBezTo>
                    <a:pt x="1314588" y="148499"/>
                    <a:pt x="1320937" y="142135"/>
                    <a:pt x="1328802" y="142135"/>
                  </a:cubicBezTo>
                  <a:cubicBezTo>
                    <a:pt x="1336666" y="142135"/>
                    <a:pt x="1343015" y="148499"/>
                    <a:pt x="1343015" y="156348"/>
                  </a:cubicBezTo>
                  <a:cubicBezTo>
                    <a:pt x="1343015" y="164197"/>
                    <a:pt x="1336666" y="170562"/>
                    <a:pt x="1328802" y="170562"/>
                  </a:cubicBezTo>
                  <a:cubicBezTo>
                    <a:pt x="1320968" y="170581"/>
                    <a:pt x="1314620" y="164245"/>
                    <a:pt x="1314588" y="156411"/>
                  </a:cubicBezTo>
                  <a:cubicBezTo>
                    <a:pt x="1314588" y="156389"/>
                    <a:pt x="1314588" y="156370"/>
                    <a:pt x="1314588" y="156348"/>
                  </a:cubicBezTo>
                  <a:close/>
                  <a:moveTo>
                    <a:pt x="1328802" y="445355"/>
                  </a:moveTo>
                  <a:cubicBezTo>
                    <a:pt x="1336666" y="445355"/>
                    <a:pt x="1343015" y="451720"/>
                    <a:pt x="1343015" y="459569"/>
                  </a:cubicBezTo>
                  <a:cubicBezTo>
                    <a:pt x="1343015" y="467418"/>
                    <a:pt x="1336666" y="473782"/>
                    <a:pt x="1328802" y="473782"/>
                  </a:cubicBezTo>
                  <a:cubicBezTo>
                    <a:pt x="1320937" y="473782"/>
                    <a:pt x="1314588" y="467418"/>
                    <a:pt x="1314588" y="459569"/>
                  </a:cubicBezTo>
                  <a:cubicBezTo>
                    <a:pt x="1314556" y="451736"/>
                    <a:pt x="1320905" y="445374"/>
                    <a:pt x="1328738" y="445355"/>
                  </a:cubicBezTo>
                  <a:cubicBezTo>
                    <a:pt x="1328770" y="445355"/>
                    <a:pt x="1328770" y="445355"/>
                    <a:pt x="1328802" y="445355"/>
                  </a:cubicBezTo>
                  <a:close/>
                  <a:moveTo>
                    <a:pt x="972991" y="530636"/>
                  </a:moveTo>
                  <a:cubicBezTo>
                    <a:pt x="970369" y="517819"/>
                    <a:pt x="957862" y="509547"/>
                    <a:pt x="945038" y="512165"/>
                  </a:cubicBezTo>
                  <a:cubicBezTo>
                    <a:pt x="932214" y="514780"/>
                    <a:pt x="923939" y="527295"/>
                    <a:pt x="926560" y="540112"/>
                  </a:cubicBezTo>
                  <a:cubicBezTo>
                    <a:pt x="929182" y="552936"/>
                    <a:pt x="941690" y="561211"/>
                    <a:pt x="954513" y="558589"/>
                  </a:cubicBezTo>
                  <a:cubicBezTo>
                    <a:pt x="963831" y="556694"/>
                    <a:pt x="971096" y="549414"/>
                    <a:pt x="972991" y="540112"/>
                  </a:cubicBezTo>
                  <a:lnTo>
                    <a:pt x="1257734" y="540112"/>
                  </a:lnTo>
                  <a:lnTo>
                    <a:pt x="1257734" y="179563"/>
                  </a:lnTo>
                  <a:cubicBezTo>
                    <a:pt x="1270558" y="176948"/>
                    <a:pt x="1278833" y="164434"/>
                    <a:pt x="1276212" y="151617"/>
                  </a:cubicBezTo>
                  <a:cubicBezTo>
                    <a:pt x="1273590" y="138796"/>
                    <a:pt x="1261082" y="130527"/>
                    <a:pt x="1248259" y="133142"/>
                  </a:cubicBezTo>
                  <a:cubicBezTo>
                    <a:pt x="1235435" y="135761"/>
                    <a:pt x="1227160" y="148272"/>
                    <a:pt x="1229781" y="161092"/>
                  </a:cubicBezTo>
                  <a:cubicBezTo>
                    <a:pt x="1231676" y="170394"/>
                    <a:pt x="1238941" y="177665"/>
                    <a:pt x="1248259" y="179563"/>
                  </a:cubicBezTo>
                  <a:lnTo>
                    <a:pt x="1248259" y="530636"/>
                  </a:lnTo>
                  <a:close/>
                  <a:moveTo>
                    <a:pt x="949776" y="549588"/>
                  </a:moveTo>
                  <a:cubicBezTo>
                    <a:pt x="941911" y="549588"/>
                    <a:pt x="935562" y="543223"/>
                    <a:pt x="935562" y="535374"/>
                  </a:cubicBezTo>
                  <a:cubicBezTo>
                    <a:pt x="935562" y="527525"/>
                    <a:pt x="941911" y="521161"/>
                    <a:pt x="949776" y="521161"/>
                  </a:cubicBezTo>
                  <a:cubicBezTo>
                    <a:pt x="957640" y="521161"/>
                    <a:pt x="963989" y="527525"/>
                    <a:pt x="963989" y="535374"/>
                  </a:cubicBezTo>
                  <a:cubicBezTo>
                    <a:pt x="964021" y="543207"/>
                    <a:pt x="957672" y="549569"/>
                    <a:pt x="949839" y="549588"/>
                  </a:cubicBezTo>
                  <a:cubicBezTo>
                    <a:pt x="949807" y="549588"/>
                    <a:pt x="949807" y="549588"/>
                    <a:pt x="949776" y="549588"/>
                  </a:cubicBezTo>
                  <a:close/>
                  <a:moveTo>
                    <a:pt x="1238783" y="156348"/>
                  </a:moveTo>
                  <a:cubicBezTo>
                    <a:pt x="1238783" y="148499"/>
                    <a:pt x="1245132" y="142135"/>
                    <a:pt x="1252996" y="142135"/>
                  </a:cubicBezTo>
                  <a:cubicBezTo>
                    <a:pt x="1260861" y="142135"/>
                    <a:pt x="1267210" y="148499"/>
                    <a:pt x="1267210" y="156348"/>
                  </a:cubicBezTo>
                  <a:cubicBezTo>
                    <a:pt x="1267210" y="164197"/>
                    <a:pt x="1260861" y="170562"/>
                    <a:pt x="1252996" y="170562"/>
                  </a:cubicBezTo>
                  <a:cubicBezTo>
                    <a:pt x="1245163" y="170581"/>
                    <a:pt x="1238815" y="164245"/>
                    <a:pt x="1238783" y="156411"/>
                  </a:cubicBezTo>
                  <a:cubicBezTo>
                    <a:pt x="1238783" y="156389"/>
                    <a:pt x="1238783" y="156370"/>
                    <a:pt x="1238783" y="156348"/>
                  </a:cubicBezTo>
                  <a:close/>
                  <a:moveTo>
                    <a:pt x="717622" y="530636"/>
                  </a:moveTo>
                  <a:lnTo>
                    <a:pt x="669771" y="530636"/>
                  </a:lnTo>
                  <a:cubicBezTo>
                    <a:pt x="667149" y="517819"/>
                    <a:pt x="654641" y="509547"/>
                    <a:pt x="641817" y="512165"/>
                  </a:cubicBezTo>
                  <a:cubicBezTo>
                    <a:pt x="628993" y="514780"/>
                    <a:pt x="620718" y="527295"/>
                    <a:pt x="623339" y="540112"/>
                  </a:cubicBezTo>
                  <a:cubicBezTo>
                    <a:pt x="625961" y="552936"/>
                    <a:pt x="638469" y="561211"/>
                    <a:pt x="651293" y="558589"/>
                  </a:cubicBezTo>
                  <a:cubicBezTo>
                    <a:pt x="660610" y="556694"/>
                    <a:pt x="667875" y="549414"/>
                    <a:pt x="669771" y="540112"/>
                  </a:cubicBezTo>
                  <a:lnTo>
                    <a:pt x="727098" y="540112"/>
                  </a:lnTo>
                  <a:lnTo>
                    <a:pt x="727098" y="419740"/>
                  </a:lnTo>
                  <a:lnTo>
                    <a:pt x="681425" y="374067"/>
                  </a:lnTo>
                  <a:lnTo>
                    <a:pt x="672961" y="378931"/>
                  </a:lnTo>
                  <a:lnTo>
                    <a:pt x="717622" y="423593"/>
                  </a:lnTo>
                  <a:close/>
                  <a:moveTo>
                    <a:pt x="646555" y="549588"/>
                  </a:moveTo>
                  <a:cubicBezTo>
                    <a:pt x="638690" y="549588"/>
                    <a:pt x="632341" y="543223"/>
                    <a:pt x="632341" y="535374"/>
                  </a:cubicBezTo>
                  <a:cubicBezTo>
                    <a:pt x="632341" y="527525"/>
                    <a:pt x="638690" y="521161"/>
                    <a:pt x="646555" y="521161"/>
                  </a:cubicBezTo>
                  <a:cubicBezTo>
                    <a:pt x="654420" y="521161"/>
                    <a:pt x="660768" y="527525"/>
                    <a:pt x="660768" y="535374"/>
                  </a:cubicBezTo>
                  <a:cubicBezTo>
                    <a:pt x="660800" y="543207"/>
                    <a:pt x="654451" y="549569"/>
                    <a:pt x="646618" y="549588"/>
                  </a:cubicBezTo>
                  <a:cubicBezTo>
                    <a:pt x="646587" y="549588"/>
                    <a:pt x="646587" y="549588"/>
                    <a:pt x="646555" y="549588"/>
                  </a:cubicBezTo>
                  <a:close/>
                  <a:moveTo>
                    <a:pt x="414402" y="802271"/>
                  </a:moveTo>
                  <a:lnTo>
                    <a:pt x="423877" y="802271"/>
                  </a:lnTo>
                  <a:lnTo>
                    <a:pt x="423877" y="615917"/>
                  </a:lnTo>
                  <a:lnTo>
                    <a:pt x="490207" y="615917"/>
                  </a:lnTo>
                  <a:lnTo>
                    <a:pt x="490207" y="802271"/>
                  </a:lnTo>
                  <a:lnTo>
                    <a:pt x="499682" y="802271"/>
                  </a:lnTo>
                  <a:lnTo>
                    <a:pt x="499682" y="606441"/>
                  </a:lnTo>
                  <a:lnTo>
                    <a:pt x="414402" y="606441"/>
                  </a:lnTo>
                  <a:close/>
                  <a:moveTo>
                    <a:pt x="393808" y="540112"/>
                  </a:moveTo>
                  <a:lnTo>
                    <a:pt x="566012" y="540112"/>
                  </a:lnTo>
                  <a:lnTo>
                    <a:pt x="566012" y="802271"/>
                  </a:lnTo>
                  <a:lnTo>
                    <a:pt x="575488" y="802271"/>
                  </a:lnTo>
                  <a:lnTo>
                    <a:pt x="575488" y="530636"/>
                  </a:lnTo>
                  <a:lnTo>
                    <a:pt x="410200" y="530636"/>
                  </a:lnTo>
                  <a:close/>
                  <a:moveTo>
                    <a:pt x="878708" y="343966"/>
                  </a:moveTo>
                  <a:lnTo>
                    <a:pt x="825581" y="290839"/>
                  </a:lnTo>
                  <a:lnTo>
                    <a:pt x="817148" y="295672"/>
                  </a:lnTo>
                  <a:lnTo>
                    <a:pt x="869233" y="347756"/>
                  </a:lnTo>
                  <a:lnTo>
                    <a:pt x="869233" y="615917"/>
                  </a:lnTo>
                  <a:lnTo>
                    <a:pt x="1377759" y="615917"/>
                  </a:lnTo>
                  <a:lnTo>
                    <a:pt x="1377759" y="606441"/>
                  </a:lnTo>
                  <a:lnTo>
                    <a:pt x="878708" y="606441"/>
                  </a:lnTo>
                  <a:close/>
                  <a:moveTo>
                    <a:pt x="727098" y="739574"/>
                  </a:moveTo>
                  <a:lnTo>
                    <a:pt x="727098" y="682247"/>
                  </a:lnTo>
                  <a:lnTo>
                    <a:pt x="641817" y="682247"/>
                  </a:lnTo>
                  <a:lnTo>
                    <a:pt x="641817" y="802271"/>
                  </a:lnTo>
                  <a:lnTo>
                    <a:pt x="651293" y="802271"/>
                  </a:lnTo>
                  <a:lnTo>
                    <a:pt x="651293" y="691722"/>
                  </a:lnTo>
                  <a:lnTo>
                    <a:pt x="717622" y="691722"/>
                  </a:lnTo>
                  <a:lnTo>
                    <a:pt x="717622" y="739574"/>
                  </a:lnTo>
                  <a:cubicBezTo>
                    <a:pt x="704798" y="742196"/>
                    <a:pt x="696523" y="754704"/>
                    <a:pt x="699144" y="767527"/>
                  </a:cubicBezTo>
                  <a:cubicBezTo>
                    <a:pt x="701766" y="780351"/>
                    <a:pt x="714274" y="788627"/>
                    <a:pt x="727098" y="786005"/>
                  </a:cubicBezTo>
                  <a:cubicBezTo>
                    <a:pt x="739922" y="783383"/>
                    <a:pt x="748197" y="770876"/>
                    <a:pt x="745576" y="758052"/>
                  </a:cubicBezTo>
                  <a:cubicBezTo>
                    <a:pt x="743680" y="748734"/>
                    <a:pt x="736415" y="741469"/>
                    <a:pt x="727098" y="739574"/>
                  </a:cubicBezTo>
                  <a:close/>
                  <a:moveTo>
                    <a:pt x="722360" y="777003"/>
                  </a:moveTo>
                  <a:cubicBezTo>
                    <a:pt x="714495" y="777003"/>
                    <a:pt x="708147" y="770654"/>
                    <a:pt x="708147" y="762790"/>
                  </a:cubicBezTo>
                  <a:cubicBezTo>
                    <a:pt x="708147" y="754925"/>
                    <a:pt x="714495" y="748576"/>
                    <a:pt x="722360" y="748576"/>
                  </a:cubicBezTo>
                  <a:cubicBezTo>
                    <a:pt x="730225" y="748576"/>
                    <a:pt x="736574" y="754925"/>
                    <a:pt x="736574" y="762790"/>
                  </a:cubicBezTo>
                  <a:cubicBezTo>
                    <a:pt x="736605" y="770623"/>
                    <a:pt x="730256" y="776971"/>
                    <a:pt x="722423" y="777003"/>
                  </a:cubicBezTo>
                  <a:cubicBezTo>
                    <a:pt x="722392" y="777003"/>
                    <a:pt x="722392" y="777003"/>
                    <a:pt x="722360" y="777003"/>
                  </a:cubicBezTo>
                  <a:close/>
                  <a:moveTo>
                    <a:pt x="793427" y="802271"/>
                  </a:moveTo>
                  <a:lnTo>
                    <a:pt x="802903" y="802271"/>
                  </a:lnTo>
                  <a:lnTo>
                    <a:pt x="802903" y="691722"/>
                  </a:lnTo>
                  <a:lnTo>
                    <a:pt x="1377759" y="691722"/>
                  </a:lnTo>
                  <a:lnTo>
                    <a:pt x="1377759" y="682247"/>
                  </a:lnTo>
                  <a:lnTo>
                    <a:pt x="793427" y="682247"/>
                  </a:lnTo>
                  <a:close/>
                  <a:moveTo>
                    <a:pt x="669771" y="615917"/>
                  </a:moveTo>
                  <a:lnTo>
                    <a:pt x="802903" y="615917"/>
                  </a:lnTo>
                  <a:lnTo>
                    <a:pt x="802903" y="381837"/>
                  </a:lnTo>
                  <a:lnTo>
                    <a:pt x="753504" y="332437"/>
                  </a:lnTo>
                  <a:lnTo>
                    <a:pt x="745038" y="337333"/>
                  </a:lnTo>
                  <a:lnTo>
                    <a:pt x="793427" y="385690"/>
                  </a:lnTo>
                  <a:lnTo>
                    <a:pt x="793427" y="606441"/>
                  </a:lnTo>
                  <a:lnTo>
                    <a:pt x="669771" y="606441"/>
                  </a:lnTo>
                  <a:cubicBezTo>
                    <a:pt x="667149" y="593618"/>
                    <a:pt x="654641" y="585342"/>
                    <a:pt x="641817" y="587964"/>
                  </a:cubicBezTo>
                  <a:cubicBezTo>
                    <a:pt x="628993" y="590585"/>
                    <a:pt x="620718" y="603093"/>
                    <a:pt x="623339" y="615917"/>
                  </a:cubicBezTo>
                  <a:cubicBezTo>
                    <a:pt x="625961" y="628741"/>
                    <a:pt x="638469" y="637016"/>
                    <a:pt x="651293" y="634395"/>
                  </a:cubicBezTo>
                  <a:cubicBezTo>
                    <a:pt x="660610" y="632499"/>
                    <a:pt x="667875" y="625235"/>
                    <a:pt x="669771" y="615917"/>
                  </a:cubicBezTo>
                  <a:close/>
                  <a:moveTo>
                    <a:pt x="632341" y="611179"/>
                  </a:moveTo>
                  <a:cubicBezTo>
                    <a:pt x="632341" y="603315"/>
                    <a:pt x="638690" y="596966"/>
                    <a:pt x="646555" y="596966"/>
                  </a:cubicBezTo>
                  <a:cubicBezTo>
                    <a:pt x="654420" y="596966"/>
                    <a:pt x="660768" y="603315"/>
                    <a:pt x="660768" y="611179"/>
                  </a:cubicBezTo>
                  <a:cubicBezTo>
                    <a:pt x="660768" y="619044"/>
                    <a:pt x="654420" y="625393"/>
                    <a:pt x="646555" y="625393"/>
                  </a:cubicBezTo>
                  <a:cubicBezTo>
                    <a:pt x="638722" y="625424"/>
                    <a:pt x="632373" y="619076"/>
                    <a:pt x="632341" y="611243"/>
                  </a:cubicBezTo>
                  <a:cubicBezTo>
                    <a:pt x="632341" y="611211"/>
                    <a:pt x="632341" y="611211"/>
                    <a:pt x="632341" y="611179"/>
                  </a:cubicBezTo>
                  <a:close/>
                  <a:moveTo>
                    <a:pt x="47252" y="740206"/>
                  </a:moveTo>
                  <a:lnTo>
                    <a:pt x="16993" y="757673"/>
                  </a:lnTo>
                  <a:lnTo>
                    <a:pt x="16993" y="758052"/>
                  </a:lnTo>
                  <a:lnTo>
                    <a:pt x="16424" y="758052"/>
                  </a:lnTo>
                  <a:lnTo>
                    <a:pt x="0" y="767527"/>
                  </a:lnTo>
                  <a:lnTo>
                    <a:pt x="16993" y="767527"/>
                  </a:lnTo>
                  <a:cubicBezTo>
                    <a:pt x="19614" y="780351"/>
                    <a:pt x="32122" y="788627"/>
                    <a:pt x="44946" y="786005"/>
                  </a:cubicBezTo>
                  <a:cubicBezTo>
                    <a:pt x="57770" y="783383"/>
                    <a:pt x="66045" y="770876"/>
                    <a:pt x="63423" y="758052"/>
                  </a:cubicBezTo>
                  <a:cubicBezTo>
                    <a:pt x="61687" y="749618"/>
                    <a:pt x="55558" y="742796"/>
                    <a:pt x="47347" y="740206"/>
                  </a:cubicBezTo>
                  <a:close/>
                  <a:moveTo>
                    <a:pt x="40113" y="777003"/>
                  </a:moveTo>
                  <a:cubicBezTo>
                    <a:pt x="32249" y="777003"/>
                    <a:pt x="25900" y="770654"/>
                    <a:pt x="25900" y="762790"/>
                  </a:cubicBezTo>
                  <a:cubicBezTo>
                    <a:pt x="25900" y="754925"/>
                    <a:pt x="32249" y="748576"/>
                    <a:pt x="40113" y="748576"/>
                  </a:cubicBezTo>
                  <a:cubicBezTo>
                    <a:pt x="47978" y="748576"/>
                    <a:pt x="54327" y="754925"/>
                    <a:pt x="54327" y="762790"/>
                  </a:cubicBezTo>
                  <a:cubicBezTo>
                    <a:pt x="54359" y="770623"/>
                    <a:pt x="48010" y="776971"/>
                    <a:pt x="40177" y="777003"/>
                  </a:cubicBezTo>
                  <a:cubicBezTo>
                    <a:pt x="40145" y="777003"/>
                    <a:pt x="40145" y="777003"/>
                    <a:pt x="40113" y="777003"/>
                  </a:cubicBezTo>
                  <a:close/>
                  <a:moveTo>
                    <a:pt x="262507" y="615917"/>
                  </a:moveTo>
                  <a:lnTo>
                    <a:pt x="338596" y="615917"/>
                  </a:lnTo>
                  <a:lnTo>
                    <a:pt x="338596" y="802271"/>
                  </a:lnTo>
                  <a:lnTo>
                    <a:pt x="348072" y="802271"/>
                  </a:lnTo>
                  <a:lnTo>
                    <a:pt x="348072" y="606441"/>
                  </a:lnTo>
                  <a:lnTo>
                    <a:pt x="278900" y="606441"/>
                  </a:lnTo>
                  <a:close/>
                  <a:moveTo>
                    <a:pt x="641817" y="482784"/>
                  </a:moveTo>
                  <a:cubicBezTo>
                    <a:pt x="654641" y="485396"/>
                    <a:pt x="667149" y="477124"/>
                    <a:pt x="669771" y="464304"/>
                  </a:cubicBezTo>
                  <a:cubicBezTo>
                    <a:pt x="672360" y="451486"/>
                    <a:pt x="664117" y="438975"/>
                    <a:pt x="651293" y="436360"/>
                  </a:cubicBezTo>
                  <a:cubicBezTo>
                    <a:pt x="638469" y="433748"/>
                    <a:pt x="625961" y="442017"/>
                    <a:pt x="623339" y="454831"/>
                  </a:cubicBezTo>
                  <a:lnTo>
                    <a:pt x="541502" y="454831"/>
                  </a:lnTo>
                  <a:lnTo>
                    <a:pt x="525109" y="464307"/>
                  </a:lnTo>
                  <a:lnTo>
                    <a:pt x="623339" y="464307"/>
                  </a:lnTo>
                  <a:cubicBezTo>
                    <a:pt x="625235" y="473618"/>
                    <a:pt x="632500" y="480895"/>
                    <a:pt x="641817" y="482784"/>
                  </a:cubicBezTo>
                  <a:close/>
                  <a:moveTo>
                    <a:pt x="646555" y="445355"/>
                  </a:moveTo>
                  <a:cubicBezTo>
                    <a:pt x="654420" y="445355"/>
                    <a:pt x="660768" y="451720"/>
                    <a:pt x="660768" y="459569"/>
                  </a:cubicBezTo>
                  <a:cubicBezTo>
                    <a:pt x="660768" y="467418"/>
                    <a:pt x="654420" y="473782"/>
                    <a:pt x="646555" y="473782"/>
                  </a:cubicBezTo>
                  <a:cubicBezTo>
                    <a:pt x="638690" y="473782"/>
                    <a:pt x="632341" y="467418"/>
                    <a:pt x="632341" y="459569"/>
                  </a:cubicBezTo>
                  <a:cubicBezTo>
                    <a:pt x="632310" y="451736"/>
                    <a:pt x="638659" y="445374"/>
                    <a:pt x="646492" y="445355"/>
                  </a:cubicBezTo>
                  <a:cubicBezTo>
                    <a:pt x="646523" y="445355"/>
                    <a:pt x="646523" y="445355"/>
                    <a:pt x="646555" y="445355"/>
                  </a:cubicBezTo>
                  <a:close/>
                  <a:moveTo>
                    <a:pt x="111181" y="802271"/>
                  </a:moveTo>
                  <a:lnTo>
                    <a:pt x="120656" y="802271"/>
                  </a:lnTo>
                  <a:lnTo>
                    <a:pt x="120656" y="767527"/>
                  </a:lnTo>
                  <a:lnTo>
                    <a:pt x="186986" y="767527"/>
                  </a:lnTo>
                  <a:lnTo>
                    <a:pt x="186986" y="802271"/>
                  </a:lnTo>
                  <a:lnTo>
                    <a:pt x="196462" y="802271"/>
                  </a:lnTo>
                  <a:lnTo>
                    <a:pt x="196462" y="758052"/>
                  </a:lnTo>
                  <a:lnTo>
                    <a:pt x="111181" y="758052"/>
                  </a:lnTo>
                  <a:close/>
                  <a:moveTo>
                    <a:pt x="131206" y="691722"/>
                  </a:moveTo>
                  <a:lnTo>
                    <a:pt x="262791" y="691722"/>
                  </a:lnTo>
                  <a:lnTo>
                    <a:pt x="262791" y="802271"/>
                  </a:lnTo>
                  <a:lnTo>
                    <a:pt x="272267" y="802271"/>
                  </a:lnTo>
                  <a:lnTo>
                    <a:pt x="272267" y="682247"/>
                  </a:lnTo>
                  <a:lnTo>
                    <a:pt x="147631" y="682247"/>
                  </a:lnTo>
                  <a:close/>
                </a:path>
              </a:pathLst>
            </a:custGeom>
            <a:solidFill>
              <a:srgbClr val="00226D">
                <a:alpha val="1006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855300" y="836000"/>
            <a:ext cx="7433400" cy="497100"/>
          </a:xfrm>
          <a:prstGeom prst="rect">
            <a:avLst/>
          </a:prstGeom>
          <a:noFill/>
          <a:ln>
            <a:noFill/>
          </a:ln>
          <a:effectLst>
            <a:outerShdw dist="9525" dir="16200000" algn="bl" rotWithShape="0">
              <a:schemeClr val="lt1">
                <a:alpha val="35000"/>
              </a:schemeClr>
            </a:outerShdw>
          </a:effectLst>
        </p:spPr>
        <p:txBody>
          <a:bodyPr spcFirstLastPara="1" wrap="square" lIns="0" tIns="0" rIns="0" bIns="0" anchor="t" anchorCtr="0">
            <a:noAutofit/>
          </a:bodyPr>
          <a:lstStyle>
            <a:lvl1pPr lvl="0" rtl="0">
              <a:lnSpc>
                <a:spcPct val="90000"/>
              </a:lnSpc>
              <a:spcBef>
                <a:spcPts val="0"/>
              </a:spcBef>
              <a:spcAft>
                <a:spcPts val="0"/>
              </a:spcAft>
              <a:buClr>
                <a:schemeClr val="dk1"/>
              </a:buClr>
              <a:buSzPts val="3600"/>
              <a:buFont typeface="Titillium Web"/>
              <a:buNone/>
              <a:defRPr sz="3600" b="1">
                <a:solidFill>
                  <a:schemeClr val="dk1"/>
                </a:solidFill>
                <a:latin typeface="Titillium Web"/>
                <a:ea typeface="Titillium Web"/>
                <a:cs typeface="Titillium Web"/>
                <a:sym typeface="Titillium Web"/>
              </a:defRPr>
            </a:lvl1pPr>
            <a:lvl2pPr lvl="1" rtl="0">
              <a:lnSpc>
                <a:spcPct val="90000"/>
              </a:lnSpc>
              <a:spcBef>
                <a:spcPts val="0"/>
              </a:spcBef>
              <a:spcAft>
                <a:spcPts val="0"/>
              </a:spcAft>
              <a:buClr>
                <a:schemeClr val="dk1"/>
              </a:buClr>
              <a:buSzPts val="3600"/>
              <a:buFont typeface="Titillium Web"/>
              <a:buNone/>
              <a:defRPr sz="3600" b="1">
                <a:solidFill>
                  <a:schemeClr val="dk1"/>
                </a:solidFill>
                <a:latin typeface="Titillium Web"/>
                <a:ea typeface="Titillium Web"/>
                <a:cs typeface="Titillium Web"/>
                <a:sym typeface="Titillium Web"/>
              </a:defRPr>
            </a:lvl2pPr>
            <a:lvl3pPr lvl="2" rtl="0">
              <a:lnSpc>
                <a:spcPct val="90000"/>
              </a:lnSpc>
              <a:spcBef>
                <a:spcPts val="0"/>
              </a:spcBef>
              <a:spcAft>
                <a:spcPts val="0"/>
              </a:spcAft>
              <a:buClr>
                <a:schemeClr val="dk1"/>
              </a:buClr>
              <a:buSzPts val="3600"/>
              <a:buFont typeface="Titillium Web"/>
              <a:buNone/>
              <a:defRPr sz="3600" b="1">
                <a:solidFill>
                  <a:schemeClr val="dk1"/>
                </a:solidFill>
                <a:latin typeface="Titillium Web"/>
                <a:ea typeface="Titillium Web"/>
                <a:cs typeface="Titillium Web"/>
                <a:sym typeface="Titillium Web"/>
              </a:defRPr>
            </a:lvl3pPr>
            <a:lvl4pPr lvl="3" rtl="0">
              <a:lnSpc>
                <a:spcPct val="90000"/>
              </a:lnSpc>
              <a:spcBef>
                <a:spcPts val="0"/>
              </a:spcBef>
              <a:spcAft>
                <a:spcPts val="0"/>
              </a:spcAft>
              <a:buClr>
                <a:schemeClr val="dk1"/>
              </a:buClr>
              <a:buSzPts val="3600"/>
              <a:buFont typeface="Titillium Web"/>
              <a:buNone/>
              <a:defRPr sz="3600" b="1">
                <a:solidFill>
                  <a:schemeClr val="dk1"/>
                </a:solidFill>
                <a:latin typeface="Titillium Web"/>
                <a:ea typeface="Titillium Web"/>
                <a:cs typeface="Titillium Web"/>
                <a:sym typeface="Titillium Web"/>
              </a:defRPr>
            </a:lvl4pPr>
            <a:lvl5pPr lvl="4" rtl="0">
              <a:lnSpc>
                <a:spcPct val="90000"/>
              </a:lnSpc>
              <a:spcBef>
                <a:spcPts val="0"/>
              </a:spcBef>
              <a:spcAft>
                <a:spcPts val="0"/>
              </a:spcAft>
              <a:buClr>
                <a:schemeClr val="dk1"/>
              </a:buClr>
              <a:buSzPts val="3600"/>
              <a:buFont typeface="Titillium Web"/>
              <a:buNone/>
              <a:defRPr sz="3600" b="1">
                <a:solidFill>
                  <a:schemeClr val="dk1"/>
                </a:solidFill>
                <a:latin typeface="Titillium Web"/>
                <a:ea typeface="Titillium Web"/>
                <a:cs typeface="Titillium Web"/>
                <a:sym typeface="Titillium Web"/>
              </a:defRPr>
            </a:lvl5pPr>
            <a:lvl6pPr lvl="5" rtl="0">
              <a:lnSpc>
                <a:spcPct val="90000"/>
              </a:lnSpc>
              <a:spcBef>
                <a:spcPts val="0"/>
              </a:spcBef>
              <a:spcAft>
                <a:spcPts val="0"/>
              </a:spcAft>
              <a:buClr>
                <a:schemeClr val="dk1"/>
              </a:buClr>
              <a:buSzPts val="3600"/>
              <a:buFont typeface="Titillium Web"/>
              <a:buNone/>
              <a:defRPr sz="3600" b="1">
                <a:solidFill>
                  <a:schemeClr val="dk1"/>
                </a:solidFill>
                <a:latin typeface="Titillium Web"/>
                <a:ea typeface="Titillium Web"/>
                <a:cs typeface="Titillium Web"/>
                <a:sym typeface="Titillium Web"/>
              </a:defRPr>
            </a:lvl6pPr>
            <a:lvl7pPr lvl="6" rtl="0">
              <a:lnSpc>
                <a:spcPct val="90000"/>
              </a:lnSpc>
              <a:spcBef>
                <a:spcPts val="0"/>
              </a:spcBef>
              <a:spcAft>
                <a:spcPts val="0"/>
              </a:spcAft>
              <a:buClr>
                <a:schemeClr val="dk1"/>
              </a:buClr>
              <a:buSzPts val="3600"/>
              <a:buFont typeface="Titillium Web"/>
              <a:buNone/>
              <a:defRPr sz="3600" b="1">
                <a:solidFill>
                  <a:schemeClr val="dk1"/>
                </a:solidFill>
                <a:latin typeface="Titillium Web"/>
                <a:ea typeface="Titillium Web"/>
                <a:cs typeface="Titillium Web"/>
                <a:sym typeface="Titillium Web"/>
              </a:defRPr>
            </a:lvl7pPr>
            <a:lvl8pPr lvl="7" rtl="0">
              <a:lnSpc>
                <a:spcPct val="90000"/>
              </a:lnSpc>
              <a:spcBef>
                <a:spcPts val="0"/>
              </a:spcBef>
              <a:spcAft>
                <a:spcPts val="0"/>
              </a:spcAft>
              <a:buClr>
                <a:schemeClr val="dk1"/>
              </a:buClr>
              <a:buSzPts val="3600"/>
              <a:buFont typeface="Titillium Web"/>
              <a:buNone/>
              <a:defRPr sz="3600" b="1">
                <a:solidFill>
                  <a:schemeClr val="dk1"/>
                </a:solidFill>
                <a:latin typeface="Titillium Web"/>
                <a:ea typeface="Titillium Web"/>
                <a:cs typeface="Titillium Web"/>
                <a:sym typeface="Titillium Web"/>
              </a:defRPr>
            </a:lvl8pPr>
            <a:lvl9pPr lvl="8" rtl="0">
              <a:lnSpc>
                <a:spcPct val="90000"/>
              </a:lnSpc>
              <a:spcBef>
                <a:spcPts val="0"/>
              </a:spcBef>
              <a:spcAft>
                <a:spcPts val="0"/>
              </a:spcAft>
              <a:buClr>
                <a:schemeClr val="dk1"/>
              </a:buClr>
              <a:buSzPts val="3600"/>
              <a:buFont typeface="Titillium Web"/>
              <a:buNone/>
              <a:defRPr sz="3600" b="1">
                <a:solidFill>
                  <a:schemeClr val="dk1"/>
                </a:solidFill>
                <a:latin typeface="Titillium Web"/>
                <a:ea typeface="Titillium Web"/>
                <a:cs typeface="Titillium Web"/>
                <a:sym typeface="Titillium Web"/>
              </a:defRPr>
            </a:lvl9pPr>
          </a:lstStyle>
          <a:p>
            <a:endParaRPr/>
          </a:p>
        </p:txBody>
      </p:sp>
      <p:sp>
        <p:nvSpPr>
          <p:cNvPr id="7" name="Google Shape;7;p1"/>
          <p:cNvSpPr txBox="1">
            <a:spLocks noGrp="1"/>
          </p:cNvSpPr>
          <p:nvPr>
            <p:ph type="body" idx="1"/>
          </p:nvPr>
        </p:nvSpPr>
        <p:spPr>
          <a:xfrm>
            <a:off x="855300" y="1627900"/>
            <a:ext cx="7433400" cy="2760000"/>
          </a:xfrm>
          <a:prstGeom prst="rect">
            <a:avLst/>
          </a:prstGeom>
          <a:noFill/>
          <a:ln>
            <a:noFill/>
          </a:ln>
        </p:spPr>
        <p:txBody>
          <a:bodyPr spcFirstLastPara="1" wrap="square" lIns="0" tIns="0" rIns="0" bIns="0" anchor="t" anchorCtr="0">
            <a:noAutofit/>
          </a:bodyPr>
          <a:lstStyle>
            <a:lvl1pPr marL="457200" lvl="0" indent="-381000" rtl="0">
              <a:lnSpc>
                <a:spcPct val="115000"/>
              </a:lnSpc>
              <a:spcBef>
                <a:spcPts val="0"/>
              </a:spcBef>
              <a:spcAft>
                <a:spcPts val="0"/>
              </a:spcAft>
              <a:buClr>
                <a:schemeClr val="accent3"/>
              </a:buClr>
              <a:buSzPts val="2400"/>
              <a:buFont typeface="Titillium Web Light"/>
              <a:buChar char="⦿"/>
              <a:defRPr sz="2400">
                <a:solidFill>
                  <a:schemeClr val="dk2"/>
                </a:solidFill>
                <a:latin typeface="Titillium Web Light"/>
                <a:ea typeface="Titillium Web Light"/>
                <a:cs typeface="Titillium Web Light"/>
                <a:sym typeface="Titillium Web Light"/>
              </a:defRPr>
            </a:lvl1pPr>
            <a:lvl2pPr marL="914400" lvl="1" indent="-381000" rtl="0">
              <a:lnSpc>
                <a:spcPct val="115000"/>
              </a:lnSpc>
              <a:spcBef>
                <a:spcPts val="1000"/>
              </a:spcBef>
              <a:spcAft>
                <a:spcPts val="0"/>
              </a:spcAft>
              <a:buClr>
                <a:schemeClr val="accent4"/>
              </a:buClr>
              <a:buSzPts val="2400"/>
              <a:buFont typeface="Titillium Web Light"/>
              <a:buChar char="⌾"/>
              <a:defRPr sz="2400">
                <a:solidFill>
                  <a:schemeClr val="dk2"/>
                </a:solidFill>
                <a:latin typeface="Titillium Web Light"/>
                <a:ea typeface="Titillium Web Light"/>
                <a:cs typeface="Titillium Web Light"/>
                <a:sym typeface="Titillium Web Light"/>
              </a:defRPr>
            </a:lvl2pPr>
            <a:lvl3pPr marL="1371600" lvl="2" indent="-381000" rtl="0">
              <a:lnSpc>
                <a:spcPct val="115000"/>
              </a:lnSpc>
              <a:spcBef>
                <a:spcPts val="1000"/>
              </a:spcBef>
              <a:spcAft>
                <a:spcPts val="0"/>
              </a:spcAft>
              <a:buClr>
                <a:schemeClr val="accent5"/>
              </a:buClr>
              <a:buSzPts val="2400"/>
              <a:buFont typeface="Titillium Web Light"/>
              <a:buChar char="•"/>
              <a:defRPr sz="2400">
                <a:solidFill>
                  <a:schemeClr val="dk2"/>
                </a:solidFill>
                <a:latin typeface="Titillium Web Light"/>
                <a:ea typeface="Titillium Web Light"/>
                <a:cs typeface="Titillium Web Light"/>
                <a:sym typeface="Titillium Web Light"/>
              </a:defRPr>
            </a:lvl3pPr>
            <a:lvl4pPr marL="1828800" lvl="3" indent="-381000" rtl="0">
              <a:lnSpc>
                <a:spcPct val="115000"/>
              </a:lnSpc>
              <a:spcBef>
                <a:spcPts val="1000"/>
              </a:spcBef>
              <a:spcAft>
                <a:spcPts val="0"/>
              </a:spcAft>
              <a:buClr>
                <a:schemeClr val="accent6"/>
              </a:buClr>
              <a:buSzPts val="2400"/>
              <a:buFont typeface="Titillium Web Light"/>
              <a:buChar char="●"/>
              <a:defRPr sz="2400">
                <a:solidFill>
                  <a:schemeClr val="dk2"/>
                </a:solidFill>
                <a:latin typeface="Titillium Web Light"/>
                <a:ea typeface="Titillium Web Light"/>
                <a:cs typeface="Titillium Web Light"/>
                <a:sym typeface="Titillium Web Light"/>
              </a:defRPr>
            </a:lvl4pPr>
            <a:lvl5pPr marL="2286000" lvl="4" indent="-381000" rtl="0">
              <a:lnSpc>
                <a:spcPct val="115000"/>
              </a:lnSpc>
              <a:spcBef>
                <a:spcPts val="1000"/>
              </a:spcBef>
              <a:spcAft>
                <a:spcPts val="0"/>
              </a:spcAft>
              <a:buClr>
                <a:schemeClr val="dk2"/>
              </a:buClr>
              <a:buSzPts val="2400"/>
              <a:buFont typeface="Titillium Web Light"/>
              <a:buChar char="○"/>
              <a:defRPr sz="2400">
                <a:solidFill>
                  <a:schemeClr val="dk2"/>
                </a:solidFill>
                <a:latin typeface="Titillium Web Light"/>
                <a:ea typeface="Titillium Web Light"/>
                <a:cs typeface="Titillium Web Light"/>
                <a:sym typeface="Titillium Web Light"/>
              </a:defRPr>
            </a:lvl5pPr>
            <a:lvl6pPr marL="2743200" lvl="5" indent="-381000" rtl="0">
              <a:lnSpc>
                <a:spcPct val="115000"/>
              </a:lnSpc>
              <a:spcBef>
                <a:spcPts val="1000"/>
              </a:spcBef>
              <a:spcAft>
                <a:spcPts val="0"/>
              </a:spcAft>
              <a:buClr>
                <a:schemeClr val="dk2"/>
              </a:buClr>
              <a:buSzPts val="2400"/>
              <a:buFont typeface="Titillium Web Light"/>
              <a:buChar char="■"/>
              <a:defRPr sz="2400">
                <a:solidFill>
                  <a:schemeClr val="dk2"/>
                </a:solidFill>
                <a:latin typeface="Titillium Web Light"/>
                <a:ea typeface="Titillium Web Light"/>
                <a:cs typeface="Titillium Web Light"/>
                <a:sym typeface="Titillium Web Light"/>
              </a:defRPr>
            </a:lvl6pPr>
            <a:lvl7pPr marL="3200400" lvl="6" indent="-381000" rtl="0">
              <a:lnSpc>
                <a:spcPct val="115000"/>
              </a:lnSpc>
              <a:spcBef>
                <a:spcPts val="1000"/>
              </a:spcBef>
              <a:spcAft>
                <a:spcPts val="0"/>
              </a:spcAft>
              <a:buClr>
                <a:schemeClr val="dk2"/>
              </a:buClr>
              <a:buSzPts val="2400"/>
              <a:buFont typeface="Titillium Web Light"/>
              <a:buChar char="●"/>
              <a:defRPr sz="2400">
                <a:solidFill>
                  <a:schemeClr val="dk2"/>
                </a:solidFill>
                <a:latin typeface="Titillium Web Light"/>
                <a:ea typeface="Titillium Web Light"/>
                <a:cs typeface="Titillium Web Light"/>
                <a:sym typeface="Titillium Web Light"/>
              </a:defRPr>
            </a:lvl7pPr>
            <a:lvl8pPr marL="3657600" lvl="7" indent="-381000" rtl="0">
              <a:lnSpc>
                <a:spcPct val="115000"/>
              </a:lnSpc>
              <a:spcBef>
                <a:spcPts val="1000"/>
              </a:spcBef>
              <a:spcAft>
                <a:spcPts val="0"/>
              </a:spcAft>
              <a:buClr>
                <a:schemeClr val="dk2"/>
              </a:buClr>
              <a:buSzPts val="2400"/>
              <a:buFont typeface="Titillium Web Light"/>
              <a:buChar char="○"/>
              <a:defRPr sz="2400">
                <a:solidFill>
                  <a:schemeClr val="dk2"/>
                </a:solidFill>
                <a:latin typeface="Titillium Web Light"/>
                <a:ea typeface="Titillium Web Light"/>
                <a:cs typeface="Titillium Web Light"/>
                <a:sym typeface="Titillium Web Light"/>
              </a:defRPr>
            </a:lvl8pPr>
            <a:lvl9pPr marL="4114800" lvl="8" indent="-381000" rtl="0">
              <a:lnSpc>
                <a:spcPct val="115000"/>
              </a:lnSpc>
              <a:spcBef>
                <a:spcPts val="1000"/>
              </a:spcBef>
              <a:spcAft>
                <a:spcPts val="1000"/>
              </a:spcAft>
              <a:buClr>
                <a:schemeClr val="dk2"/>
              </a:buClr>
              <a:buSzPts val="2400"/>
              <a:buFont typeface="Titillium Web Light"/>
              <a:buChar char="■"/>
              <a:defRPr sz="2400">
                <a:solidFill>
                  <a:schemeClr val="dk2"/>
                </a:solidFill>
                <a:latin typeface="Titillium Web Light"/>
                <a:ea typeface="Titillium Web Light"/>
                <a:cs typeface="Titillium Web Light"/>
                <a:sym typeface="Titillium Web Light"/>
              </a:defRPr>
            </a:lvl9pPr>
          </a:lstStyle>
          <a:p>
            <a:endParaRPr/>
          </a:p>
        </p:txBody>
      </p:sp>
      <p:sp>
        <p:nvSpPr>
          <p:cNvPr id="8" name="Google Shape;8;p1"/>
          <p:cNvSpPr txBox="1">
            <a:spLocks noGrp="1"/>
          </p:cNvSpPr>
          <p:nvPr>
            <p:ph type="sldNum" idx="12"/>
          </p:nvPr>
        </p:nvSpPr>
        <p:spPr>
          <a:xfrm>
            <a:off x="8480584" y="4749851"/>
            <a:ext cx="548700" cy="393600"/>
          </a:xfrm>
          <a:prstGeom prst="rect">
            <a:avLst/>
          </a:prstGeom>
          <a:noFill/>
          <a:ln>
            <a:noFill/>
          </a:ln>
          <a:effectLst>
            <a:outerShdw blurRad="14288" dist="9525" dir="5400000" algn="bl" rotWithShape="0">
              <a:schemeClr val="dk1">
                <a:alpha val="35000"/>
              </a:schemeClr>
            </a:outerShdw>
          </a:effectLst>
        </p:spPr>
        <p:txBody>
          <a:bodyPr spcFirstLastPara="1" wrap="square" lIns="0" tIns="0" rIns="0" bIns="0" anchor="ctr" anchorCtr="0">
            <a:noAutofit/>
          </a:bodyPr>
          <a:lstStyle>
            <a:lvl1pPr marL="0" marR="0" lvl="0" indent="0" algn="r" rtl="0">
              <a:lnSpc>
                <a:spcPct val="90000"/>
              </a:lnSpc>
              <a:spcBef>
                <a:spcPts val="0"/>
              </a:spcBef>
              <a:spcAft>
                <a:spcPts val="0"/>
              </a:spcAft>
              <a:buSzPts val="1200"/>
              <a:buNone/>
              <a:defRPr sz="1200" b="1">
                <a:solidFill>
                  <a:schemeClr val="lt1"/>
                </a:solidFill>
                <a:latin typeface="Titillium Web"/>
                <a:ea typeface="Titillium Web"/>
                <a:cs typeface="Titillium Web"/>
                <a:sym typeface="Titillium Web"/>
              </a:defRPr>
            </a:lvl1pPr>
            <a:lvl2pPr marL="0" marR="0" lvl="1" indent="0" algn="r" rtl="0">
              <a:lnSpc>
                <a:spcPct val="90000"/>
              </a:lnSpc>
              <a:spcBef>
                <a:spcPts val="0"/>
              </a:spcBef>
              <a:spcAft>
                <a:spcPts val="0"/>
              </a:spcAft>
              <a:buSzPts val="1200"/>
              <a:buNone/>
              <a:defRPr sz="1200" b="1">
                <a:solidFill>
                  <a:schemeClr val="lt1"/>
                </a:solidFill>
                <a:latin typeface="Titillium Web"/>
                <a:ea typeface="Titillium Web"/>
                <a:cs typeface="Titillium Web"/>
                <a:sym typeface="Titillium Web"/>
              </a:defRPr>
            </a:lvl2pPr>
            <a:lvl3pPr marL="0" marR="0" lvl="2" indent="0" algn="r" rtl="0">
              <a:lnSpc>
                <a:spcPct val="90000"/>
              </a:lnSpc>
              <a:spcBef>
                <a:spcPts val="0"/>
              </a:spcBef>
              <a:spcAft>
                <a:spcPts val="0"/>
              </a:spcAft>
              <a:buSzPts val="1200"/>
              <a:buNone/>
              <a:defRPr sz="1200" b="1">
                <a:solidFill>
                  <a:schemeClr val="lt1"/>
                </a:solidFill>
                <a:latin typeface="Titillium Web"/>
                <a:ea typeface="Titillium Web"/>
                <a:cs typeface="Titillium Web"/>
                <a:sym typeface="Titillium Web"/>
              </a:defRPr>
            </a:lvl3pPr>
            <a:lvl4pPr marL="0" marR="0" lvl="3" indent="0" algn="r" rtl="0">
              <a:lnSpc>
                <a:spcPct val="90000"/>
              </a:lnSpc>
              <a:spcBef>
                <a:spcPts val="0"/>
              </a:spcBef>
              <a:spcAft>
                <a:spcPts val="0"/>
              </a:spcAft>
              <a:buSzPts val="1200"/>
              <a:buNone/>
              <a:defRPr sz="1200" b="1">
                <a:solidFill>
                  <a:schemeClr val="lt1"/>
                </a:solidFill>
                <a:latin typeface="Titillium Web"/>
                <a:ea typeface="Titillium Web"/>
                <a:cs typeface="Titillium Web"/>
                <a:sym typeface="Titillium Web"/>
              </a:defRPr>
            </a:lvl4pPr>
            <a:lvl5pPr marL="0" marR="0" lvl="4" indent="0" algn="r" rtl="0">
              <a:lnSpc>
                <a:spcPct val="90000"/>
              </a:lnSpc>
              <a:spcBef>
                <a:spcPts val="0"/>
              </a:spcBef>
              <a:spcAft>
                <a:spcPts val="0"/>
              </a:spcAft>
              <a:buSzPts val="1200"/>
              <a:buNone/>
              <a:defRPr sz="1200" b="1">
                <a:solidFill>
                  <a:schemeClr val="lt1"/>
                </a:solidFill>
                <a:latin typeface="Titillium Web"/>
                <a:ea typeface="Titillium Web"/>
                <a:cs typeface="Titillium Web"/>
                <a:sym typeface="Titillium Web"/>
              </a:defRPr>
            </a:lvl5pPr>
            <a:lvl6pPr marL="0" marR="0" lvl="5" indent="0" algn="r" rtl="0">
              <a:lnSpc>
                <a:spcPct val="90000"/>
              </a:lnSpc>
              <a:spcBef>
                <a:spcPts val="0"/>
              </a:spcBef>
              <a:spcAft>
                <a:spcPts val="0"/>
              </a:spcAft>
              <a:buSzPts val="1200"/>
              <a:buNone/>
              <a:defRPr sz="1200" b="1">
                <a:solidFill>
                  <a:schemeClr val="lt1"/>
                </a:solidFill>
                <a:latin typeface="Titillium Web"/>
                <a:ea typeface="Titillium Web"/>
                <a:cs typeface="Titillium Web"/>
                <a:sym typeface="Titillium Web"/>
              </a:defRPr>
            </a:lvl6pPr>
            <a:lvl7pPr marL="0" marR="0" lvl="6" indent="0" algn="r" rtl="0">
              <a:lnSpc>
                <a:spcPct val="90000"/>
              </a:lnSpc>
              <a:spcBef>
                <a:spcPts val="0"/>
              </a:spcBef>
              <a:spcAft>
                <a:spcPts val="0"/>
              </a:spcAft>
              <a:buSzPts val="1200"/>
              <a:buNone/>
              <a:defRPr sz="1200" b="1">
                <a:solidFill>
                  <a:schemeClr val="lt1"/>
                </a:solidFill>
                <a:latin typeface="Titillium Web"/>
                <a:ea typeface="Titillium Web"/>
                <a:cs typeface="Titillium Web"/>
                <a:sym typeface="Titillium Web"/>
              </a:defRPr>
            </a:lvl7pPr>
            <a:lvl8pPr marL="0" marR="0" lvl="7" indent="0" algn="r" rtl="0">
              <a:lnSpc>
                <a:spcPct val="90000"/>
              </a:lnSpc>
              <a:spcBef>
                <a:spcPts val="0"/>
              </a:spcBef>
              <a:spcAft>
                <a:spcPts val="0"/>
              </a:spcAft>
              <a:buSzPts val="1200"/>
              <a:buNone/>
              <a:defRPr sz="1200" b="1">
                <a:solidFill>
                  <a:schemeClr val="lt1"/>
                </a:solidFill>
                <a:latin typeface="Titillium Web"/>
                <a:ea typeface="Titillium Web"/>
                <a:cs typeface="Titillium Web"/>
                <a:sym typeface="Titillium Web"/>
              </a:defRPr>
            </a:lvl8pPr>
            <a:lvl9pPr marL="0" marR="0" lvl="8" indent="0" algn="r" rtl="0">
              <a:lnSpc>
                <a:spcPct val="90000"/>
              </a:lnSpc>
              <a:spcBef>
                <a:spcPts val="0"/>
              </a:spcBef>
              <a:spcAft>
                <a:spcPts val="0"/>
              </a:spcAft>
              <a:buSzPts val="1200"/>
              <a:buNone/>
              <a:defRPr sz="1200" b="1">
                <a:solidFill>
                  <a:schemeClr val="lt1"/>
                </a:solidFill>
                <a:latin typeface="Titillium Web"/>
                <a:ea typeface="Titillium Web"/>
                <a:cs typeface="Titillium Web"/>
                <a:sym typeface="Titillium Web"/>
              </a:defRPr>
            </a:lvl9pPr>
          </a:lstStyle>
          <a:p>
            <a:pPr marL="0" lvl="0" indent="0" algn="r" rtl="0">
              <a:spcBef>
                <a:spcPts val="0"/>
              </a:spcBef>
              <a:spcAft>
                <a:spcPts val="0"/>
              </a:spcAft>
              <a:buClr>
                <a:schemeClr val="lt1"/>
              </a:buClr>
              <a:buSzPts val="1200"/>
              <a:buFont typeface="Titillium Web"/>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treamline">
    <p:bg>
      <p:bgPr>
        <a:solidFill>
          <a:schemeClr val="lt1"/>
        </a:solidFill>
        <a:effectLst/>
      </p:bgPr>
    </p:bg>
    <p:spTree>
      <p:nvGrpSpPr>
        <p:cNvPr id="1" name="Shape 91"/>
        <p:cNvGrpSpPr/>
        <p:nvPr/>
      </p:nvGrpSpPr>
      <p:grpSpPr>
        <a:xfrm>
          <a:off x="0" y="0"/>
          <a:ext cx="0" cy="0"/>
          <a:chOff x="0" y="0"/>
          <a:chExt cx="0" cy="0"/>
        </a:xfrm>
      </p:grpSpPr>
      <p:sp>
        <p:nvSpPr>
          <p:cNvPr id="92" name="Google Shape;92;p12"/>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rtl="0">
              <a:spcBef>
                <a:spcPts val="0"/>
              </a:spcBef>
              <a:spcAft>
                <a:spcPts val="0"/>
              </a:spcAft>
              <a:buClr>
                <a:schemeClr val="dk2"/>
              </a:buClr>
              <a:buSzPts val="2800"/>
              <a:buFont typeface="Raleway"/>
              <a:buNone/>
              <a:defRPr sz="2800" b="1">
                <a:solidFill>
                  <a:schemeClr val="dk2"/>
                </a:solidFill>
                <a:latin typeface="Raleway"/>
                <a:ea typeface="Raleway"/>
                <a:cs typeface="Raleway"/>
                <a:sym typeface="Raleway"/>
              </a:defRPr>
            </a:lvl1pPr>
            <a:lvl2pPr lvl="1" rtl="0">
              <a:spcBef>
                <a:spcPts val="0"/>
              </a:spcBef>
              <a:spcAft>
                <a:spcPts val="0"/>
              </a:spcAft>
              <a:buClr>
                <a:schemeClr val="dk2"/>
              </a:buClr>
              <a:buSzPts val="2800"/>
              <a:buFont typeface="Raleway"/>
              <a:buNone/>
              <a:defRPr sz="2800" b="1">
                <a:solidFill>
                  <a:schemeClr val="dk2"/>
                </a:solidFill>
                <a:latin typeface="Raleway"/>
                <a:ea typeface="Raleway"/>
                <a:cs typeface="Raleway"/>
                <a:sym typeface="Raleway"/>
              </a:defRPr>
            </a:lvl2pPr>
            <a:lvl3pPr lvl="2" rtl="0">
              <a:spcBef>
                <a:spcPts val="0"/>
              </a:spcBef>
              <a:spcAft>
                <a:spcPts val="0"/>
              </a:spcAft>
              <a:buClr>
                <a:schemeClr val="dk2"/>
              </a:buClr>
              <a:buSzPts val="2800"/>
              <a:buFont typeface="Raleway"/>
              <a:buNone/>
              <a:defRPr sz="2800" b="1">
                <a:solidFill>
                  <a:schemeClr val="dk2"/>
                </a:solidFill>
                <a:latin typeface="Raleway"/>
                <a:ea typeface="Raleway"/>
                <a:cs typeface="Raleway"/>
                <a:sym typeface="Raleway"/>
              </a:defRPr>
            </a:lvl3pPr>
            <a:lvl4pPr lvl="3" rtl="0">
              <a:spcBef>
                <a:spcPts val="0"/>
              </a:spcBef>
              <a:spcAft>
                <a:spcPts val="0"/>
              </a:spcAft>
              <a:buClr>
                <a:schemeClr val="dk2"/>
              </a:buClr>
              <a:buSzPts val="2800"/>
              <a:buFont typeface="Raleway"/>
              <a:buNone/>
              <a:defRPr sz="2800" b="1">
                <a:solidFill>
                  <a:schemeClr val="dk2"/>
                </a:solidFill>
                <a:latin typeface="Raleway"/>
                <a:ea typeface="Raleway"/>
                <a:cs typeface="Raleway"/>
                <a:sym typeface="Raleway"/>
              </a:defRPr>
            </a:lvl4pPr>
            <a:lvl5pPr lvl="4" rtl="0">
              <a:spcBef>
                <a:spcPts val="0"/>
              </a:spcBef>
              <a:spcAft>
                <a:spcPts val="0"/>
              </a:spcAft>
              <a:buClr>
                <a:schemeClr val="dk2"/>
              </a:buClr>
              <a:buSzPts val="2800"/>
              <a:buFont typeface="Raleway"/>
              <a:buNone/>
              <a:defRPr sz="2800" b="1">
                <a:solidFill>
                  <a:schemeClr val="dk2"/>
                </a:solidFill>
                <a:latin typeface="Raleway"/>
                <a:ea typeface="Raleway"/>
                <a:cs typeface="Raleway"/>
                <a:sym typeface="Raleway"/>
              </a:defRPr>
            </a:lvl5pPr>
            <a:lvl6pPr lvl="5" rtl="0">
              <a:spcBef>
                <a:spcPts val="0"/>
              </a:spcBef>
              <a:spcAft>
                <a:spcPts val="0"/>
              </a:spcAft>
              <a:buClr>
                <a:schemeClr val="dk2"/>
              </a:buClr>
              <a:buSzPts val="2800"/>
              <a:buFont typeface="Raleway"/>
              <a:buNone/>
              <a:defRPr sz="2800" b="1">
                <a:solidFill>
                  <a:schemeClr val="dk2"/>
                </a:solidFill>
                <a:latin typeface="Raleway"/>
                <a:ea typeface="Raleway"/>
                <a:cs typeface="Raleway"/>
                <a:sym typeface="Raleway"/>
              </a:defRPr>
            </a:lvl6pPr>
            <a:lvl7pPr lvl="6" rtl="0">
              <a:spcBef>
                <a:spcPts val="0"/>
              </a:spcBef>
              <a:spcAft>
                <a:spcPts val="0"/>
              </a:spcAft>
              <a:buClr>
                <a:schemeClr val="dk2"/>
              </a:buClr>
              <a:buSzPts val="2800"/>
              <a:buFont typeface="Raleway"/>
              <a:buNone/>
              <a:defRPr sz="2800" b="1">
                <a:solidFill>
                  <a:schemeClr val="dk2"/>
                </a:solidFill>
                <a:latin typeface="Raleway"/>
                <a:ea typeface="Raleway"/>
                <a:cs typeface="Raleway"/>
                <a:sym typeface="Raleway"/>
              </a:defRPr>
            </a:lvl7pPr>
            <a:lvl8pPr lvl="7" rtl="0">
              <a:spcBef>
                <a:spcPts val="0"/>
              </a:spcBef>
              <a:spcAft>
                <a:spcPts val="0"/>
              </a:spcAft>
              <a:buClr>
                <a:schemeClr val="dk2"/>
              </a:buClr>
              <a:buSzPts val="2800"/>
              <a:buFont typeface="Raleway"/>
              <a:buNone/>
              <a:defRPr sz="2800" b="1">
                <a:solidFill>
                  <a:schemeClr val="dk2"/>
                </a:solidFill>
                <a:latin typeface="Raleway"/>
                <a:ea typeface="Raleway"/>
                <a:cs typeface="Raleway"/>
                <a:sym typeface="Raleway"/>
              </a:defRPr>
            </a:lvl8pPr>
            <a:lvl9pPr lvl="8" rtl="0">
              <a:spcBef>
                <a:spcPts val="0"/>
              </a:spcBef>
              <a:spcAft>
                <a:spcPts val="0"/>
              </a:spcAft>
              <a:buClr>
                <a:schemeClr val="dk2"/>
              </a:buClr>
              <a:buSzPts val="2800"/>
              <a:buFont typeface="Raleway"/>
              <a:buNone/>
              <a:defRPr sz="2800" b="1">
                <a:solidFill>
                  <a:schemeClr val="dk2"/>
                </a:solidFill>
                <a:latin typeface="Raleway"/>
                <a:ea typeface="Raleway"/>
                <a:cs typeface="Raleway"/>
                <a:sym typeface="Raleway"/>
              </a:defRPr>
            </a:lvl9pPr>
          </a:lstStyle>
          <a:p>
            <a:endParaRPr/>
          </a:p>
        </p:txBody>
      </p:sp>
      <p:sp>
        <p:nvSpPr>
          <p:cNvPr id="93" name="Google Shape;93;p12"/>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11150" rtl="0">
              <a:lnSpc>
                <a:spcPct val="115000"/>
              </a:lnSpc>
              <a:spcBef>
                <a:spcPts val="0"/>
              </a:spcBef>
              <a:spcAft>
                <a:spcPts val="0"/>
              </a:spcAft>
              <a:buClr>
                <a:schemeClr val="accent1"/>
              </a:buClr>
              <a:buSzPts val="1300"/>
              <a:buFont typeface="Lato"/>
              <a:buChar char="●"/>
              <a:defRPr sz="1300">
                <a:solidFill>
                  <a:schemeClr val="accent1"/>
                </a:solidFill>
                <a:latin typeface="Lato"/>
                <a:ea typeface="Lato"/>
                <a:cs typeface="Lato"/>
                <a:sym typeface="Lato"/>
              </a:defRPr>
            </a:lvl1pPr>
            <a:lvl2pPr marL="914400" lvl="1" indent="-298450" rtl="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2pPr>
            <a:lvl3pPr marL="1371600" lvl="2" indent="-298450" rtl="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3pPr>
            <a:lvl4pPr marL="1828800" lvl="3" indent="-298450" rtl="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4pPr>
            <a:lvl5pPr marL="2286000" lvl="4" indent="-298450" rtl="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5pPr>
            <a:lvl6pPr marL="2743200" lvl="5" indent="-298450" rtl="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6pPr>
            <a:lvl7pPr marL="3200400" lvl="6" indent="-298450" rtl="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7pPr>
            <a:lvl8pPr marL="3657600" lvl="7" indent="-298450" rtl="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8pPr>
            <a:lvl9pPr marL="4114800" lvl="8" indent="-298450" rtl="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9pPr>
          </a:lstStyle>
          <a:p>
            <a:endParaRPr/>
          </a:p>
        </p:txBody>
      </p:sp>
      <p:sp>
        <p:nvSpPr>
          <p:cNvPr id="94" name="Google Shape;94;p12"/>
          <p:cNvSpPr txBox="1">
            <a:spLocks noGrp="1"/>
          </p:cNvSpPr>
          <p:nvPr>
            <p:ph type="sldNum" idx="12"/>
          </p:nvPr>
        </p:nvSpPr>
        <p:spPr>
          <a:xfrm>
            <a:off x="8536302" y="4749851"/>
            <a:ext cx="548700" cy="393600"/>
          </a:xfrm>
          <a:prstGeom prst="rect">
            <a:avLst/>
          </a:prstGeom>
          <a:noFill/>
          <a:ln>
            <a:noFill/>
          </a:ln>
        </p:spPr>
        <p:txBody>
          <a:bodyPr spcFirstLastPara="1" wrap="square" lIns="91425" tIns="91425" rIns="91425" bIns="91425" anchor="ctr" anchorCtr="0">
            <a:normAutofit/>
          </a:bodyPr>
          <a:lstStyle>
            <a:lvl1pPr lvl="0" algn="r" rtl="0">
              <a:buNone/>
              <a:defRPr sz="1000">
                <a:solidFill>
                  <a:schemeClr val="accent1"/>
                </a:solidFill>
                <a:latin typeface="Lato"/>
                <a:ea typeface="Lato"/>
                <a:cs typeface="Lato"/>
                <a:sym typeface="Lato"/>
              </a:defRPr>
            </a:lvl1pPr>
            <a:lvl2pPr lvl="1" algn="r" rtl="0">
              <a:buNone/>
              <a:defRPr sz="1000">
                <a:solidFill>
                  <a:schemeClr val="accent1"/>
                </a:solidFill>
                <a:latin typeface="Lato"/>
                <a:ea typeface="Lato"/>
                <a:cs typeface="Lato"/>
                <a:sym typeface="Lato"/>
              </a:defRPr>
            </a:lvl2pPr>
            <a:lvl3pPr lvl="2" algn="r" rtl="0">
              <a:buNone/>
              <a:defRPr sz="1000">
                <a:solidFill>
                  <a:schemeClr val="accent1"/>
                </a:solidFill>
                <a:latin typeface="Lato"/>
                <a:ea typeface="Lato"/>
                <a:cs typeface="Lato"/>
                <a:sym typeface="Lato"/>
              </a:defRPr>
            </a:lvl3pPr>
            <a:lvl4pPr lvl="3" algn="r" rtl="0">
              <a:buNone/>
              <a:defRPr sz="1000">
                <a:solidFill>
                  <a:schemeClr val="accent1"/>
                </a:solidFill>
                <a:latin typeface="Lato"/>
                <a:ea typeface="Lato"/>
                <a:cs typeface="Lato"/>
                <a:sym typeface="Lato"/>
              </a:defRPr>
            </a:lvl4pPr>
            <a:lvl5pPr lvl="4" algn="r" rtl="0">
              <a:buNone/>
              <a:defRPr sz="1000">
                <a:solidFill>
                  <a:schemeClr val="accent1"/>
                </a:solidFill>
                <a:latin typeface="Lato"/>
                <a:ea typeface="Lato"/>
                <a:cs typeface="Lato"/>
                <a:sym typeface="Lato"/>
              </a:defRPr>
            </a:lvl5pPr>
            <a:lvl6pPr lvl="5" algn="r" rtl="0">
              <a:buNone/>
              <a:defRPr sz="1000">
                <a:solidFill>
                  <a:schemeClr val="accent1"/>
                </a:solidFill>
                <a:latin typeface="Lato"/>
                <a:ea typeface="Lato"/>
                <a:cs typeface="Lato"/>
                <a:sym typeface="Lato"/>
              </a:defRPr>
            </a:lvl6pPr>
            <a:lvl7pPr lvl="6" algn="r" rtl="0">
              <a:buNone/>
              <a:defRPr sz="1000">
                <a:solidFill>
                  <a:schemeClr val="accent1"/>
                </a:solidFill>
                <a:latin typeface="Lato"/>
                <a:ea typeface="Lato"/>
                <a:cs typeface="Lato"/>
                <a:sym typeface="Lato"/>
              </a:defRPr>
            </a:lvl7pPr>
            <a:lvl8pPr lvl="7" algn="r" rtl="0">
              <a:buNone/>
              <a:defRPr sz="1000">
                <a:solidFill>
                  <a:schemeClr val="accent1"/>
                </a:solidFill>
                <a:latin typeface="Lato"/>
                <a:ea typeface="Lato"/>
                <a:cs typeface="Lato"/>
                <a:sym typeface="Lato"/>
              </a:defRPr>
            </a:lvl8pPr>
            <a:lvl9pPr lvl="8" algn="r" rtl="0">
              <a:buNone/>
              <a:defRPr sz="1000">
                <a:solidFill>
                  <a:schemeClr val="accent1"/>
                </a:solidFill>
                <a:latin typeface="Lato"/>
                <a:ea typeface="Lato"/>
                <a:cs typeface="Lato"/>
                <a:sym typeface="Lato"/>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0.xml"/><Relationship Id="rId1" Type="http://schemas.openxmlformats.org/officeDocument/2006/relationships/slideLayout" Target="../slideLayouts/slideLayout14.xml"/><Relationship Id="rId4" Type="http://schemas.openxmlformats.org/officeDocument/2006/relationships/image" Target="../media/image33.png"/></Relationships>
</file>

<file path=ppt/slides/_rels/slide11.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21.png"/><Relationship Id="rId7" Type="http://schemas.openxmlformats.org/officeDocument/2006/relationships/image" Target="../media/image35.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34.png"/><Relationship Id="rId5" Type="http://schemas.openxmlformats.org/officeDocument/2006/relationships/image" Target="../media/image24.png"/><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hyperlink" Target="http://www.youtube.com/watch?v=DN5ZcGKwm7U" TargetMode="External"/><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37.jp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notesSlide" Target="../notesSlides/notesSlide17.xml"/><Relationship Id="rId1" Type="http://schemas.openxmlformats.org/officeDocument/2006/relationships/slideLayout" Target="../slideLayouts/slideLayout14.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 Id="rId9" Type="http://schemas.openxmlformats.org/officeDocument/2006/relationships/image" Target="../media/image45.png"/></Relationships>
</file>

<file path=ppt/slides/_rels/slide1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8.xml"/><Relationship Id="rId1" Type="http://schemas.openxmlformats.org/officeDocument/2006/relationships/slideLayout" Target="../slideLayouts/slideLayout14.xml"/><Relationship Id="rId5" Type="http://schemas.openxmlformats.org/officeDocument/2006/relationships/image" Target="../media/image48.png"/><Relationship Id="rId4" Type="http://schemas.openxmlformats.org/officeDocument/2006/relationships/image" Target="../media/image47.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9.png"/><Relationship Id="rId7" Type="http://schemas.openxmlformats.org/officeDocument/2006/relationships/image" Target="../media/image52.png"/><Relationship Id="rId2" Type="http://schemas.openxmlformats.org/officeDocument/2006/relationships/notesSlide" Target="../notesSlides/notesSlide20.xml"/><Relationship Id="rId1" Type="http://schemas.openxmlformats.org/officeDocument/2006/relationships/slideLayout" Target="../slideLayouts/slideLayout14.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31.png"/></Relationships>
</file>

<file path=ppt/slides/_rels/slide21.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54.png"/><Relationship Id="rId7" Type="http://schemas.openxmlformats.org/officeDocument/2006/relationships/image" Target="../media/image51.png"/><Relationship Id="rId2" Type="http://schemas.openxmlformats.org/officeDocument/2006/relationships/notesSlide" Target="../notesSlides/notesSlide21.xml"/><Relationship Id="rId1" Type="http://schemas.openxmlformats.org/officeDocument/2006/relationships/slideLayout" Target="../slideLayouts/slideLayout13.xml"/><Relationship Id="rId6" Type="http://schemas.openxmlformats.org/officeDocument/2006/relationships/image" Target="../media/image31.png"/><Relationship Id="rId5" Type="http://schemas.openxmlformats.org/officeDocument/2006/relationships/image" Target="../media/image56.png"/><Relationship Id="rId4" Type="http://schemas.openxmlformats.org/officeDocument/2006/relationships/image" Target="../media/image55.png"/></Relationships>
</file>

<file path=ppt/slides/_rels/slide2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3.xml"/><Relationship Id="rId1" Type="http://schemas.openxmlformats.org/officeDocument/2006/relationships/slideLayout" Target="../slideLayouts/slideLayout12.xml"/><Relationship Id="rId5" Type="http://schemas.openxmlformats.org/officeDocument/2006/relationships/image" Target="../media/image60.png"/><Relationship Id="rId4" Type="http://schemas.openxmlformats.org/officeDocument/2006/relationships/image" Target="../media/image59.png"/></Relationships>
</file>

<file path=ppt/slides/_rels/slide2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4.xml"/><Relationship Id="rId1" Type="http://schemas.openxmlformats.org/officeDocument/2006/relationships/slideLayout" Target="../slideLayouts/slideLayout12.xml"/><Relationship Id="rId6" Type="http://schemas.openxmlformats.org/officeDocument/2006/relationships/image" Target="../media/image35.png"/><Relationship Id="rId5" Type="http://schemas.openxmlformats.org/officeDocument/2006/relationships/image" Target="../media/image63.png"/><Relationship Id="rId4" Type="http://schemas.openxmlformats.org/officeDocument/2006/relationships/image" Target="../media/image62.png"/></Relationships>
</file>

<file path=ppt/slides/_rels/slide25.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5.xml"/><Relationship Id="rId1" Type="http://schemas.openxmlformats.org/officeDocument/2006/relationships/slideLayout" Target="../slideLayouts/slideLayout12.xml"/><Relationship Id="rId4" Type="http://schemas.openxmlformats.org/officeDocument/2006/relationships/image" Target="../media/image65.png"/></Relationships>
</file>

<file path=ppt/slides/_rels/slide2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6.xml"/><Relationship Id="rId1" Type="http://schemas.openxmlformats.org/officeDocument/2006/relationships/slideLayout" Target="../slideLayouts/slideLayout12.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s>
</file>

<file path=ppt/slides/_rels/slide2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7.xml"/><Relationship Id="rId1" Type="http://schemas.openxmlformats.org/officeDocument/2006/relationships/slideLayout" Target="../slideLayouts/slideLayout18.xml"/><Relationship Id="rId4" Type="http://schemas.openxmlformats.org/officeDocument/2006/relationships/image" Target="../media/image71.png"/></Relationships>
</file>

<file path=ppt/slides/_rels/slide2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28.xml"/><Relationship Id="rId1" Type="http://schemas.openxmlformats.org/officeDocument/2006/relationships/slideLayout" Target="../slideLayouts/slideLayout18.xml"/><Relationship Id="rId4" Type="http://schemas.openxmlformats.org/officeDocument/2006/relationships/image" Target="../media/image73.png"/></Relationships>
</file>

<file path=ppt/slides/_rels/slide2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29.xml"/><Relationship Id="rId1" Type="http://schemas.openxmlformats.org/officeDocument/2006/relationships/slideLayout" Target="../slideLayouts/slideLayout18.xml"/><Relationship Id="rId4" Type="http://schemas.openxmlformats.org/officeDocument/2006/relationships/image" Target="../media/image75.png"/></Relationships>
</file>

<file path=ppt/slides/_rels/slide3.xml.rels><?xml version="1.0" encoding="UTF-8" standalone="yes"?>
<Relationships xmlns="http://schemas.openxmlformats.org/package/2006/relationships"><Relationship Id="rId3" Type="http://schemas.openxmlformats.org/officeDocument/2006/relationships/hyperlink" Target="https://groups.google.com/a/dartmouth.edu/g/splice-outreach-group" TargetMode="External"/><Relationship Id="rId2" Type="http://schemas.openxmlformats.org/officeDocument/2006/relationships/notesSlide" Target="../notesSlides/notesSlide3.xml"/><Relationship Id="rId1" Type="http://schemas.openxmlformats.org/officeDocument/2006/relationships/slideLayout" Target="../slideLayouts/slideLayout15.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2.xml"/><Relationship Id="rId1" Type="http://schemas.openxmlformats.org/officeDocument/2006/relationships/slideLayout" Target="../slideLayouts/slideLayout18.xml"/><Relationship Id="rId4" Type="http://schemas.openxmlformats.org/officeDocument/2006/relationships/image" Target="../media/image79.png"/></Relationships>
</file>

<file path=ppt/slides/_rels/slide3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33.xml"/><Relationship Id="rId1" Type="http://schemas.openxmlformats.org/officeDocument/2006/relationships/slideLayout" Target="../slideLayouts/slideLayout18.xml"/><Relationship Id="rId4" Type="http://schemas.openxmlformats.org/officeDocument/2006/relationships/image" Target="../media/image71.png"/></Relationships>
</file>

<file path=ppt/slides/_rels/slide3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34.xml"/><Relationship Id="rId1" Type="http://schemas.openxmlformats.org/officeDocument/2006/relationships/slideLayout" Target="../slideLayouts/slideLayout18.xml"/><Relationship Id="rId4" Type="http://schemas.openxmlformats.org/officeDocument/2006/relationships/image" Target="../media/image82.png"/></Relationships>
</file>

<file path=ppt/slides/_rels/slide35.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35.xml"/><Relationship Id="rId1" Type="http://schemas.openxmlformats.org/officeDocument/2006/relationships/slideLayout" Target="../slideLayouts/slideLayout18.xml"/><Relationship Id="rId4" Type="http://schemas.openxmlformats.org/officeDocument/2006/relationships/image" Target="../media/image84.png"/></Relationships>
</file>

<file path=ppt/slides/_rels/slide36.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36.xml"/><Relationship Id="rId1" Type="http://schemas.openxmlformats.org/officeDocument/2006/relationships/slideLayout" Target="../slideLayouts/slideLayout18.xml"/><Relationship Id="rId4" Type="http://schemas.openxmlformats.org/officeDocument/2006/relationships/image" Target="../media/image86.png"/></Relationships>
</file>

<file path=ppt/slides/_rels/slide37.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37.xml"/><Relationship Id="rId1" Type="http://schemas.openxmlformats.org/officeDocument/2006/relationships/slideLayout" Target="../slideLayouts/slideLayout18.xml"/><Relationship Id="rId4" Type="http://schemas.openxmlformats.org/officeDocument/2006/relationships/image" Target="../media/image88.png"/></Relationships>
</file>

<file path=ppt/slides/_rels/slide38.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38.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39.xml"/><Relationship Id="rId1" Type="http://schemas.openxmlformats.org/officeDocument/2006/relationships/slideLayout" Target="../slideLayouts/slideLayout18.xml"/><Relationship Id="rId4" Type="http://schemas.openxmlformats.org/officeDocument/2006/relationships/image" Target="../media/image91.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40.xml"/><Relationship Id="rId1" Type="http://schemas.openxmlformats.org/officeDocument/2006/relationships/slideLayout" Target="../slideLayouts/slideLayout18.xml"/><Relationship Id="rId4" Type="http://schemas.openxmlformats.org/officeDocument/2006/relationships/image" Target="../media/image93.png"/></Relationships>
</file>

<file path=ppt/slides/_rels/slide41.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41.xml"/><Relationship Id="rId1" Type="http://schemas.openxmlformats.org/officeDocument/2006/relationships/slideLayout" Target="../slideLayouts/slideLayout18.xml"/><Relationship Id="rId4" Type="http://schemas.openxmlformats.org/officeDocument/2006/relationships/image" Target="../media/image95.png"/></Relationships>
</file>

<file path=ppt/slides/_rels/slide42.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42.xml"/><Relationship Id="rId1" Type="http://schemas.openxmlformats.org/officeDocument/2006/relationships/slideLayout" Target="../slideLayouts/slideLayout18.xml"/><Relationship Id="rId4" Type="http://schemas.openxmlformats.org/officeDocument/2006/relationships/image" Target="../media/image97.png"/></Relationships>
</file>

<file path=ppt/slides/_rels/slide43.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43.xml"/><Relationship Id="rId1" Type="http://schemas.openxmlformats.org/officeDocument/2006/relationships/slideLayout" Target="../slideLayouts/slideLayout18.xml"/><Relationship Id="rId4" Type="http://schemas.openxmlformats.org/officeDocument/2006/relationships/image" Target="../media/image99.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5.xml"/><Relationship Id="rId1" Type="http://schemas.openxmlformats.org/officeDocument/2006/relationships/slideLayout" Target="../slideLayouts/slideLayout12.xml"/><Relationship Id="rId4" Type="http://schemas.openxmlformats.org/officeDocument/2006/relationships/image" Target="../media/image35.png"/></Relationships>
</file>

<file path=ppt/slides/_rels/slide46.xml.rels><?xml version="1.0" encoding="UTF-8" standalone="yes"?>
<Relationships xmlns="http://schemas.openxmlformats.org/package/2006/relationships"><Relationship Id="rId8" Type="http://schemas.openxmlformats.org/officeDocument/2006/relationships/image" Target="../media/image102.png"/><Relationship Id="rId3" Type="http://schemas.openxmlformats.org/officeDocument/2006/relationships/image" Target="../media/image62.png"/><Relationship Id="rId7" Type="http://schemas.openxmlformats.org/officeDocument/2006/relationships/image" Target="../media/image23.png"/><Relationship Id="rId2" Type="http://schemas.openxmlformats.org/officeDocument/2006/relationships/notesSlide" Target="../notesSlides/notesSlide46.xml"/><Relationship Id="rId1" Type="http://schemas.openxmlformats.org/officeDocument/2006/relationships/slideLayout" Target="../slideLayouts/slideLayout13.xml"/><Relationship Id="rId6" Type="http://schemas.openxmlformats.org/officeDocument/2006/relationships/image" Target="../media/image101.png"/><Relationship Id="rId5" Type="http://schemas.openxmlformats.org/officeDocument/2006/relationships/image" Target="../media/image100.png"/><Relationship Id="rId4" Type="http://schemas.openxmlformats.org/officeDocument/2006/relationships/image" Target="../media/image29.png"/></Relationships>
</file>

<file path=ppt/slides/_rels/slide47.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47.xml"/><Relationship Id="rId1" Type="http://schemas.openxmlformats.org/officeDocument/2006/relationships/slideLayout" Target="../slideLayouts/slideLayout13.xml"/><Relationship Id="rId5" Type="http://schemas.openxmlformats.org/officeDocument/2006/relationships/image" Target="../media/image23.png"/><Relationship Id="rId4" Type="http://schemas.openxmlformats.org/officeDocument/2006/relationships/image" Target="../media/image62.png"/></Relationships>
</file>

<file path=ppt/slides/_rels/slide48.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101.png"/><Relationship Id="rId2" Type="http://schemas.openxmlformats.org/officeDocument/2006/relationships/notesSlide" Target="../notesSlides/notesSlide48.xml"/><Relationship Id="rId1" Type="http://schemas.openxmlformats.org/officeDocument/2006/relationships/slideLayout" Target="../slideLayouts/slideLayout13.xml"/><Relationship Id="rId6" Type="http://schemas.openxmlformats.org/officeDocument/2006/relationships/image" Target="../media/image29.png"/><Relationship Id="rId5" Type="http://schemas.openxmlformats.org/officeDocument/2006/relationships/image" Target="../media/image102.png"/><Relationship Id="rId4" Type="http://schemas.openxmlformats.org/officeDocument/2006/relationships/image" Target="../media/image24.png"/></Relationships>
</file>

<file path=ppt/slides/_rels/slide4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9.xml"/><Relationship Id="rId1" Type="http://schemas.openxmlformats.org/officeDocument/2006/relationships/slideLayout" Target="../slideLayouts/slideLayout12.xml"/><Relationship Id="rId4" Type="http://schemas.openxmlformats.org/officeDocument/2006/relationships/image" Target="../media/image35.png"/></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png"/><Relationship Id="rId3" Type="http://schemas.openxmlformats.org/officeDocument/2006/relationships/image" Target="../media/image9.png"/><Relationship Id="rId7" Type="http://schemas.openxmlformats.org/officeDocument/2006/relationships/image" Target="../media/image13.png"/><Relationship Id="rId12"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15.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50.xml.rels><?xml version="1.0" encoding="UTF-8" standalone="yes"?>
<Relationships xmlns="http://schemas.openxmlformats.org/package/2006/relationships"><Relationship Id="rId3" Type="http://schemas.openxmlformats.org/officeDocument/2006/relationships/image" Target="../media/image103.png"/><Relationship Id="rId7" Type="http://schemas.openxmlformats.org/officeDocument/2006/relationships/image" Target="../media/image21.png"/><Relationship Id="rId2" Type="http://schemas.openxmlformats.org/officeDocument/2006/relationships/notesSlide" Target="../notesSlides/notesSlide50.xml"/><Relationship Id="rId1" Type="http://schemas.openxmlformats.org/officeDocument/2006/relationships/slideLayout" Target="../slideLayouts/slideLayout13.xml"/><Relationship Id="rId6" Type="http://schemas.openxmlformats.org/officeDocument/2006/relationships/image" Target="../media/image34.png"/><Relationship Id="rId5" Type="http://schemas.openxmlformats.org/officeDocument/2006/relationships/image" Target="../media/image104.png"/><Relationship Id="rId4" Type="http://schemas.openxmlformats.org/officeDocument/2006/relationships/image" Target="../media/image35.png"/></Relationships>
</file>

<file path=ppt/slides/_rels/slide51.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104.png"/><Relationship Id="rId2" Type="http://schemas.openxmlformats.org/officeDocument/2006/relationships/notesSlide" Target="../notesSlides/notesSlide51.xml"/><Relationship Id="rId1" Type="http://schemas.openxmlformats.org/officeDocument/2006/relationships/slideLayout" Target="../slideLayouts/slideLayout13.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103.png"/></Relationships>
</file>

<file path=ppt/slides/_rels/slide5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2.xml"/><Relationship Id="rId1" Type="http://schemas.openxmlformats.org/officeDocument/2006/relationships/slideLayout" Target="../slideLayouts/slideLayout12.xml"/><Relationship Id="rId6" Type="http://schemas.openxmlformats.org/officeDocument/2006/relationships/image" Target="../media/image103.png"/><Relationship Id="rId5" Type="http://schemas.openxmlformats.org/officeDocument/2006/relationships/image" Target="../media/image61.png"/><Relationship Id="rId4" Type="http://schemas.openxmlformats.org/officeDocument/2006/relationships/image" Target="../media/image63.png"/></Relationships>
</file>

<file path=ppt/slides/_rels/slide53.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53.xml"/><Relationship Id="rId1" Type="http://schemas.openxmlformats.org/officeDocument/2006/relationships/slideLayout" Target="../slideLayouts/slideLayout18.xml"/><Relationship Id="rId4" Type="http://schemas.openxmlformats.org/officeDocument/2006/relationships/image" Target="../media/image105.png"/></Relationships>
</file>

<file path=ppt/slides/_rels/slide54.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54.xml"/><Relationship Id="rId1" Type="http://schemas.openxmlformats.org/officeDocument/2006/relationships/slideLayout" Target="../slideLayouts/slideLayout18.xml"/><Relationship Id="rId4" Type="http://schemas.openxmlformats.org/officeDocument/2006/relationships/image" Target="../media/image105.png"/></Relationships>
</file>

<file path=ppt/slides/_rels/slide55.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55.xml"/><Relationship Id="rId1" Type="http://schemas.openxmlformats.org/officeDocument/2006/relationships/slideLayout" Target="../slideLayouts/slideLayout18.xml"/><Relationship Id="rId4" Type="http://schemas.openxmlformats.org/officeDocument/2006/relationships/image" Target="../media/image108.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1.xml"/></Relationships>
</file>

<file path=ppt/slides/_rels/slide5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7.xml"/><Relationship Id="rId1" Type="http://schemas.openxmlformats.org/officeDocument/2006/relationships/slideLayout" Target="../slideLayouts/slideLayout14.xml"/><Relationship Id="rId4" Type="http://schemas.openxmlformats.org/officeDocument/2006/relationships/image" Target="../media/image29.png"/></Relationships>
</file>

<file path=ppt/slides/_rels/slide5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8.xml"/><Relationship Id="rId1" Type="http://schemas.openxmlformats.org/officeDocument/2006/relationships/slideLayout" Target="../slideLayouts/slideLayout14.xml"/><Relationship Id="rId6" Type="http://schemas.openxmlformats.org/officeDocument/2006/relationships/image" Target="../media/image29.png"/><Relationship Id="rId5" Type="http://schemas.openxmlformats.org/officeDocument/2006/relationships/image" Target="../media/image34.png"/><Relationship Id="rId4" Type="http://schemas.openxmlformats.org/officeDocument/2006/relationships/image" Target="../media/image23.png"/></Relationships>
</file>

<file path=ppt/slides/_rels/slide59.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59.xml"/><Relationship Id="rId1" Type="http://schemas.openxmlformats.org/officeDocument/2006/relationships/slideLayout" Target="../slideLayouts/slideLayout18.xml"/><Relationship Id="rId4" Type="http://schemas.openxmlformats.org/officeDocument/2006/relationships/image" Target="../media/image98.pn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21.png"/></Relationships>
</file>

<file path=ppt/slides/_rels/slide60.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60.xml"/><Relationship Id="rId1" Type="http://schemas.openxmlformats.org/officeDocument/2006/relationships/slideLayout" Target="../slideLayouts/slideLayout18.xml"/><Relationship Id="rId4" Type="http://schemas.openxmlformats.org/officeDocument/2006/relationships/image" Target="../media/image110.png"/></Relationships>
</file>

<file path=ppt/slides/_rels/slide6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61.xml"/><Relationship Id="rId1" Type="http://schemas.openxmlformats.org/officeDocument/2006/relationships/slideLayout" Target="../slideLayouts/slideLayout1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1.xml"/></Relationships>
</file>

<file path=ppt/slides/_rels/slide63.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1.png"/><Relationship Id="rId7" Type="http://schemas.openxmlformats.org/officeDocument/2006/relationships/image" Target="../media/image22.png"/><Relationship Id="rId2" Type="http://schemas.openxmlformats.org/officeDocument/2006/relationships/notesSlide" Target="../notesSlides/notesSlide63.xml"/><Relationship Id="rId1" Type="http://schemas.openxmlformats.org/officeDocument/2006/relationships/slideLayout" Target="../slideLayouts/slideLayout12.xml"/><Relationship Id="rId6" Type="http://schemas.openxmlformats.org/officeDocument/2006/relationships/image" Target="../media/image24.png"/><Relationship Id="rId5" Type="http://schemas.openxmlformats.org/officeDocument/2006/relationships/image" Target="../media/image23.png"/><Relationship Id="rId10" Type="http://schemas.openxmlformats.org/officeDocument/2006/relationships/image" Target="../media/image30.png"/><Relationship Id="rId4" Type="http://schemas.openxmlformats.org/officeDocument/2006/relationships/image" Target="../media/image20.png"/><Relationship Id="rId9" Type="http://schemas.openxmlformats.org/officeDocument/2006/relationships/image" Target="../media/image29.png"/></Relationships>
</file>

<file path=ppt/slides/_rels/slide64.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1.png"/><Relationship Id="rId7" Type="http://schemas.openxmlformats.org/officeDocument/2006/relationships/image" Target="../media/image30.png"/><Relationship Id="rId2" Type="http://schemas.openxmlformats.org/officeDocument/2006/relationships/notesSlide" Target="../notesSlides/notesSlide64.xml"/><Relationship Id="rId1" Type="http://schemas.openxmlformats.org/officeDocument/2006/relationships/slideLayout" Target="../slideLayouts/slideLayout14.xml"/><Relationship Id="rId6" Type="http://schemas.openxmlformats.org/officeDocument/2006/relationships/image" Target="../media/image29.png"/><Relationship Id="rId5" Type="http://schemas.openxmlformats.org/officeDocument/2006/relationships/image" Target="../media/image24.png"/><Relationship Id="rId10" Type="http://schemas.openxmlformats.org/officeDocument/2006/relationships/image" Target="../media/image37.jpg"/><Relationship Id="rId4" Type="http://schemas.openxmlformats.org/officeDocument/2006/relationships/image" Target="../media/image23.png"/><Relationship Id="rId9" Type="http://schemas.openxmlformats.org/officeDocument/2006/relationships/hyperlink" Target="http://www.youtube.com/watch?v=DN5ZcGKwm7U" TargetMode="External"/></Relationships>
</file>

<file path=ppt/slides/_rels/slide65.xml.rels><?xml version="1.0" encoding="UTF-8" standalone="yes"?>
<Relationships xmlns="http://schemas.openxmlformats.org/package/2006/relationships"><Relationship Id="rId3" Type="http://schemas.openxmlformats.org/officeDocument/2006/relationships/hyperlink" Target="https://groups.google.com/a/dartmouth.edu/g/splice-outreach-group" TargetMode="External"/><Relationship Id="rId2" Type="http://schemas.openxmlformats.org/officeDocument/2006/relationships/notesSlide" Target="../notesSlides/notesSlide65.xml"/><Relationship Id="rId1" Type="http://schemas.openxmlformats.org/officeDocument/2006/relationships/slideLayout" Target="../slideLayouts/slideLayout15.xml"/><Relationship Id="rId4" Type="http://schemas.openxmlformats.org/officeDocument/2006/relationships/image" Target="../media/image7.pn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1.xml"/></Relationships>
</file>

<file path=ppt/slides/_rels/slide67.xml.rels><?xml version="1.0" encoding="UTF-8" standalone="yes"?>
<Relationships xmlns="http://schemas.openxmlformats.org/package/2006/relationships"><Relationship Id="rId8" Type="http://schemas.openxmlformats.org/officeDocument/2006/relationships/image" Target="../media/image116.png"/><Relationship Id="rId3" Type="http://schemas.openxmlformats.org/officeDocument/2006/relationships/image" Target="../media/image111.png"/><Relationship Id="rId7" Type="http://schemas.openxmlformats.org/officeDocument/2006/relationships/image" Target="../media/image115.png"/><Relationship Id="rId2" Type="http://schemas.openxmlformats.org/officeDocument/2006/relationships/notesSlide" Target="../notesSlides/notesSlide67.xml"/><Relationship Id="rId1" Type="http://schemas.openxmlformats.org/officeDocument/2006/relationships/slideLayout" Target="../slideLayouts/slideLayout12.xml"/><Relationship Id="rId6" Type="http://schemas.openxmlformats.org/officeDocument/2006/relationships/image" Target="../media/image114.png"/><Relationship Id="rId5" Type="http://schemas.openxmlformats.org/officeDocument/2006/relationships/image" Target="../media/image113.png"/><Relationship Id="rId4" Type="http://schemas.openxmlformats.org/officeDocument/2006/relationships/image" Target="../media/image112.png"/><Relationship Id="rId9" Type="http://schemas.openxmlformats.org/officeDocument/2006/relationships/image" Target="../media/image117.png"/></Relationships>
</file>

<file path=ppt/slides/_rels/slide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24.png"/><Relationship Id="rId11" Type="http://schemas.openxmlformats.org/officeDocument/2006/relationships/image" Target="../media/image28.png"/><Relationship Id="rId5" Type="http://schemas.openxmlformats.org/officeDocument/2006/relationships/image" Target="../media/image23.png"/><Relationship Id="rId10" Type="http://schemas.openxmlformats.org/officeDocument/2006/relationships/image" Target="../media/image27.png"/><Relationship Id="rId4" Type="http://schemas.openxmlformats.org/officeDocument/2006/relationships/image" Target="../media/image22.png"/><Relationship Id="rId9" Type="http://schemas.openxmlformats.org/officeDocument/2006/relationships/image" Target="../media/image26.png"/></Relationships>
</file>

<file path=ppt/slides/_rels/slide8.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1.png"/><Relationship Id="rId7"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14.xml"/><Relationship Id="rId6" Type="http://schemas.openxmlformats.org/officeDocument/2006/relationships/image" Target="../media/image24.png"/><Relationship Id="rId5" Type="http://schemas.openxmlformats.org/officeDocument/2006/relationships/image" Target="../media/image23.png"/><Relationship Id="rId10" Type="http://schemas.openxmlformats.org/officeDocument/2006/relationships/image" Target="../media/image31.png"/><Relationship Id="rId4" Type="http://schemas.openxmlformats.org/officeDocument/2006/relationships/image" Target="../media/image20.png"/><Relationship Id="rId9" Type="http://schemas.openxmlformats.org/officeDocument/2006/relationships/image" Target="../media/image30.png"/></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29.png"/><Relationship Id="rId5" Type="http://schemas.openxmlformats.org/officeDocument/2006/relationships/image" Target="../media/image24.png"/><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p21"/>
          <p:cNvSpPr txBox="1">
            <a:spLocks noGrp="1"/>
          </p:cNvSpPr>
          <p:nvPr>
            <p:ph type="ctrTitle"/>
          </p:nvPr>
        </p:nvSpPr>
        <p:spPr>
          <a:xfrm>
            <a:off x="727950" y="1970675"/>
            <a:ext cx="7688100" cy="1526700"/>
          </a:xfrm>
          <a:prstGeom prst="rect">
            <a:avLst/>
          </a:prstGeom>
        </p:spPr>
        <p:txBody>
          <a:bodyPr spcFirstLastPara="1" wrap="square" lIns="91425" tIns="91425" rIns="91425" bIns="91425" anchor="ctr" anchorCtr="0">
            <a:normAutofit/>
          </a:bodyPr>
          <a:lstStyle/>
          <a:p>
            <a:pPr marL="0" lvl="0" indent="0" algn="ctr" rtl="0">
              <a:spcBef>
                <a:spcPts val="0"/>
              </a:spcBef>
              <a:spcAft>
                <a:spcPts val="0"/>
              </a:spcAft>
              <a:buNone/>
            </a:pPr>
            <a:r>
              <a:rPr lang="en" dirty="0">
                <a:solidFill>
                  <a:srgbClr val="43976C"/>
                </a:solidFill>
              </a:rPr>
              <a:t>Smart Use of </a:t>
            </a:r>
            <a:br>
              <a:rPr lang="en" dirty="0">
                <a:solidFill>
                  <a:srgbClr val="43976C"/>
                </a:solidFill>
              </a:rPr>
            </a:br>
            <a:r>
              <a:rPr lang="en" dirty="0">
                <a:solidFill>
                  <a:srgbClr val="43976C"/>
                </a:solidFill>
              </a:rPr>
              <a:t>Smart Devices in Your Home</a:t>
            </a:r>
            <a:endParaRPr dirty="0">
              <a:solidFill>
                <a:srgbClr val="43976C"/>
              </a:solidFill>
            </a:endParaRPr>
          </a:p>
        </p:txBody>
      </p:sp>
      <p:sp>
        <p:nvSpPr>
          <p:cNvPr id="141" name="Google Shape;141;p21"/>
          <p:cNvSpPr txBox="1"/>
          <p:nvPr/>
        </p:nvSpPr>
        <p:spPr>
          <a:xfrm>
            <a:off x="1534100" y="3497375"/>
            <a:ext cx="6260700" cy="523200"/>
          </a:xfrm>
          <a:prstGeom prst="rect">
            <a:avLst/>
          </a:prstGeom>
          <a:noFill/>
          <a:ln>
            <a:noFill/>
          </a:ln>
        </p:spPr>
        <p:txBody>
          <a:bodyPr spcFirstLastPara="1" wrap="square" lIns="91425" tIns="91425" rIns="91425" bIns="91425" anchor="t" anchorCtr="0">
            <a:spAutoFit/>
          </a:bodyPr>
          <a:lstStyle/>
          <a:p>
            <a:pPr marL="0" lvl="0" indent="0" algn="ctr" rtl="0">
              <a:lnSpc>
                <a:spcPct val="140010"/>
              </a:lnSpc>
              <a:spcBef>
                <a:spcPts val="0"/>
              </a:spcBef>
              <a:spcAft>
                <a:spcPts val="0"/>
              </a:spcAft>
              <a:buNone/>
            </a:pPr>
            <a:r>
              <a:rPr lang="en" sz="2200" i="1" dirty="0">
                <a:solidFill>
                  <a:srgbClr val="43976C"/>
                </a:solidFill>
                <a:latin typeface="Open Sans"/>
                <a:ea typeface="Open Sans"/>
                <a:cs typeface="Open Sans"/>
                <a:sym typeface="Open Sans"/>
              </a:rPr>
              <a:t>An Hands-On Night of Learning at the </a:t>
            </a:r>
            <a:r>
              <a:rPr lang="en" sz="2200" i="1" dirty="0" err="1">
                <a:solidFill>
                  <a:srgbClr val="43976C"/>
                </a:solidFill>
                <a:latin typeface="Open Sans"/>
                <a:ea typeface="Open Sans"/>
                <a:cs typeface="Open Sans"/>
                <a:sym typeface="Open Sans"/>
              </a:rPr>
              <a:t>Montshire</a:t>
            </a:r>
            <a:endParaRPr sz="2200" i="1" dirty="0">
              <a:solidFill>
                <a:srgbClr val="43976C"/>
              </a:solidFill>
              <a:latin typeface="Open Sans"/>
              <a:ea typeface="Open Sans"/>
              <a:cs typeface="Open Sans"/>
              <a:sym typeface="Open Sans"/>
            </a:endParaRPr>
          </a:p>
        </p:txBody>
      </p:sp>
      <p:sp>
        <p:nvSpPr>
          <p:cNvPr id="142" name="Google Shape;142;p21"/>
          <p:cNvSpPr txBox="1"/>
          <p:nvPr/>
        </p:nvSpPr>
        <p:spPr>
          <a:xfrm>
            <a:off x="3072000" y="1526275"/>
            <a:ext cx="3000000" cy="338700"/>
          </a:xfrm>
          <a:prstGeom prst="rect">
            <a:avLst/>
          </a:prstGeom>
          <a:noFill/>
          <a:ln>
            <a:noFill/>
          </a:ln>
        </p:spPr>
        <p:txBody>
          <a:bodyPr spcFirstLastPara="1" wrap="square" lIns="91425" tIns="91425" rIns="91425" bIns="91425" anchor="t" anchorCtr="0">
            <a:spAutoFit/>
          </a:bodyPr>
          <a:lstStyle/>
          <a:p>
            <a:pPr marL="0" lvl="0" indent="0" algn="ctr" rtl="0">
              <a:lnSpc>
                <a:spcPct val="140010"/>
              </a:lnSpc>
              <a:spcBef>
                <a:spcPts val="0"/>
              </a:spcBef>
              <a:spcAft>
                <a:spcPts val="0"/>
              </a:spcAft>
              <a:buNone/>
            </a:pPr>
            <a:r>
              <a:rPr lang="en" sz="1000" i="1">
                <a:solidFill>
                  <a:schemeClr val="dk2"/>
                </a:solidFill>
                <a:latin typeface="Open Sans"/>
                <a:ea typeface="Open Sans"/>
                <a:cs typeface="Open Sans"/>
                <a:sym typeface="Open Sans"/>
              </a:rPr>
              <a:t>presents</a:t>
            </a:r>
            <a:endParaRPr sz="1000" i="1"/>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p30"/>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10</a:t>
            </a:fld>
            <a:endParaRPr/>
          </a:p>
        </p:txBody>
      </p:sp>
      <p:pic>
        <p:nvPicPr>
          <p:cNvPr id="297" name="Google Shape;297;p30"/>
          <p:cNvPicPr preferRelativeResize="0"/>
          <p:nvPr/>
        </p:nvPicPr>
        <p:blipFill>
          <a:blip r:embed="rId3">
            <a:alphaModFix/>
          </a:blip>
          <a:stretch>
            <a:fillRect/>
          </a:stretch>
        </p:blipFill>
        <p:spPr>
          <a:xfrm>
            <a:off x="1167300" y="392575"/>
            <a:ext cx="7010400" cy="2828925"/>
          </a:xfrm>
          <a:prstGeom prst="rect">
            <a:avLst/>
          </a:prstGeom>
          <a:noFill/>
          <a:ln w="19050" cap="flat" cmpd="sng">
            <a:solidFill>
              <a:schemeClr val="dk2"/>
            </a:solidFill>
            <a:prstDash val="solid"/>
            <a:round/>
            <a:headEnd type="none" w="sm" len="sm"/>
            <a:tailEnd type="none" w="sm" len="sm"/>
          </a:ln>
        </p:spPr>
      </p:pic>
      <p:sp>
        <p:nvSpPr>
          <p:cNvPr id="298" name="Google Shape;298;p30"/>
          <p:cNvSpPr txBox="1"/>
          <p:nvPr/>
        </p:nvSpPr>
        <p:spPr>
          <a:xfrm>
            <a:off x="555900" y="3456850"/>
            <a:ext cx="3261000" cy="1293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800" i="1">
                <a:solidFill>
                  <a:srgbClr val="1B1A1A"/>
                </a:solidFill>
                <a:latin typeface="Lato"/>
                <a:ea typeface="Lato"/>
                <a:cs typeface="Lato"/>
                <a:sym typeface="Lato"/>
              </a:rPr>
              <a:t>“The family kept the four pounds of cookies but will not be keeping the dollhouse, a $170 Kidcraft Sparkle Mansion.”</a:t>
            </a:r>
            <a:endParaRPr sz="1800" i="1">
              <a:solidFill>
                <a:srgbClr val="1B1A1A"/>
              </a:solidFill>
              <a:latin typeface="Lato"/>
              <a:ea typeface="Lato"/>
              <a:cs typeface="Lato"/>
              <a:sym typeface="Lato"/>
            </a:endParaRPr>
          </a:p>
        </p:txBody>
      </p:sp>
      <p:sp>
        <p:nvSpPr>
          <p:cNvPr id="299" name="Google Shape;299;p30"/>
          <p:cNvSpPr txBox="1"/>
          <p:nvPr/>
        </p:nvSpPr>
        <p:spPr>
          <a:xfrm>
            <a:off x="0" y="4870175"/>
            <a:ext cx="89349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800">
                <a:latin typeface="Lato"/>
                <a:ea typeface="Lato"/>
                <a:cs typeface="Lato"/>
                <a:sym typeface="Lato"/>
              </a:rPr>
              <a:t>https://www.wnep.com/article/news/local/bradford-county/little-girl-orders-dollhouse-and-cookies-from-amazons-alexa-racks-up-big-bill/523-0e858c89-0050-4d61-b4c1-6093aa89753d</a:t>
            </a:r>
            <a:endParaRPr sz="800">
              <a:latin typeface="Lato"/>
              <a:ea typeface="Lato"/>
              <a:cs typeface="Lato"/>
              <a:sym typeface="Lato"/>
            </a:endParaRPr>
          </a:p>
        </p:txBody>
      </p:sp>
      <p:pic>
        <p:nvPicPr>
          <p:cNvPr id="300" name="Google Shape;300;p30"/>
          <p:cNvPicPr preferRelativeResize="0"/>
          <p:nvPr/>
        </p:nvPicPr>
        <p:blipFill rotWithShape="1">
          <a:blip r:embed="rId4">
            <a:alphaModFix/>
          </a:blip>
          <a:srcRect r="54342"/>
          <a:stretch/>
        </p:blipFill>
        <p:spPr>
          <a:xfrm>
            <a:off x="4052100" y="2900350"/>
            <a:ext cx="2268649" cy="1897350"/>
          </a:xfrm>
          <a:prstGeom prst="rect">
            <a:avLst/>
          </a:prstGeom>
          <a:noFill/>
          <a:ln w="19050" cap="flat" cmpd="sng">
            <a:solidFill>
              <a:schemeClr val="dk2"/>
            </a:solidFill>
            <a:prstDash val="solid"/>
            <a:round/>
            <a:headEnd type="none" w="sm" len="sm"/>
            <a:tailEnd type="none" w="sm" len="sm"/>
          </a:ln>
        </p:spPr>
      </p:pic>
      <p:pic>
        <p:nvPicPr>
          <p:cNvPr id="301" name="Google Shape;301;p30"/>
          <p:cNvPicPr preferRelativeResize="0"/>
          <p:nvPr/>
        </p:nvPicPr>
        <p:blipFill rotWithShape="1">
          <a:blip r:embed="rId4">
            <a:alphaModFix/>
          </a:blip>
          <a:srcRect l="48024" r="8375"/>
          <a:stretch/>
        </p:blipFill>
        <p:spPr>
          <a:xfrm>
            <a:off x="6555950" y="2900350"/>
            <a:ext cx="2166400" cy="1897350"/>
          </a:xfrm>
          <a:prstGeom prst="rect">
            <a:avLst/>
          </a:prstGeom>
          <a:noFill/>
          <a:ln w="19050" cap="flat" cmpd="sng">
            <a:solidFill>
              <a:schemeClr val="dk2"/>
            </a:solidFill>
            <a:prstDash val="solid"/>
            <a:round/>
            <a:headEnd type="none" w="sm" len="sm"/>
            <a:tailEnd type="none" w="sm" len="sm"/>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9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pic>
        <p:nvPicPr>
          <p:cNvPr id="306" name="Google Shape;306;p31"/>
          <p:cNvPicPr preferRelativeResize="0"/>
          <p:nvPr/>
        </p:nvPicPr>
        <p:blipFill>
          <a:blip r:embed="rId3">
            <a:alphaModFix/>
          </a:blip>
          <a:stretch>
            <a:fillRect/>
          </a:stretch>
        </p:blipFill>
        <p:spPr>
          <a:xfrm>
            <a:off x="4988560" y="313500"/>
            <a:ext cx="3768876" cy="4175544"/>
          </a:xfrm>
          <a:prstGeom prst="rect">
            <a:avLst/>
          </a:prstGeom>
          <a:noFill/>
          <a:ln>
            <a:noFill/>
          </a:ln>
        </p:spPr>
      </p:pic>
      <p:sp>
        <p:nvSpPr>
          <p:cNvPr id="307" name="Google Shape;307;p31"/>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11</a:t>
            </a:fld>
            <a:endParaRPr/>
          </a:p>
        </p:txBody>
      </p:sp>
      <p:pic>
        <p:nvPicPr>
          <p:cNvPr id="308" name="Google Shape;308;p31"/>
          <p:cNvPicPr preferRelativeResize="0"/>
          <p:nvPr/>
        </p:nvPicPr>
        <p:blipFill>
          <a:blip r:embed="rId4">
            <a:alphaModFix/>
          </a:blip>
          <a:stretch>
            <a:fillRect/>
          </a:stretch>
        </p:blipFill>
        <p:spPr>
          <a:xfrm>
            <a:off x="6561924" y="3037502"/>
            <a:ext cx="1145774" cy="1145743"/>
          </a:xfrm>
          <a:prstGeom prst="rect">
            <a:avLst/>
          </a:prstGeom>
          <a:noFill/>
          <a:ln>
            <a:noFill/>
          </a:ln>
        </p:spPr>
      </p:pic>
      <p:pic>
        <p:nvPicPr>
          <p:cNvPr id="309" name="Google Shape;309;p31"/>
          <p:cNvPicPr preferRelativeResize="0"/>
          <p:nvPr/>
        </p:nvPicPr>
        <p:blipFill>
          <a:blip r:embed="rId5">
            <a:alphaModFix/>
          </a:blip>
          <a:stretch>
            <a:fillRect/>
          </a:stretch>
        </p:blipFill>
        <p:spPr>
          <a:xfrm flipH="1">
            <a:off x="7585448" y="3408270"/>
            <a:ext cx="679163" cy="679132"/>
          </a:xfrm>
          <a:prstGeom prst="rect">
            <a:avLst/>
          </a:prstGeom>
          <a:noFill/>
          <a:ln>
            <a:noFill/>
          </a:ln>
        </p:spPr>
      </p:pic>
      <p:sp>
        <p:nvSpPr>
          <p:cNvPr id="310" name="Google Shape;310;p31"/>
          <p:cNvSpPr txBox="1">
            <a:spLocks noGrp="1"/>
          </p:cNvSpPr>
          <p:nvPr>
            <p:ph type="title"/>
          </p:nvPr>
        </p:nvSpPr>
        <p:spPr>
          <a:xfrm>
            <a:off x="306750" y="1563375"/>
            <a:ext cx="4767300" cy="29613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4800">
                <a:solidFill>
                  <a:srgbClr val="673AB7"/>
                </a:solidFill>
              </a:rPr>
              <a:t>Unauthorized Remote Access to Devices</a:t>
            </a:r>
            <a:endParaRPr sz="4800">
              <a:solidFill>
                <a:srgbClr val="673AB7"/>
              </a:solidFill>
            </a:endParaRPr>
          </a:p>
        </p:txBody>
      </p:sp>
      <p:pic>
        <p:nvPicPr>
          <p:cNvPr id="311" name="Google Shape;311;p31"/>
          <p:cNvPicPr preferRelativeResize="0"/>
          <p:nvPr/>
        </p:nvPicPr>
        <p:blipFill>
          <a:blip r:embed="rId6">
            <a:alphaModFix/>
          </a:blip>
          <a:stretch>
            <a:fillRect/>
          </a:stretch>
        </p:blipFill>
        <p:spPr>
          <a:xfrm>
            <a:off x="5729448" y="1897288"/>
            <a:ext cx="1398548" cy="1007975"/>
          </a:xfrm>
          <a:prstGeom prst="rect">
            <a:avLst/>
          </a:prstGeom>
          <a:noFill/>
          <a:ln>
            <a:noFill/>
          </a:ln>
        </p:spPr>
      </p:pic>
      <p:pic>
        <p:nvPicPr>
          <p:cNvPr id="312" name="Google Shape;312;p31"/>
          <p:cNvPicPr preferRelativeResize="0"/>
          <p:nvPr/>
        </p:nvPicPr>
        <p:blipFill>
          <a:blip r:embed="rId7">
            <a:alphaModFix/>
          </a:blip>
          <a:stretch>
            <a:fillRect/>
          </a:stretch>
        </p:blipFill>
        <p:spPr>
          <a:xfrm>
            <a:off x="3883138" y="3681698"/>
            <a:ext cx="1145776" cy="1145776"/>
          </a:xfrm>
          <a:prstGeom prst="rect">
            <a:avLst/>
          </a:prstGeom>
          <a:noFill/>
          <a:ln>
            <a:noFill/>
          </a:ln>
        </p:spPr>
      </p:pic>
      <p:cxnSp>
        <p:nvCxnSpPr>
          <p:cNvPr id="313" name="Google Shape;313;p31"/>
          <p:cNvCxnSpPr>
            <a:stCxn id="312" idx="3"/>
            <a:endCxn id="311" idx="2"/>
          </p:cNvCxnSpPr>
          <p:nvPr/>
        </p:nvCxnSpPr>
        <p:spPr>
          <a:xfrm rot="10800000" flipH="1">
            <a:off x="5028913" y="2905185"/>
            <a:ext cx="1399800" cy="1349400"/>
          </a:xfrm>
          <a:prstGeom prst="curvedConnector2">
            <a:avLst/>
          </a:prstGeom>
          <a:noFill/>
          <a:ln w="9525" cap="flat" cmpd="sng">
            <a:solidFill>
              <a:srgbClr val="F64848"/>
            </a:solidFill>
            <a:prstDash val="lgDash"/>
            <a:round/>
            <a:headEnd type="none" w="med" len="med"/>
            <a:tailEnd type="stealth" w="med" len="med"/>
          </a:ln>
        </p:spPr>
      </p:cxnSp>
      <p:cxnSp>
        <p:nvCxnSpPr>
          <p:cNvPr id="314" name="Google Shape;314;p31"/>
          <p:cNvCxnSpPr>
            <a:stCxn id="315" idx="2"/>
            <a:endCxn id="311" idx="3"/>
          </p:cNvCxnSpPr>
          <p:nvPr/>
        </p:nvCxnSpPr>
        <p:spPr>
          <a:xfrm rot="5400000">
            <a:off x="7279889" y="1238246"/>
            <a:ext cx="1011000" cy="1314900"/>
          </a:xfrm>
          <a:prstGeom prst="curvedConnector2">
            <a:avLst/>
          </a:prstGeom>
          <a:noFill/>
          <a:ln w="9525" cap="flat" cmpd="sng">
            <a:solidFill>
              <a:srgbClr val="3C78D8"/>
            </a:solidFill>
            <a:prstDash val="solid"/>
            <a:round/>
            <a:headEnd type="none" w="med" len="med"/>
            <a:tailEnd type="stealth" w="med" len="med"/>
          </a:ln>
        </p:spPr>
      </p:cxnSp>
      <p:pic>
        <p:nvPicPr>
          <p:cNvPr id="315" name="Google Shape;315;p31"/>
          <p:cNvPicPr preferRelativeResize="0"/>
          <p:nvPr/>
        </p:nvPicPr>
        <p:blipFill>
          <a:blip r:embed="rId8">
            <a:alphaModFix/>
          </a:blip>
          <a:stretch>
            <a:fillRect/>
          </a:stretch>
        </p:blipFill>
        <p:spPr>
          <a:xfrm>
            <a:off x="7869951" y="244422"/>
            <a:ext cx="1145774" cy="1145774"/>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1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1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Google Shape;320;p32"/>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12</a:t>
            </a:fld>
            <a:endParaRPr/>
          </a:p>
        </p:txBody>
      </p:sp>
      <p:pic>
        <p:nvPicPr>
          <p:cNvPr id="321" name="Google Shape;321;p32"/>
          <p:cNvPicPr preferRelativeResize="0"/>
          <p:nvPr/>
        </p:nvPicPr>
        <p:blipFill rotWithShape="1">
          <a:blip r:embed="rId3">
            <a:alphaModFix/>
          </a:blip>
          <a:srcRect l="1923" t="2482" r="5174" b="83247"/>
          <a:stretch/>
        </p:blipFill>
        <p:spPr>
          <a:xfrm>
            <a:off x="1161450" y="415050"/>
            <a:ext cx="7614925" cy="906525"/>
          </a:xfrm>
          <a:prstGeom prst="rect">
            <a:avLst/>
          </a:prstGeom>
          <a:noFill/>
          <a:ln w="19050" cap="flat" cmpd="sng">
            <a:solidFill>
              <a:schemeClr val="dk2"/>
            </a:solidFill>
            <a:prstDash val="solid"/>
            <a:round/>
            <a:headEnd type="none" w="sm" len="sm"/>
            <a:tailEnd type="none" w="sm" len="sm"/>
          </a:ln>
        </p:spPr>
      </p:pic>
      <p:pic>
        <p:nvPicPr>
          <p:cNvPr id="322" name="Google Shape;322;p32"/>
          <p:cNvPicPr preferRelativeResize="0"/>
          <p:nvPr/>
        </p:nvPicPr>
        <p:blipFill rotWithShape="1">
          <a:blip r:embed="rId3">
            <a:alphaModFix/>
          </a:blip>
          <a:srcRect t="27023"/>
          <a:stretch/>
        </p:blipFill>
        <p:spPr>
          <a:xfrm>
            <a:off x="4134300" y="1464125"/>
            <a:ext cx="4563424" cy="2581250"/>
          </a:xfrm>
          <a:prstGeom prst="rect">
            <a:avLst/>
          </a:prstGeom>
          <a:noFill/>
          <a:ln>
            <a:noFill/>
          </a:ln>
        </p:spPr>
      </p:pic>
      <p:sp>
        <p:nvSpPr>
          <p:cNvPr id="323" name="Google Shape;323;p32"/>
          <p:cNvSpPr txBox="1"/>
          <p:nvPr/>
        </p:nvSpPr>
        <p:spPr>
          <a:xfrm>
            <a:off x="624600" y="1484850"/>
            <a:ext cx="3000000" cy="2539800"/>
          </a:xfrm>
          <a:prstGeom prst="rect">
            <a:avLst/>
          </a:prstGeom>
          <a:noFill/>
          <a:ln>
            <a:noFill/>
          </a:ln>
        </p:spPr>
        <p:txBody>
          <a:bodyPr spcFirstLastPara="1" wrap="square" lIns="91425" tIns="91425" rIns="91425" bIns="91425" anchor="t" anchorCtr="0">
            <a:spAutoFit/>
          </a:bodyPr>
          <a:lstStyle/>
          <a:p>
            <a:pPr marL="0" lvl="0" indent="0" algn="l" rtl="0">
              <a:lnSpc>
                <a:spcPct val="150000"/>
              </a:lnSpc>
              <a:spcBef>
                <a:spcPts val="2000"/>
              </a:spcBef>
              <a:spcAft>
                <a:spcPts val="2000"/>
              </a:spcAft>
              <a:buNone/>
            </a:pPr>
            <a:r>
              <a:rPr lang="en" sz="1800" i="1">
                <a:solidFill>
                  <a:srgbClr val="121212"/>
                </a:solidFill>
                <a:latin typeface="Lato"/>
                <a:ea typeface="Lato"/>
                <a:cs typeface="Lato"/>
                <a:sym typeface="Lato"/>
              </a:rPr>
              <a:t>“‘They could be watching and making note of our schedules. If they are hacking our system, it's registered to our home address so they would have our address,’ Reed said.”</a:t>
            </a:r>
            <a:endParaRPr sz="1800" i="1"/>
          </a:p>
        </p:txBody>
      </p:sp>
      <p:sp>
        <p:nvSpPr>
          <p:cNvPr id="324" name="Google Shape;324;p32"/>
          <p:cNvSpPr txBox="1"/>
          <p:nvPr/>
        </p:nvSpPr>
        <p:spPr>
          <a:xfrm>
            <a:off x="1161450" y="4749850"/>
            <a:ext cx="6821100" cy="3387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2000"/>
              </a:spcBef>
              <a:spcAft>
                <a:spcPts val="2000"/>
              </a:spcAft>
              <a:buNone/>
            </a:pPr>
            <a:r>
              <a:rPr lang="en" sz="1000">
                <a:solidFill>
                  <a:srgbClr val="121212"/>
                </a:solidFill>
                <a:latin typeface="Lato"/>
                <a:ea typeface="Lato"/>
                <a:cs typeface="Lato"/>
                <a:sym typeface="Lato"/>
              </a:rPr>
              <a:t>https://wset.com/news/local/look-behind-you-va-family-says-hackers-used-ring-cameras-to-taunt-their-children</a:t>
            </a:r>
            <a:endParaRPr sz="1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p33"/>
          <p:cNvSpPr/>
          <p:nvPr/>
        </p:nvSpPr>
        <p:spPr>
          <a:xfrm>
            <a:off x="3565800" y="1106225"/>
            <a:ext cx="2000700" cy="470700"/>
          </a:xfrm>
          <a:prstGeom prst="roundRect">
            <a:avLst>
              <a:gd name="adj" fmla="val 16667"/>
            </a:avLst>
          </a:prstGeom>
          <a:solidFill>
            <a:srgbClr val="FCE5C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 name="Google Shape;330;p33"/>
          <p:cNvSpPr txBox="1">
            <a:spLocks noGrp="1"/>
          </p:cNvSpPr>
          <p:nvPr>
            <p:ph type="body" idx="1"/>
          </p:nvPr>
        </p:nvSpPr>
        <p:spPr>
          <a:xfrm>
            <a:off x="727650" y="1116800"/>
            <a:ext cx="7688700" cy="3331500"/>
          </a:xfrm>
          <a:prstGeom prst="rect">
            <a:avLst/>
          </a:prstGeom>
        </p:spPr>
        <p:txBody>
          <a:bodyPr spcFirstLastPara="1" wrap="square" lIns="91425" tIns="91425" rIns="91425" bIns="91425" anchor="t" anchorCtr="0">
            <a:normAutofit/>
          </a:bodyPr>
          <a:lstStyle/>
          <a:p>
            <a:pPr marL="0" lvl="0" indent="0" algn="ctr" rtl="0">
              <a:spcBef>
                <a:spcPts val="0"/>
              </a:spcBef>
              <a:spcAft>
                <a:spcPts val="0"/>
              </a:spcAft>
              <a:buNone/>
            </a:pPr>
            <a:r>
              <a:rPr lang="en"/>
              <a:t>3 minute discussion:</a:t>
            </a:r>
            <a:endParaRPr/>
          </a:p>
          <a:p>
            <a:pPr marL="0" lvl="0" indent="0" algn="ctr" rtl="0">
              <a:spcBef>
                <a:spcPts val="1200"/>
              </a:spcBef>
              <a:spcAft>
                <a:spcPts val="0"/>
              </a:spcAft>
              <a:buNone/>
            </a:pPr>
            <a:endParaRPr sz="500"/>
          </a:p>
          <a:p>
            <a:pPr marL="0" lvl="0" indent="0" algn="l" rtl="0">
              <a:spcBef>
                <a:spcPts val="1200"/>
              </a:spcBef>
              <a:spcAft>
                <a:spcPts val="0"/>
              </a:spcAft>
              <a:buNone/>
            </a:pPr>
            <a:r>
              <a:rPr lang="en" sz="2800">
                <a:solidFill>
                  <a:srgbClr val="000000"/>
                </a:solidFill>
              </a:rPr>
              <a:t>How do you or could you use smart devices in your home?</a:t>
            </a:r>
            <a:endParaRPr sz="2800">
              <a:solidFill>
                <a:srgbClr val="000000"/>
              </a:solidFill>
            </a:endParaRPr>
          </a:p>
          <a:p>
            <a:pPr marL="0" lvl="0" indent="0" algn="l" rtl="0">
              <a:spcBef>
                <a:spcPts val="1200"/>
              </a:spcBef>
              <a:spcAft>
                <a:spcPts val="1200"/>
              </a:spcAft>
              <a:buNone/>
            </a:pPr>
            <a:r>
              <a:rPr lang="en" sz="2800">
                <a:solidFill>
                  <a:srgbClr val="000000"/>
                </a:solidFill>
              </a:rPr>
              <a:t>What are your biggest concerns about having smart devices in your home? </a:t>
            </a:r>
            <a:endParaRPr sz="2800"/>
          </a:p>
        </p:txBody>
      </p:sp>
      <p:sp>
        <p:nvSpPr>
          <p:cNvPr id="331" name="Google Shape;331;p33"/>
          <p:cNvSpPr txBox="1">
            <a:spLocks noGrp="1"/>
          </p:cNvSpPr>
          <p:nvPr>
            <p:ph type="title"/>
          </p:nvPr>
        </p:nvSpPr>
        <p:spPr>
          <a:xfrm>
            <a:off x="1005975" y="237988"/>
            <a:ext cx="76887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Table Discussion</a:t>
            </a:r>
            <a:endParaRPr/>
          </a:p>
        </p:txBody>
      </p:sp>
      <p:sp>
        <p:nvSpPr>
          <p:cNvPr id="332" name="Google Shape;332;p33"/>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13</a:t>
            </a:fld>
            <a:endParaRPr/>
          </a:p>
        </p:txBody>
      </p:sp>
      <p:pic>
        <p:nvPicPr>
          <p:cNvPr id="333" name="Google Shape;333;p33" descr="This is a 3 minutes countdown timer with no extra stuff, suitable for professional use." title="3 Minute Countdown timer (Minimal)">
            <a:hlinkClick r:id="rId3"/>
          </p:cNvPr>
          <p:cNvPicPr preferRelativeResize="0"/>
          <p:nvPr/>
        </p:nvPicPr>
        <p:blipFill>
          <a:blip r:embed="rId4">
            <a:alphaModFix/>
          </a:blip>
          <a:stretch>
            <a:fillRect/>
          </a:stretch>
        </p:blipFill>
        <p:spPr>
          <a:xfrm>
            <a:off x="6693975" y="3687506"/>
            <a:ext cx="2000700" cy="1125394"/>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33"/>
                                        </p:tgtEl>
                                        <p:attrNameLst>
                                          <p:attrName>style.visibility</p:attrName>
                                        </p:attrNameLst>
                                      </p:cBhvr>
                                      <p:to>
                                        <p:strVal val="visible"/>
                                      </p:to>
                                    </p:set>
                                    <p:animEffect transition="in" filter="fade">
                                      <p:cBhvr>
                                        <p:cTn id="7" dur="1000"/>
                                        <p:tgtEl>
                                          <p:spTgt spid="3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Google Shape;338;p34"/>
          <p:cNvSpPr/>
          <p:nvPr/>
        </p:nvSpPr>
        <p:spPr>
          <a:xfrm>
            <a:off x="988350" y="980000"/>
            <a:ext cx="7167300" cy="6477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339;p34"/>
          <p:cNvSpPr txBox="1">
            <a:spLocks noGrp="1"/>
          </p:cNvSpPr>
          <p:nvPr>
            <p:ph type="ctrTitle"/>
          </p:nvPr>
        </p:nvSpPr>
        <p:spPr>
          <a:xfrm>
            <a:off x="727950" y="1312675"/>
            <a:ext cx="7688100" cy="913800"/>
          </a:xfrm>
          <a:prstGeom prst="rect">
            <a:avLst/>
          </a:prstGeom>
        </p:spPr>
        <p:txBody>
          <a:bodyPr spcFirstLastPara="1" wrap="square" lIns="91425" tIns="91425" rIns="91425" bIns="91425" anchor="t" anchorCtr="0">
            <a:normAutofit/>
          </a:bodyPr>
          <a:lstStyle/>
          <a:p>
            <a:pPr marL="0" lvl="0" indent="0" algn="ctr" rtl="0">
              <a:spcBef>
                <a:spcPts val="0"/>
              </a:spcBef>
              <a:spcAft>
                <a:spcPts val="0"/>
              </a:spcAft>
              <a:buNone/>
            </a:pPr>
            <a:r>
              <a:rPr lang="en">
                <a:latin typeface="Raleway"/>
                <a:ea typeface="Raleway"/>
                <a:cs typeface="Raleway"/>
                <a:sym typeface="Raleway"/>
              </a:rPr>
              <a:t>What to do?</a:t>
            </a:r>
            <a:endParaRPr sz="3000" b="0" i="1">
              <a:latin typeface="Raleway"/>
              <a:ea typeface="Raleway"/>
              <a:cs typeface="Raleway"/>
              <a:sym typeface="Raleway"/>
            </a:endParaRPr>
          </a:p>
        </p:txBody>
      </p:sp>
      <p:sp>
        <p:nvSpPr>
          <p:cNvPr id="340" name="Google Shape;340;p34"/>
          <p:cNvSpPr txBox="1"/>
          <p:nvPr/>
        </p:nvSpPr>
        <p:spPr>
          <a:xfrm>
            <a:off x="2196000" y="2152200"/>
            <a:ext cx="4752000" cy="554100"/>
          </a:xfrm>
          <a:prstGeom prst="rect">
            <a:avLst/>
          </a:prstGeom>
          <a:noFill/>
          <a:ln>
            <a:noFill/>
          </a:ln>
        </p:spPr>
        <p:txBody>
          <a:bodyPr spcFirstLastPara="1" wrap="square" lIns="91425" tIns="91425" rIns="91425" bIns="91425" anchor="t" anchorCtr="0">
            <a:spAutoFit/>
          </a:bodyPr>
          <a:lstStyle/>
          <a:p>
            <a:pPr marL="0" lvl="0" indent="0" algn="ctr" rtl="0">
              <a:lnSpc>
                <a:spcPct val="150000"/>
              </a:lnSpc>
              <a:spcBef>
                <a:spcPts val="0"/>
              </a:spcBef>
              <a:spcAft>
                <a:spcPts val="1200"/>
              </a:spcAft>
              <a:buNone/>
            </a:pPr>
            <a:r>
              <a:rPr lang="en" sz="2400" i="1">
                <a:solidFill>
                  <a:srgbClr val="111111"/>
                </a:solidFill>
                <a:highlight>
                  <a:schemeClr val="lt1"/>
                </a:highlight>
                <a:latin typeface="Lato"/>
                <a:ea typeface="Lato"/>
                <a:cs typeface="Lato"/>
                <a:sym typeface="Lato"/>
              </a:rPr>
              <a:t>Secure the smart home </a:t>
            </a:r>
            <a:r>
              <a:rPr lang="en" sz="2400" b="1" i="1">
                <a:solidFill>
                  <a:srgbClr val="111111"/>
                </a:solidFill>
                <a:highlight>
                  <a:schemeClr val="lt1"/>
                </a:highlight>
                <a:latin typeface="Lato"/>
                <a:ea typeface="Lato"/>
                <a:cs typeface="Lato"/>
                <a:sym typeface="Lato"/>
              </a:rPr>
              <a:t>lifecycle</a:t>
            </a:r>
            <a:endParaRPr sz="2400" b="1" i="1"/>
          </a:p>
        </p:txBody>
      </p:sp>
      <p:sp>
        <p:nvSpPr>
          <p:cNvPr id="341" name="Google Shape;341;p34"/>
          <p:cNvSpPr/>
          <p:nvPr/>
        </p:nvSpPr>
        <p:spPr>
          <a:xfrm>
            <a:off x="2365200" y="3133025"/>
            <a:ext cx="2206800" cy="669000"/>
          </a:xfrm>
          <a:prstGeom prst="chevron">
            <a:avLst>
              <a:gd name="adj" fmla="val 50000"/>
            </a:avLst>
          </a:prstGeom>
          <a:solidFill>
            <a:srgbClr val="A72A1E"/>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i="1">
                <a:solidFill>
                  <a:schemeClr val="lt1"/>
                </a:solidFill>
                <a:latin typeface="Lato"/>
                <a:ea typeface="Lato"/>
                <a:cs typeface="Lato"/>
                <a:sym typeface="Lato"/>
              </a:rPr>
              <a:t>Installing</a:t>
            </a:r>
            <a:endParaRPr sz="1800" i="1">
              <a:solidFill>
                <a:schemeClr val="lt1"/>
              </a:solidFill>
              <a:latin typeface="Lato"/>
              <a:ea typeface="Lato"/>
              <a:cs typeface="Lato"/>
              <a:sym typeface="Lato"/>
            </a:endParaRPr>
          </a:p>
          <a:p>
            <a:pPr marL="0" lvl="0" indent="0" algn="ctr" rtl="0">
              <a:spcBef>
                <a:spcPts val="0"/>
              </a:spcBef>
              <a:spcAft>
                <a:spcPts val="0"/>
              </a:spcAft>
              <a:buNone/>
            </a:pPr>
            <a:r>
              <a:rPr lang="en">
                <a:solidFill>
                  <a:schemeClr val="lt1"/>
                </a:solidFill>
                <a:latin typeface="Lato"/>
                <a:ea typeface="Lato"/>
                <a:cs typeface="Lato"/>
                <a:sym typeface="Lato"/>
              </a:rPr>
              <a:t>the device</a:t>
            </a:r>
            <a:endParaRPr>
              <a:solidFill>
                <a:srgbClr val="FFFFFF"/>
              </a:solidFill>
              <a:latin typeface="Roboto"/>
              <a:ea typeface="Roboto"/>
              <a:cs typeface="Roboto"/>
              <a:sym typeface="Roboto"/>
            </a:endParaRPr>
          </a:p>
        </p:txBody>
      </p:sp>
      <p:sp>
        <p:nvSpPr>
          <p:cNvPr id="342" name="Google Shape;342;p34"/>
          <p:cNvSpPr/>
          <p:nvPr/>
        </p:nvSpPr>
        <p:spPr>
          <a:xfrm>
            <a:off x="4572000" y="3133025"/>
            <a:ext cx="2206800" cy="669000"/>
          </a:xfrm>
          <a:prstGeom prst="chevron">
            <a:avLst>
              <a:gd name="adj" fmla="val 50000"/>
            </a:avLst>
          </a:prstGeom>
          <a:solidFill>
            <a:srgbClr val="B02C2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i="1">
                <a:solidFill>
                  <a:schemeClr val="lt1"/>
                </a:solidFill>
                <a:latin typeface="Lato"/>
                <a:ea typeface="Lato"/>
                <a:cs typeface="Lato"/>
                <a:sym typeface="Lato"/>
              </a:rPr>
              <a:t>Using</a:t>
            </a:r>
            <a:endParaRPr sz="1800" i="1">
              <a:solidFill>
                <a:schemeClr val="lt1"/>
              </a:solidFill>
              <a:latin typeface="Lato"/>
              <a:ea typeface="Lato"/>
              <a:cs typeface="Lato"/>
              <a:sym typeface="Lato"/>
            </a:endParaRPr>
          </a:p>
          <a:p>
            <a:pPr marL="0" lvl="0" indent="0" algn="ctr" rtl="0">
              <a:spcBef>
                <a:spcPts val="0"/>
              </a:spcBef>
              <a:spcAft>
                <a:spcPts val="0"/>
              </a:spcAft>
              <a:buNone/>
            </a:pPr>
            <a:r>
              <a:rPr lang="en">
                <a:solidFill>
                  <a:schemeClr val="lt1"/>
                </a:solidFill>
                <a:latin typeface="Lato"/>
                <a:ea typeface="Lato"/>
                <a:cs typeface="Lato"/>
                <a:sym typeface="Lato"/>
              </a:rPr>
              <a:t>the device</a:t>
            </a:r>
            <a:endParaRPr>
              <a:solidFill>
                <a:srgbClr val="FFFFFF"/>
              </a:solidFill>
              <a:latin typeface="Roboto"/>
              <a:ea typeface="Roboto"/>
              <a:cs typeface="Roboto"/>
              <a:sym typeface="Roboto"/>
            </a:endParaRPr>
          </a:p>
        </p:txBody>
      </p:sp>
      <p:sp>
        <p:nvSpPr>
          <p:cNvPr id="343" name="Google Shape;343;p34"/>
          <p:cNvSpPr/>
          <p:nvPr/>
        </p:nvSpPr>
        <p:spPr>
          <a:xfrm>
            <a:off x="6778800" y="3133025"/>
            <a:ext cx="2206800" cy="669000"/>
          </a:xfrm>
          <a:prstGeom prst="chevron">
            <a:avLst>
              <a:gd name="adj" fmla="val 50000"/>
            </a:avLst>
          </a:prstGeom>
          <a:solidFill>
            <a:srgbClr val="BE2F2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i="1">
                <a:solidFill>
                  <a:schemeClr val="lt1"/>
                </a:solidFill>
                <a:latin typeface="Lato"/>
                <a:ea typeface="Lato"/>
                <a:cs typeface="Lato"/>
                <a:sym typeface="Lato"/>
              </a:rPr>
              <a:t>Removing</a:t>
            </a:r>
            <a:endParaRPr sz="1800" i="1">
              <a:solidFill>
                <a:schemeClr val="lt1"/>
              </a:solidFill>
              <a:latin typeface="Lato"/>
              <a:ea typeface="Lato"/>
              <a:cs typeface="Lato"/>
              <a:sym typeface="Lato"/>
            </a:endParaRPr>
          </a:p>
          <a:p>
            <a:pPr marL="0" lvl="0" indent="0" algn="ctr" rtl="0">
              <a:spcBef>
                <a:spcPts val="0"/>
              </a:spcBef>
              <a:spcAft>
                <a:spcPts val="0"/>
              </a:spcAft>
              <a:buNone/>
            </a:pPr>
            <a:r>
              <a:rPr lang="en">
                <a:solidFill>
                  <a:schemeClr val="lt1"/>
                </a:solidFill>
                <a:latin typeface="Lato"/>
                <a:ea typeface="Lato"/>
                <a:cs typeface="Lato"/>
                <a:sym typeface="Lato"/>
              </a:rPr>
              <a:t>the device</a:t>
            </a:r>
            <a:endParaRPr>
              <a:solidFill>
                <a:srgbClr val="FFFFFF"/>
              </a:solidFill>
              <a:latin typeface="Roboto"/>
              <a:ea typeface="Roboto"/>
              <a:cs typeface="Roboto"/>
              <a:sym typeface="Roboto"/>
            </a:endParaRPr>
          </a:p>
        </p:txBody>
      </p:sp>
      <p:sp>
        <p:nvSpPr>
          <p:cNvPr id="344" name="Google Shape;344;p34"/>
          <p:cNvSpPr/>
          <p:nvPr/>
        </p:nvSpPr>
        <p:spPr>
          <a:xfrm>
            <a:off x="158400" y="3133025"/>
            <a:ext cx="2206800" cy="669000"/>
          </a:xfrm>
          <a:prstGeom prst="chevron">
            <a:avLst>
              <a:gd name="adj" fmla="val 50000"/>
            </a:avLst>
          </a:prstGeom>
          <a:solidFill>
            <a:srgbClr val="802017"/>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i="1">
                <a:solidFill>
                  <a:schemeClr val="lt1"/>
                </a:solidFill>
                <a:latin typeface="Lato"/>
                <a:ea typeface="Lato"/>
                <a:cs typeface="Lato"/>
                <a:sym typeface="Lato"/>
              </a:rPr>
              <a:t>Getting</a:t>
            </a:r>
            <a:endParaRPr sz="1800" i="1">
              <a:solidFill>
                <a:schemeClr val="lt1"/>
              </a:solidFill>
              <a:latin typeface="Lato"/>
              <a:ea typeface="Lato"/>
              <a:cs typeface="Lato"/>
              <a:sym typeface="Lato"/>
            </a:endParaRPr>
          </a:p>
          <a:p>
            <a:pPr marL="0" lvl="0" indent="0" algn="ctr" rtl="0">
              <a:spcBef>
                <a:spcPts val="0"/>
              </a:spcBef>
              <a:spcAft>
                <a:spcPts val="0"/>
              </a:spcAft>
              <a:buNone/>
            </a:pPr>
            <a:r>
              <a:rPr lang="en">
                <a:solidFill>
                  <a:schemeClr val="lt1"/>
                </a:solidFill>
                <a:latin typeface="Lato"/>
                <a:ea typeface="Lato"/>
                <a:cs typeface="Lato"/>
                <a:sym typeface="Lato"/>
              </a:rPr>
              <a:t>the device</a:t>
            </a:r>
            <a:endParaRPr>
              <a:solidFill>
                <a:srgbClr val="FFFFFF"/>
              </a:solidFill>
              <a:latin typeface="Roboto"/>
              <a:ea typeface="Roboto"/>
              <a:cs typeface="Roboto"/>
              <a:sym typeface="Roboto"/>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4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4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4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349" name="Google Shape;349;p35"/>
          <p:cNvSpPr/>
          <p:nvPr/>
        </p:nvSpPr>
        <p:spPr>
          <a:xfrm>
            <a:off x="988350" y="980000"/>
            <a:ext cx="7167300" cy="6477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 name="Google Shape;350;p35"/>
          <p:cNvSpPr txBox="1">
            <a:spLocks noGrp="1"/>
          </p:cNvSpPr>
          <p:nvPr>
            <p:ph type="ctrTitle"/>
          </p:nvPr>
        </p:nvSpPr>
        <p:spPr>
          <a:xfrm>
            <a:off x="727950" y="1312675"/>
            <a:ext cx="7688100" cy="913800"/>
          </a:xfrm>
          <a:prstGeom prst="rect">
            <a:avLst/>
          </a:prstGeom>
        </p:spPr>
        <p:txBody>
          <a:bodyPr spcFirstLastPara="1" wrap="square" lIns="91425" tIns="91425" rIns="91425" bIns="91425" anchor="t" anchorCtr="0">
            <a:normAutofit/>
          </a:bodyPr>
          <a:lstStyle/>
          <a:p>
            <a:pPr marL="0" lvl="0" indent="0" algn="ctr" rtl="0">
              <a:spcBef>
                <a:spcPts val="0"/>
              </a:spcBef>
              <a:spcAft>
                <a:spcPts val="0"/>
              </a:spcAft>
              <a:buNone/>
            </a:pPr>
            <a:r>
              <a:rPr lang="en">
                <a:latin typeface="Raleway"/>
                <a:ea typeface="Raleway"/>
                <a:cs typeface="Raleway"/>
                <a:sym typeface="Raleway"/>
              </a:rPr>
              <a:t>What to do?</a:t>
            </a:r>
            <a:endParaRPr sz="3000" b="0" i="1">
              <a:latin typeface="Raleway"/>
              <a:ea typeface="Raleway"/>
              <a:cs typeface="Raleway"/>
              <a:sym typeface="Raleway"/>
            </a:endParaRPr>
          </a:p>
        </p:txBody>
      </p:sp>
      <p:sp>
        <p:nvSpPr>
          <p:cNvPr id="351" name="Google Shape;351;p35"/>
          <p:cNvSpPr txBox="1"/>
          <p:nvPr/>
        </p:nvSpPr>
        <p:spPr>
          <a:xfrm>
            <a:off x="2196000" y="2152200"/>
            <a:ext cx="4752000" cy="554100"/>
          </a:xfrm>
          <a:prstGeom prst="rect">
            <a:avLst/>
          </a:prstGeom>
          <a:noFill/>
          <a:ln>
            <a:noFill/>
          </a:ln>
        </p:spPr>
        <p:txBody>
          <a:bodyPr spcFirstLastPara="1" wrap="square" lIns="91425" tIns="91425" rIns="91425" bIns="91425" anchor="t" anchorCtr="0">
            <a:spAutoFit/>
          </a:bodyPr>
          <a:lstStyle/>
          <a:p>
            <a:pPr marL="0" lvl="0" indent="0" algn="ctr" rtl="0">
              <a:lnSpc>
                <a:spcPct val="150000"/>
              </a:lnSpc>
              <a:spcBef>
                <a:spcPts val="0"/>
              </a:spcBef>
              <a:spcAft>
                <a:spcPts val="1200"/>
              </a:spcAft>
              <a:buNone/>
            </a:pPr>
            <a:r>
              <a:rPr lang="en" sz="2400" i="1">
                <a:solidFill>
                  <a:srgbClr val="111111"/>
                </a:solidFill>
                <a:highlight>
                  <a:schemeClr val="lt1"/>
                </a:highlight>
                <a:latin typeface="Lato"/>
                <a:ea typeface="Lato"/>
                <a:cs typeface="Lato"/>
                <a:sym typeface="Lato"/>
              </a:rPr>
              <a:t>Secure the smart home </a:t>
            </a:r>
            <a:r>
              <a:rPr lang="en" sz="2400" b="1" i="1">
                <a:solidFill>
                  <a:srgbClr val="111111"/>
                </a:solidFill>
                <a:highlight>
                  <a:schemeClr val="lt1"/>
                </a:highlight>
                <a:latin typeface="Lato"/>
                <a:ea typeface="Lato"/>
                <a:cs typeface="Lato"/>
                <a:sym typeface="Lato"/>
              </a:rPr>
              <a:t>lifecycle</a:t>
            </a:r>
            <a:endParaRPr sz="2400" b="1" i="1"/>
          </a:p>
        </p:txBody>
      </p:sp>
      <p:sp>
        <p:nvSpPr>
          <p:cNvPr id="352" name="Google Shape;352;p35"/>
          <p:cNvSpPr/>
          <p:nvPr/>
        </p:nvSpPr>
        <p:spPr>
          <a:xfrm>
            <a:off x="2365200" y="3133025"/>
            <a:ext cx="2206800" cy="669000"/>
          </a:xfrm>
          <a:prstGeom prst="chevron">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i="1">
                <a:solidFill>
                  <a:schemeClr val="lt1"/>
                </a:solidFill>
                <a:latin typeface="Lato"/>
                <a:ea typeface="Lato"/>
                <a:cs typeface="Lato"/>
                <a:sym typeface="Lato"/>
              </a:rPr>
              <a:t>Installing</a:t>
            </a:r>
            <a:endParaRPr sz="1800" i="1">
              <a:solidFill>
                <a:schemeClr val="lt1"/>
              </a:solidFill>
              <a:latin typeface="Lato"/>
              <a:ea typeface="Lato"/>
              <a:cs typeface="Lato"/>
              <a:sym typeface="Lato"/>
            </a:endParaRPr>
          </a:p>
          <a:p>
            <a:pPr marL="0" lvl="0" indent="0" algn="ctr" rtl="0">
              <a:spcBef>
                <a:spcPts val="0"/>
              </a:spcBef>
              <a:spcAft>
                <a:spcPts val="0"/>
              </a:spcAft>
              <a:buNone/>
            </a:pPr>
            <a:r>
              <a:rPr lang="en">
                <a:solidFill>
                  <a:schemeClr val="lt1"/>
                </a:solidFill>
                <a:latin typeface="Lato"/>
                <a:ea typeface="Lato"/>
                <a:cs typeface="Lato"/>
                <a:sym typeface="Lato"/>
              </a:rPr>
              <a:t>the device</a:t>
            </a:r>
            <a:endParaRPr>
              <a:solidFill>
                <a:srgbClr val="FFFFFF"/>
              </a:solidFill>
              <a:latin typeface="Roboto"/>
              <a:ea typeface="Roboto"/>
              <a:cs typeface="Roboto"/>
              <a:sym typeface="Roboto"/>
            </a:endParaRPr>
          </a:p>
        </p:txBody>
      </p:sp>
      <p:sp>
        <p:nvSpPr>
          <p:cNvPr id="353" name="Google Shape;353;p35"/>
          <p:cNvSpPr/>
          <p:nvPr/>
        </p:nvSpPr>
        <p:spPr>
          <a:xfrm>
            <a:off x="4572000" y="3133025"/>
            <a:ext cx="2206800" cy="669000"/>
          </a:xfrm>
          <a:prstGeom prst="chevron">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i="1">
                <a:solidFill>
                  <a:schemeClr val="lt1"/>
                </a:solidFill>
                <a:latin typeface="Lato"/>
                <a:ea typeface="Lato"/>
                <a:cs typeface="Lato"/>
                <a:sym typeface="Lato"/>
              </a:rPr>
              <a:t>Using</a:t>
            </a:r>
            <a:endParaRPr sz="1800" i="1">
              <a:solidFill>
                <a:schemeClr val="lt1"/>
              </a:solidFill>
              <a:latin typeface="Lato"/>
              <a:ea typeface="Lato"/>
              <a:cs typeface="Lato"/>
              <a:sym typeface="Lato"/>
            </a:endParaRPr>
          </a:p>
          <a:p>
            <a:pPr marL="0" lvl="0" indent="0" algn="ctr" rtl="0">
              <a:spcBef>
                <a:spcPts val="0"/>
              </a:spcBef>
              <a:spcAft>
                <a:spcPts val="0"/>
              </a:spcAft>
              <a:buNone/>
            </a:pPr>
            <a:r>
              <a:rPr lang="en">
                <a:solidFill>
                  <a:schemeClr val="lt1"/>
                </a:solidFill>
                <a:latin typeface="Lato"/>
                <a:ea typeface="Lato"/>
                <a:cs typeface="Lato"/>
                <a:sym typeface="Lato"/>
              </a:rPr>
              <a:t>the device</a:t>
            </a:r>
            <a:endParaRPr>
              <a:solidFill>
                <a:srgbClr val="FFFFFF"/>
              </a:solidFill>
              <a:latin typeface="Roboto"/>
              <a:ea typeface="Roboto"/>
              <a:cs typeface="Roboto"/>
              <a:sym typeface="Roboto"/>
            </a:endParaRPr>
          </a:p>
        </p:txBody>
      </p:sp>
      <p:sp>
        <p:nvSpPr>
          <p:cNvPr id="354" name="Google Shape;354;p35"/>
          <p:cNvSpPr/>
          <p:nvPr/>
        </p:nvSpPr>
        <p:spPr>
          <a:xfrm>
            <a:off x="6778800" y="3133025"/>
            <a:ext cx="2206800" cy="669000"/>
          </a:xfrm>
          <a:prstGeom prst="chevron">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i="1">
                <a:solidFill>
                  <a:schemeClr val="lt1"/>
                </a:solidFill>
                <a:latin typeface="Lato"/>
                <a:ea typeface="Lato"/>
                <a:cs typeface="Lato"/>
                <a:sym typeface="Lato"/>
              </a:rPr>
              <a:t>Removing</a:t>
            </a:r>
            <a:endParaRPr sz="1800" i="1">
              <a:solidFill>
                <a:schemeClr val="lt1"/>
              </a:solidFill>
              <a:latin typeface="Lato"/>
              <a:ea typeface="Lato"/>
              <a:cs typeface="Lato"/>
              <a:sym typeface="Lato"/>
            </a:endParaRPr>
          </a:p>
          <a:p>
            <a:pPr marL="0" lvl="0" indent="0" algn="ctr" rtl="0">
              <a:spcBef>
                <a:spcPts val="0"/>
              </a:spcBef>
              <a:spcAft>
                <a:spcPts val="0"/>
              </a:spcAft>
              <a:buNone/>
            </a:pPr>
            <a:r>
              <a:rPr lang="en">
                <a:solidFill>
                  <a:schemeClr val="lt1"/>
                </a:solidFill>
                <a:latin typeface="Lato"/>
                <a:ea typeface="Lato"/>
                <a:cs typeface="Lato"/>
                <a:sym typeface="Lato"/>
              </a:rPr>
              <a:t>the device</a:t>
            </a:r>
            <a:endParaRPr>
              <a:solidFill>
                <a:srgbClr val="FFFFFF"/>
              </a:solidFill>
              <a:latin typeface="Roboto"/>
              <a:ea typeface="Roboto"/>
              <a:cs typeface="Roboto"/>
              <a:sym typeface="Roboto"/>
            </a:endParaRPr>
          </a:p>
        </p:txBody>
      </p:sp>
      <p:sp>
        <p:nvSpPr>
          <p:cNvPr id="355" name="Google Shape;355;p35"/>
          <p:cNvSpPr/>
          <p:nvPr/>
        </p:nvSpPr>
        <p:spPr>
          <a:xfrm>
            <a:off x="158400" y="3133025"/>
            <a:ext cx="2206800" cy="669000"/>
          </a:xfrm>
          <a:prstGeom prst="chevron">
            <a:avLst>
              <a:gd name="adj" fmla="val 50000"/>
            </a:avLst>
          </a:prstGeom>
          <a:solidFill>
            <a:srgbClr val="802017"/>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i="1">
                <a:solidFill>
                  <a:schemeClr val="lt1"/>
                </a:solidFill>
                <a:latin typeface="Lato"/>
                <a:ea typeface="Lato"/>
                <a:cs typeface="Lato"/>
                <a:sym typeface="Lato"/>
              </a:rPr>
              <a:t>Getting</a:t>
            </a:r>
            <a:endParaRPr sz="1800" i="1">
              <a:solidFill>
                <a:schemeClr val="lt1"/>
              </a:solidFill>
              <a:latin typeface="Lato"/>
              <a:ea typeface="Lato"/>
              <a:cs typeface="Lato"/>
              <a:sym typeface="Lato"/>
            </a:endParaRPr>
          </a:p>
          <a:p>
            <a:pPr marL="0" lvl="0" indent="0" algn="ctr" rtl="0">
              <a:spcBef>
                <a:spcPts val="0"/>
              </a:spcBef>
              <a:spcAft>
                <a:spcPts val="0"/>
              </a:spcAft>
              <a:buNone/>
            </a:pPr>
            <a:r>
              <a:rPr lang="en">
                <a:solidFill>
                  <a:schemeClr val="lt1"/>
                </a:solidFill>
                <a:latin typeface="Lato"/>
                <a:ea typeface="Lato"/>
                <a:cs typeface="Lato"/>
                <a:sym typeface="Lato"/>
              </a:rPr>
              <a:t>the device</a:t>
            </a:r>
            <a:endParaRPr>
              <a:solidFill>
                <a:srgbClr val="FFFFFF"/>
              </a:solidFill>
              <a:latin typeface="Roboto"/>
              <a:ea typeface="Roboto"/>
              <a:cs typeface="Roboto"/>
              <a:sym typeface="Roboto"/>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p3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16</a:t>
            </a:fld>
            <a:endParaRPr/>
          </a:p>
        </p:txBody>
      </p:sp>
      <p:pic>
        <p:nvPicPr>
          <p:cNvPr id="361" name="Google Shape;361;p36"/>
          <p:cNvPicPr preferRelativeResize="0"/>
          <p:nvPr/>
        </p:nvPicPr>
        <p:blipFill rotWithShape="1">
          <a:blip r:embed="rId3">
            <a:alphaModFix/>
          </a:blip>
          <a:srcRect r="368"/>
          <a:stretch/>
        </p:blipFill>
        <p:spPr>
          <a:xfrm>
            <a:off x="665863" y="234975"/>
            <a:ext cx="7812274" cy="4673550"/>
          </a:xfrm>
          <a:prstGeom prst="rect">
            <a:avLst/>
          </a:prstGeom>
          <a:noFill/>
          <a:ln>
            <a:noFill/>
          </a:ln>
        </p:spPr>
      </p:pic>
      <p:pic>
        <p:nvPicPr>
          <p:cNvPr id="362" name="Google Shape;362;p36"/>
          <p:cNvPicPr preferRelativeResize="0"/>
          <p:nvPr/>
        </p:nvPicPr>
        <p:blipFill rotWithShape="1">
          <a:blip r:embed="rId3">
            <a:alphaModFix/>
          </a:blip>
          <a:srcRect r="368" b="87193"/>
          <a:stretch/>
        </p:blipFill>
        <p:spPr>
          <a:xfrm>
            <a:off x="665875" y="234975"/>
            <a:ext cx="7812250" cy="598499"/>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sp>
        <p:nvSpPr>
          <p:cNvPr id="367" name="Google Shape;367;p37"/>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17</a:t>
            </a:fld>
            <a:endParaRPr/>
          </a:p>
        </p:txBody>
      </p:sp>
      <p:sp>
        <p:nvSpPr>
          <p:cNvPr id="368" name="Google Shape;368;p37"/>
          <p:cNvSpPr txBox="1"/>
          <p:nvPr/>
        </p:nvSpPr>
        <p:spPr>
          <a:xfrm>
            <a:off x="2544800" y="1256200"/>
            <a:ext cx="2291100" cy="9234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2400" b="1">
                <a:solidFill>
                  <a:srgbClr val="74C787"/>
                </a:solidFill>
                <a:latin typeface="Lato"/>
                <a:ea typeface="Lato"/>
                <a:cs typeface="Lato"/>
                <a:sym typeface="Lato"/>
              </a:rPr>
              <a:t>Reputable Manufacturers</a:t>
            </a:r>
            <a:endParaRPr sz="2400" b="1">
              <a:solidFill>
                <a:srgbClr val="74C787"/>
              </a:solidFill>
              <a:latin typeface="Lato"/>
              <a:ea typeface="Lato"/>
              <a:cs typeface="Lato"/>
              <a:sym typeface="Lato"/>
            </a:endParaRPr>
          </a:p>
        </p:txBody>
      </p:sp>
      <p:sp>
        <p:nvSpPr>
          <p:cNvPr id="369" name="Google Shape;369;p37"/>
          <p:cNvSpPr txBox="1"/>
          <p:nvPr/>
        </p:nvSpPr>
        <p:spPr>
          <a:xfrm>
            <a:off x="4835950" y="1355775"/>
            <a:ext cx="3859200" cy="7389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800" i="1">
                <a:latin typeface="Lato"/>
                <a:ea typeface="Lato"/>
                <a:cs typeface="Lato"/>
                <a:sym typeface="Lato"/>
              </a:rPr>
              <a:t> Those with a track record of prioritizing the security of their devices</a:t>
            </a:r>
            <a:endParaRPr sz="1800" i="1">
              <a:latin typeface="Lato"/>
              <a:ea typeface="Lato"/>
              <a:cs typeface="Lato"/>
              <a:sym typeface="Lato"/>
            </a:endParaRPr>
          </a:p>
        </p:txBody>
      </p:sp>
      <p:sp>
        <p:nvSpPr>
          <p:cNvPr id="370" name="Google Shape;370;p37"/>
          <p:cNvSpPr txBox="1">
            <a:spLocks noGrp="1"/>
          </p:cNvSpPr>
          <p:nvPr>
            <p:ph type="title"/>
          </p:nvPr>
        </p:nvSpPr>
        <p:spPr>
          <a:xfrm>
            <a:off x="1006875" y="237975"/>
            <a:ext cx="76884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When buying devices....</a:t>
            </a:r>
            <a:endParaRPr/>
          </a:p>
        </p:txBody>
      </p:sp>
      <p:sp>
        <p:nvSpPr>
          <p:cNvPr id="371" name="Google Shape;371;p37"/>
          <p:cNvSpPr txBox="1">
            <a:spLocks noGrp="1"/>
          </p:cNvSpPr>
          <p:nvPr>
            <p:ph type="title"/>
          </p:nvPr>
        </p:nvSpPr>
        <p:spPr>
          <a:xfrm>
            <a:off x="392225" y="1355775"/>
            <a:ext cx="1825500" cy="1649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3600">
                <a:solidFill>
                  <a:srgbClr val="74C787"/>
                </a:solidFill>
              </a:rPr>
              <a:t>Prefer</a:t>
            </a:r>
            <a:endParaRPr sz="3600">
              <a:solidFill>
                <a:srgbClr val="74C787"/>
              </a:solidFill>
            </a:endParaRPr>
          </a:p>
        </p:txBody>
      </p:sp>
      <p:sp>
        <p:nvSpPr>
          <p:cNvPr id="372" name="Google Shape;372;p37"/>
          <p:cNvSpPr txBox="1">
            <a:spLocks noGrp="1"/>
          </p:cNvSpPr>
          <p:nvPr>
            <p:ph type="title"/>
          </p:nvPr>
        </p:nvSpPr>
        <p:spPr>
          <a:xfrm>
            <a:off x="392225" y="3549800"/>
            <a:ext cx="1825500" cy="1276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3600">
                <a:solidFill>
                  <a:srgbClr val="F64848"/>
                </a:solidFill>
              </a:rPr>
              <a:t>Avoid</a:t>
            </a:r>
            <a:endParaRPr sz="3600">
              <a:solidFill>
                <a:srgbClr val="F64848"/>
              </a:solidFill>
            </a:endParaRPr>
          </a:p>
        </p:txBody>
      </p:sp>
      <p:sp>
        <p:nvSpPr>
          <p:cNvPr id="373" name="Google Shape;373;p37"/>
          <p:cNvSpPr/>
          <p:nvPr/>
        </p:nvSpPr>
        <p:spPr>
          <a:xfrm>
            <a:off x="4902625" y="386900"/>
            <a:ext cx="3942900" cy="730500"/>
          </a:xfrm>
          <a:prstGeom prst="rect">
            <a:avLst/>
          </a:prstGeom>
          <a:solidFill>
            <a:srgbClr val="74C787"/>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sz="1800" b="1" i="1">
                <a:solidFill>
                  <a:schemeClr val="lt1"/>
                </a:solidFill>
                <a:latin typeface="Lato"/>
                <a:ea typeface="Lato"/>
                <a:cs typeface="Lato"/>
                <a:sym typeface="Lato"/>
              </a:rPr>
              <a:t>Tip</a:t>
            </a:r>
            <a:r>
              <a:rPr lang="en" sz="1800">
                <a:solidFill>
                  <a:schemeClr val="lt1"/>
                </a:solidFill>
                <a:latin typeface="Lato"/>
                <a:ea typeface="Lato"/>
                <a:cs typeface="Lato"/>
                <a:sym typeface="Lato"/>
              </a:rPr>
              <a:t>: Research the company's security &amp; privacy history before purchasing!</a:t>
            </a:r>
            <a:endParaRPr sz="1800">
              <a:solidFill>
                <a:schemeClr val="lt1"/>
              </a:solidFill>
              <a:latin typeface="Lato"/>
              <a:ea typeface="Lato"/>
              <a:cs typeface="Lato"/>
              <a:sym typeface="Lato"/>
            </a:endParaRPr>
          </a:p>
        </p:txBody>
      </p:sp>
      <p:sp>
        <p:nvSpPr>
          <p:cNvPr id="374" name="Google Shape;374;p37"/>
          <p:cNvSpPr txBox="1"/>
          <p:nvPr/>
        </p:nvSpPr>
        <p:spPr>
          <a:xfrm>
            <a:off x="2622850" y="3549800"/>
            <a:ext cx="3593700" cy="554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2400" b="1">
                <a:solidFill>
                  <a:srgbClr val="F64848"/>
                </a:solidFill>
                <a:latin typeface="Lato"/>
                <a:ea typeface="Lato"/>
                <a:cs typeface="Lato"/>
                <a:sym typeface="Lato"/>
              </a:rPr>
              <a:t>“Off-Brand” Devices</a:t>
            </a:r>
            <a:endParaRPr sz="2400" b="1">
              <a:solidFill>
                <a:srgbClr val="F64848"/>
              </a:solidFill>
              <a:latin typeface="Lato"/>
              <a:ea typeface="Lato"/>
              <a:cs typeface="Lato"/>
              <a:sym typeface="Lato"/>
            </a:endParaRPr>
          </a:p>
        </p:txBody>
      </p:sp>
      <p:sp>
        <p:nvSpPr>
          <p:cNvPr id="375" name="Google Shape;375;p37"/>
          <p:cNvSpPr txBox="1"/>
          <p:nvPr/>
        </p:nvSpPr>
        <p:spPr>
          <a:xfrm>
            <a:off x="2622849" y="4110525"/>
            <a:ext cx="3593700" cy="9234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2400" b="1">
                <a:solidFill>
                  <a:srgbClr val="F64848"/>
                </a:solidFill>
                <a:latin typeface="Lato"/>
                <a:ea typeface="Lato"/>
                <a:cs typeface="Lato"/>
                <a:sym typeface="Lato"/>
              </a:rPr>
              <a:t>Unknown Manufacturers </a:t>
            </a:r>
            <a:endParaRPr sz="2400" b="1">
              <a:solidFill>
                <a:srgbClr val="F64848"/>
              </a:solidFill>
              <a:latin typeface="Lato"/>
              <a:ea typeface="Lato"/>
              <a:cs typeface="Lato"/>
              <a:sym typeface="Lato"/>
            </a:endParaRPr>
          </a:p>
        </p:txBody>
      </p:sp>
      <p:sp>
        <p:nvSpPr>
          <p:cNvPr id="376" name="Google Shape;376;p37"/>
          <p:cNvSpPr txBox="1"/>
          <p:nvPr/>
        </p:nvSpPr>
        <p:spPr>
          <a:xfrm>
            <a:off x="6216675" y="3549800"/>
            <a:ext cx="2628900" cy="1114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i="1">
                <a:latin typeface="Lato"/>
                <a:ea typeface="Lato"/>
                <a:cs typeface="Lato"/>
                <a:sym typeface="Lato"/>
              </a:rPr>
              <a:t>Less trustworthy, as their commitment to security techniques are unclear </a:t>
            </a:r>
            <a:endParaRPr sz="1800" i="1">
              <a:latin typeface="Lato"/>
              <a:ea typeface="Lato"/>
              <a:cs typeface="Lato"/>
              <a:sym typeface="Lato"/>
            </a:endParaRPr>
          </a:p>
        </p:txBody>
      </p:sp>
      <p:cxnSp>
        <p:nvCxnSpPr>
          <p:cNvPr id="377" name="Google Shape;377;p37"/>
          <p:cNvCxnSpPr/>
          <p:nvPr/>
        </p:nvCxnSpPr>
        <p:spPr>
          <a:xfrm>
            <a:off x="737775" y="3365500"/>
            <a:ext cx="7937700" cy="0"/>
          </a:xfrm>
          <a:prstGeom prst="straightConnector1">
            <a:avLst/>
          </a:prstGeom>
          <a:noFill/>
          <a:ln w="9525" cap="flat" cmpd="sng">
            <a:solidFill>
              <a:schemeClr val="dk2"/>
            </a:solidFill>
            <a:prstDash val="solid"/>
            <a:round/>
            <a:headEnd type="none" w="med" len="med"/>
            <a:tailEnd type="none" w="med" len="med"/>
          </a:ln>
        </p:spPr>
      </p:cxnSp>
      <p:grpSp>
        <p:nvGrpSpPr>
          <p:cNvPr id="378" name="Google Shape;378;p37"/>
          <p:cNvGrpSpPr/>
          <p:nvPr/>
        </p:nvGrpSpPr>
        <p:grpSpPr>
          <a:xfrm>
            <a:off x="1158248" y="2226600"/>
            <a:ext cx="7623752" cy="1276200"/>
            <a:chOff x="1158248" y="2226600"/>
            <a:chExt cx="7623752" cy="1276200"/>
          </a:xfrm>
        </p:grpSpPr>
        <p:grpSp>
          <p:nvGrpSpPr>
            <p:cNvPr id="379" name="Google Shape;379;p37"/>
            <p:cNvGrpSpPr/>
            <p:nvPr/>
          </p:nvGrpSpPr>
          <p:grpSpPr>
            <a:xfrm>
              <a:off x="1158248" y="2226600"/>
              <a:ext cx="6700350" cy="1276200"/>
              <a:chOff x="2321198" y="1992700"/>
              <a:chExt cx="6700350" cy="1276200"/>
            </a:xfrm>
          </p:grpSpPr>
          <p:pic>
            <p:nvPicPr>
              <p:cNvPr id="380" name="Google Shape;380;p37"/>
              <p:cNvPicPr preferRelativeResize="0"/>
              <p:nvPr/>
            </p:nvPicPr>
            <p:blipFill>
              <a:blip r:embed="rId3">
                <a:alphaModFix/>
              </a:blip>
              <a:stretch>
                <a:fillRect/>
              </a:stretch>
            </p:blipFill>
            <p:spPr>
              <a:xfrm>
                <a:off x="2321198" y="2434000"/>
                <a:ext cx="1304340" cy="393600"/>
              </a:xfrm>
              <a:prstGeom prst="rect">
                <a:avLst/>
              </a:prstGeom>
              <a:noFill/>
              <a:ln>
                <a:noFill/>
              </a:ln>
            </p:spPr>
          </p:pic>
          <p:pic>
            <p:nvPicPr>
              <p:cNvPr id="381" name="Google Shape;381;p37"/>
              <p:cNvPicPr preferRelativeResize="0"/>
              <p:nvPr/>
            </p:nvPicPr>
            <p:blipFill rotWithShape="1">
              <a:blip r:embed="rId4">
                <a:alphaModFix/>
              </a:blip>
              <a:srcRect b="-371"/>
              <a:stretch/>
            </p:blipFill>
            <p:spPr>
              <a:xfrm>
                <a:off x="4680625" y="2240013"/>
                <a:ext cx="730551" cy="747899"/>
              </a:xfrm>
              <a:prstGeom prst="rect">
                <a:avLst/>
              </a:prstGeom>
              <a:noFill/>
              <a:ln>
                <a:noFill/>
              </a:ln>
            </p:spPr>
          </p:pic>
          <p:pic>
            <p:nvPicPr>
              <p:cNvPr id="382" name="Google Shape;382;p37"/>
              <p:cNvPicPr preferRelativeResize="0"/>
              <p:nvPr/>
            </p:nvPicPr>
            <p:blipFill>
              <a:blip r:embed="rId5">
                <a:alphaModFix/>
              </a:blip>
              <a:stretch>
                <a:fillRect/>
              </a:stretch>
            </p:blipFill>
            <p:spPr>
              <a:xfrm>
                <a:off x="6641036" y="2206486"/>
                <a:ext cx="730550" cy="730550"/>
              </a:xfrm>
              <a:prstGeom prst="rect">
                <a:avLst/>
              </a:prstGeom>
              <a:noFill/>
              <a:ln>
                <a:noFill/>
              </a:ln>
            </p:spPr>
          </p:pic>
          <p:pic>
            <p:nvPicPr>
              <p:cNvPr id="383" name="Google Shape;383;p37"/>
              <p:cNvPicPr preferRelativeResize="0"/>
              <p:nvPr/>
            </p:nvPicPr>
            <p:blipFill>
              <a:blip r:embed="rId6">
                <a:alphaModFix/>
              </a:blip>
              <a:stretch>
                <a:fillRect/>
              </a:stretch>
            </p:blipFill>
            <p:spPr>
              <a:xfrm>
                <a:off x="5602493" y="2433996"/>
                <a:ext cx="923410" cy="393600"/>
              </a:xfrm>
              <a:prstGeom prst="rect">
                <a:avLst/>
              </a:prstGeom>
              <a:noFill/>
              <a:ln>
                <a:noFill/>
              </a:ln>
            </p:spPr>
          </p:pic>
          <p:pic>
            <p:nvPicPr>
              <p:cNvPr id="384" name="Google Shape;384;p37"/>
              <p:cNvPicPr preferRelativeResize="0"/>
              <p:nvPr/>
            </p:nvPicPr>
            <p:blipFill>
              <a:blip r:embed="rId7">
                <a:alphaModFix/>
              </a:blip>
              <a:stretch>
                <a:fillRect/>
              </a:stretch>
            </p:blipFill>
            <p:spPr>
              <a:xfrm>
                <a:off x="3740663" y="2248172"/>
                <a:ext cx="748626" cy="747900"/>
              </a:xfrm>
              <a:prstGeom prst="rect">
                <a:avLst/>
              </a:prstGeom>
              <a:noFill/>
              <a:ln>
                <a:noFill/>
              </a:ln>
            </p:spPr>
          </p:pic>
          <p:pic>
            <p:nvPicPr>
              <p:cNvPr id="385" name="Google Shape;385;p37"/>
              <p:cNvPicPr preferRelativeResize="0"/>
              <p:nvPr/>
            </p:nvPicPr>
            <p:blipFill rotWithShape="1">
              <a:blip r:embed="rId8">
                <a:alphaModFix/>
              </a:blip>
              <a:srcRect l="9715" r="10124"/>
              <a:stretch/>
            </p:blipFill>
            <p:spPr>
              <a:xfrm>
                <a:off x="7486700" y="1992700"/>
                <a:ext cx="1534848" cy="1276200"/>
              </a:xfrm>
              <a:prstGeom prst="rect">
                <a:avLst/>
              </a:prstGeom>
              <a:noFill/>
              <a:ln>
                <a:noFill/>
              </a:ln>
            </p:spPr>
          </p:pic>
        </p:grpSp>
        <p:pic>
          <p:nvPicPr>
            <p:cNvPr id="386" name="Google Shape;386;p37"/>
            <p:cNvPicPr preferRelativeResize="0"/>
            <p:nvPr/>
          </p:nvPicPr>
          <p:blipFill>
            <a:blip r:embed="rId9">
              <a:alphaModFix/>
            </a:blip>
            <a:stretch>
              <a:fillRect/>
            </a:stretch>
          </p:blipFill>
          <p:spPr>
            <a:xfrm>
              <a:off x="7858600" y="2360525"/>
              <a:ext cx="923400" cy="923400"/>
            </a:xfrm>
            <a:prstGeom prst="rect">
              <a:avLst/>
            </a:prstGeom>
            <a:noFill/>
            <a:ln>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6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7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7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7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7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7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90"/>
        <p:cNvGrpSpPr/>
        <p:nvPr/>
      </p:nvGrpSpPr>
      <p:grpSpPr>
        <a:xfrm>
          <a:off x="0" y="0"/>
          <a:ext cx="0" cy="0"/>
          <a:chOff x="0" y="0"/>
          <a:chExt cx="0" cy="0"/>
        </a:xfrm>
      </p:grpSpPr>
      <p:sp>
        <p:nvSpPr>
          <p:cNvPr id="391" name="Google Shape;391;p38"/>
          <p:cNvSpPr txBox="1">
            <a:spLocks noGrp="1"/>
          </p:cNvSpPr>
          <p:nvPr>
            <p:ph type="title"/>
          </p:nvPr>
        </p:nvSpPr>
        <p:spPr>
          <a:xfrm>
            <a:off x="1657650" y="1997250"/>
            <a:ext cx="5828700" cy="1149000"/>
          </a:xfrm>
          <a:prstGeom prst="rect">
            <a:avLst/>
          </a:prstGeom>
          <a:ln w="9525" cap="flat" cmpd="sng">
            <a:solidFill>
              <a:schemeClr val="dk2"/>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SzPts val="990"/>
              <a:buNone/>
            </a:pPr>
            <a:r>
              <a:rPr lang="en" sz="2940"/>
              <a:t>Where can I find trustworthy information on devices?</a:t>
            </a:r>
            <a:endParaRPr sz="2940"/>
          </a:p>
        </p:txBody>
      </p:sp>
      <p:sp>
        <p:nvSpPr>
          <p:cNvPr id="392" name="Google Shape;392;p38"/>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18</a:t>
            </a:fld>
            <a:endParaRPr/>
          </a:p>
        </p:txBody>
      </p:sp>
      <p:grpSp>
        <p:nvGrpSpPr>
          <p:cNvPr id="393" name="Google Shape;393;p38"/>
          <p:cNvGrpSpPr/>
          <p:nvPr/>
        </p:nvGrpSpPr>
        <p:grpSpPr>
          <a:xfrm>
            <a:off x="1657650" y="2571750"/>
            <a:ext cx="2579475" cy="1377125"/>
            <a:chOff x="1657650" y="2571750"/>
            <a:chExt cx="2579475" cy="1377125"/>
          </a:xfrm>
        </p:grpSpPr>
        <p:pic>
          <p:nvPicPr>
            <p:cNvPr id="394" name="Google Shape;394;p38"/>
            <p:cNvPicPr preferRelativeResize="0"/>
            <p:nvPr/>
          </p:nvPicPr>
          <p:blipFill>
            <a:blip r:embed="rId3">
              <a:alphaModFix/>
            </a:blip>
            <a:stretch>
              <a:fillRect/>
            </a:stretch>
          </p:blipFill>
          <p:spPr>
            <a:xfrm>
              <a:off x="1657650" y="3622150"/>
              <a:ext cx="2579475" cy="326725"/>
            </a:xfrm>
            <a:prstGeom prst="rect">
              <a:avLst/>
            </a:prstGeom>
            <a:noFill/>
            <a:ln>
              <a:noFill/>
            </a:ln>
          </p:spPr>
        </p:pic>
        <p:cxnSp>
          <p:nvCxnSpPr>
            <p:cNvPr id="395" name="Google Shape;395;p38"/>
            <p:cNvCxnSpPr>
              <a:stCxn id="391" idx="1"/>
              <a:endCxn id="394" idx="1"/>
            </p:cNvCxnSpPr>
            <p:nvPr/>
          </p:nvCxnSpPr>
          <p:spPr>
            <a:xfrm>
              <a:off x="1657650" y="2571750"/>
              <a:ext cx="600" cy="1213800"/>
            </a:xfrm>
            <a:prstGeom prst="curvedConnector3">
              <a:avLst>
                <a:gd name="adj1" fmla="val -93829167"/>
              </a:avLst>
            </a:prstGeom>
            <a:noFill/>
            <a:ln w="9525" cap="flat" cmpd="sng">
              <a:solidFill>
                <a:schemeClr val="dk2"/>
              </a:solidFill>
              <a:prstDash val="solid"/>
              <a:round/>
              <a:headEnd type="none" w="med" len="med"/>
              <a:tailEnd type="stealth" w="med" len="med"/>
            </a:ln>
          </p:spPr>
        </p:cxnSp>
      </p:grpSp>
      <p:grpSp>
        <p:nvGrpSpPr>
          <p:cNvPr id="396" name="Google Shape;396;p38"/>
          <p:cNvGrpSpPr/>
          <p:nvPr/>
        </p:nvGrpSpPr>
        <p:grpSpPr>
          <a:xfrm>
            <a:off x="4572000" y="3146250"/>
            <a:ext cx="2914325" cy="1306977"/>
            <a:chOff x="4572000" y="3146250"/>
            <a:chExt cx="2914325" cy="1306977"/>
          </a:xfrm>
        </p:grpSpPr>
        <p:pic>
          <p:nvPicPr>
            <p:cNvPr id="397" name="Google Shape;397;p38"/>
            <p:cNvPicPr preferRelativeResize="0"/>
            <p:nvPr/>
          </p:nvPicPr>
          <p:blipFill>
            <a:blip r:embed="rId4">
              <a:alphaModFix/>
            </a:blip>
            <a:stretch>
              <a:fillRect/>
            </a:stretch>
          </p:blipFill>
          <p:spPr>
            <a:xfrm>
              <a:off x="5634000" y="4014151"/>
              <a:ext cx="1852325" cy="439075"/>
            </a:xfrm>
            <a:prstGeom prst="rect">
              <a:avLst/>
            </a:prstGeom>
            <a:noFill/>
            <a:ln>
              <a:noFill/>
            </a:ln>
          </p:spPr>
        </p:pic>
        <p:cxnSp>
          <p:nvCxnSpPr>
            <p:cNvPr id="398" name="Google Shape;398;p38"/>
            <p:cNvCxnSpPr>
              <a:stCxn id="391" idx="2"/>
              <a:endCxn id="397" idx="1"/>
            </p:cNvCxnSpPr>
            <p:nvPr/>
          </p:nvCxnSpPr>
          <p:spPr>
            <a:xfrm rot="-5400000" flipH="1">
              <a:off x="4559250" y="3159000"/>
              <a:ext cx="1087500" cy="1062000"/>
            </a:xfrm>
            <a:prstGeom prst="curvedConnector2">
              <a:avLst/>
            </a:prstGeom>
            <a:noFill/>
            <a:ln w="9525" cap="flat" cmpd="sng">
              <a:solidFill>
                <a:schemeClr val="dk2"/>
              </a:solidFill>
              <a:prstDash val="solid"/>
              <a:round/>
              <a:headEnd type="none" w="med" len="med"/>
              <a:tailEnd type="stealth" w="med" len="med"/>
            </a:ln>
          </p:spPr>
        </p:cxnSp>
      </p:grpSp>
      <p:grpSp>
        <p:nvGrpSpPr>
          <p:cNvPr id="399" name="Google Shape;399;p38"/>
          <p:cNvGrpSpPr/>
          <p:nvPr/>
        </p:nvGrpSpPr>
        <p:grpSpPr>
          <a:xfrm>
            <a:off x="3282252" y="775086"/>
            <a:ext cx="4204098" cy="1796664"/>
            <a:chOff x="3282252" y="775086"/>
            <a:chExt cx="4204098" cy="1796664"/>
          </a:xfrm>
        </p:grpSpPr>
        <p:pic>
          <p:nvPicPr>
            <p:cNvPr id="400" name="Google Shape;400;p38"/>
            <p:cNvPicPr preferRelativeResize="0"/>
            <p:nvPr/>
          </p:nvPicPr>
          <p:blipFill>
            <a:blip r:embed="rId5">
              <a:alphaModFix/>
            </a:blip>
            <a:stretch>
              <a:fillRect/>
            </a:stretch>
          </p:blipFill>
          <p:spPr>
            <a:xfrm>
              <a:off x="3282252" y="775086"/>
              <a:ext cx="2579477" cy="679815"/>
            </a:xfrm>
            <a:prstGeom prst="rect">
              <a:avLst/>
            </a:prstGeom>
            <a:noFill/>
            <a:ln>
              <a:noFill/>
            </a:ln>
          </p:spPr>
        </p:pic>
        <p:cxnSp>
          <p:nvCxnSpPr>
            <p:cNvPr id="401" name="Google Shape;401;p38"/>
            <p:cNvCxnSpPr>
              <a:stCxn id="391" idx="3"/>
              <a:endCxn id="400" idx="3"/>
            </p:cNvCxnSpPr>
            <p:nvPr/>
          </p:nvCxnSpPr>
          <p:spPr>
            <a:xfrm rot="10800000">
              <a:off x="5861850" y="1114950"/>
              <a:ext cx="1624500" cy="1456800"/>
            </a:xfrm>
            <a:prstGeom prst="curvedConnector3">
              <a:avLst>
                <a:gd name="adj1" fmla="val -14658"/>
              </a:avLst>
            </a:prstGeom>
            <a:noFill/>
            <a:ln w="9525" cap="flat" cmpd="sng">
              <a:solidFill>
                <a:schemeClr val="dk2"/>
              </a:solidFill>
              <a:prstDash val="solid"/>
              <a:round/>
              <a:headEnd type="none" w="med" len="med"/>
              <a:tailEnd type="stealth" w="med" len="med"/>
            </a:ln>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9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9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05"/>
        <p:cNvGrpSpPr/>
        <p:nvPr/>
      </p:nvGrpSpPr>
      <p:grpSpPr>
        <a:xfrm>
          <a:off x="0" y="0"/>
          <a:ext cx="0" cy="0"/>
          <a:chOff x="0" y="0"/>
          <a:chExt cx="0" cy="0"/>
        </a:xfrm>
      </p:grpSpPr>
      <p:sp>
        <p:nvSpPr>
          <p:cNvPr id="406" name="Google Shape;406;p39"/>
          <p:cNvSpPr/>
          <p:nvPr/>
        </p:nvSpPr>
        <p:spPr>
          <a:xfrm>
            <a:off x="988350" y="980000"/>
            <a:ext cx="7167300" cy="6477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 name="Google Shape;407;p39"/>
          <p:cNvSpPr txBox="1">
            <a:spLocks noGrp="1"/>
          </p:cNvSpPr>
          <p:nvPr>
            <p:ph type="ctrTitle"/>
          </p:nvPr>
        </p:nvSpPr>
        <p:spPr>
          <a:xfrm>
            <a:off x="727950" y="1312675"/>
            <a:ext cx="7688100" cy="913800"/>
          </a:xfrm>
          <a:prstGeom prst="rect">
            <a:avLst/>
          </a:prstGeom>
        </p:spPr>
        <p:txBody>
          <a:bodyPr spcFirstLastPara="1" wrap="square" lIns="91425" tIns="91425" rIns="91425" bIns="91425" anchor="t" anchorCtr="0">
            <a:normAutofit/>
          </a:bodyPr>
          <a:lstStyle/>
          <a:p>
            <a:pPr marL="0" lvl="0" indent="0" algn="ctr" rtl="0">
              <a:spcBef>
                <a:spcPts val="0"/>
              </a:spcBef>
              <a:spcAft>
                <a:spcPts val="0"/>
              </a:spcAft>
              <a:buNone/>
            </a:pPr>
            <a:r>
              <a:rPr lang="en">
                <a:latin typeface="Raleway"/>
                <a:ea typeface="Raleway"/>
                <a:cs typeface="Raleway"/>
                <a:sym typeface="Raleway"/>
              </a:rPr>
              <a:t>What to do?</a:t>
            </a:r>
            <a:endParaRPr sz="3000" b="0" i="1">
              <a:latin typeface="Raleway"/>
              <a:ea typeface="Raleway"/>
              <a:cs typeface="Raleway"/>
              <a:sym typeface="Raleway"/>
            </a:endParaRPr>
          </a:p>
        </p:txBody>
      </p:sp>
      <p:sp>
        <p:nvSpPr>
          <p:cNvPr id="408" name="Google Shape;408;p39"/>
          <p:cNvSpPr txBox="1"/>
          <p:nvPr/>
        </p:nvSpPr>
        <p:spPr>
          <a:xfrm>
            <a:off x="2196000" y="2152200"/>
            <a:ext cx="4752000" cy="554100"/>
          </a:xfrm>
          <a:prstGeom prst="rect">
            <a:avLst/>
          </a:prstGeom>
          <a:noFill/>
          <a:ln>
            <a:noFill/>
          </a:ln>
        </p:spPr>
        <p:txBody>
          <a:bodyPr spcFirstLastPara="1" wrap="square" lIns="91425" tIns="91425" rIns="91425" bIns="91425" anchor="t" anchorCtr="0">
            <a:spAutoFit/>
          </a:bodyPr>
          <a:lstStyle/>
          <a:p>
            <a:pPr marL="0" lvl="0" indent="0" algn="ctr" rtl="0">
              <a:lnSpc>
                <a:spcPct val="150000"/>
              </a:lnSpc>
              <a:spcBef>
                <a:spcPts val="0"/>
              </a:spcBef>
              <a:spcAft>
                <a:spcPts val="1200"/>
              </a:spcAft>
              <a:buNone/>
            </a:pPr>
            <a:r>
              <a:rPr lang="en" sz="2400" i="1">
                <a:solidFill>
                  <a:srgbClr val="111111"/>
                </a:solidFill>
                <a:highlight>
                  <a:schemeClr val="lt1"/>
                </a:highlight>
                <a:latin typeface="Lato"/>
                <a:ea typeface="Lato"/>
                <a:cs typeface="Lato"/>
                <a:sym typeface="Lato"/>
              </a:rPr>
              <a:t>Secure the smart home </a:t>
            </a:r>
            <a:r>
              <a:rPr lang="en" sz="2400" b="1" i="1">
                <a:solidFill>
                  <a:srgbClr val="111111"/>
                </a:solidFill>
                <a:highlight>
                  <a:schemeClr val="lt1"/>
                </a:highlight>
                <a:latin typeface="Lato"/>
                <a:ea typeface="Lato"/>
                <a:cs typeface="Lato"/>
                <a:sym typeface="Lato"/>
              </a:rPr>
              <a:t>lifecycle</a:t>
            </a:r>
            <a:endParaRPr sz="2400" b="1" i="1"/>
          </a:p>
        </p:txBody>
      </p:sp>
      <p:sp>
        <p:nvSpPr>
          <p:cNvPr id="409" name="Google Shape;409;p39"/>
          <p:cNvSpPr/>
          <p:nvPr/>
        </p:nvSpPr>
        <p:spPr>
          <a:xfrm>
            <a:off x="2365200" y="3133025"/>
            <a:ext cx="2206800" cy="669000"/>
          </a:xfrm>
          <a:prstGeom prst="chevron">
            <a:avLst>
              <a:gd name="adj" fmla="val 50000"/>
            </a:avLst>
          </a:prstGeom>
          <a:solidFill>
            <a:srgbClr val="A72A1E"/>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i="1">
                <a:solidFill>
                  <a:schemeClr val="lt1"/>
                </a:solidFill>
                <a:latin typeface="Lato"/>
                <a:ea typeface="Lato"/>
                <a:cs typeface="Lato"/>
                <a:sym typeface="Lato"/>
              </a:rPr>
              <a:t>Installing</a:t>
            </a:r>
            <a:endParaRPr sz="1800" i="1">
              <a:solidFill>
                <a:schemeClr val="lt1"/>
              </a:solidFill>
              <a:latin typeface="Lato"/>
              <a:ea typeface="Lato"/>
              <a:cs typeface="Lato"/>
              <a:sym typeface="Lato"/>
            </a:endParaRPr>
          </a:p>
          <a:p>
            <a:pPr marL="0" lvl="0" indent="0" algn="ctr" rtl="0">
              <a:spcBef>
                <a:spcPts val="0"/>
              </a:spcBef>
              <a:spcAft>
                <a:spcPts val="0"/>
              </a:spcAft>
              <a:buNone/>
            </a:pPr>
            <a:r>
              <a:rPr lang="en">
                <a:solidFill>
                  <a:schemeClr val="lt1"/>
                </a:solidFill>
                <a:latin typeface="Lato"/>
                <a:ea typeface="Lato"/>
                <a:cs typeface="Lato"/>
                <a:sym typeface="Lato"/>
              </a:rPr>
              <a:t>the device</a:t>
            </a:r>
            <a:endParaRPr>
              <a:solidFill>
                <a:srgbClr val="FFFFFF"/>
              </a:solidFill>
              <a:latin typeface="Roboto"/>
              <a:ea typeface="Roboto"/>
              <a:cs typeface="Roboto"/>
              <a:sym typeface="Roboto"/>
            </a:endParaRPr>
          </a:p>
        </p:txBody>
      </p:sp>
      <p:sp>
        <p:nvSpPr>
          <p:cNvPr id="410" name="Google Shape;410;p39"/>
          <p:cNvSpPr/>
          <p:nvPr/>
        </p:nvSpPr>
        <p:spPr>
          <a:xfrm>
            <a:off x="4572000" y="3133025"/>
            <a:ext cx="2206800" cy="669000"/>
          </a:xfrm>
          <a:prstGeom prst="chevron">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i="1">
                <a:solidFill>
                  <a:schemeClr val="lt1"/>
                </a:solidFill>
                <a:latin typeface="Lato"/>
                <a:ea typeface="Lato"/>
                <a:cs typeface="Lato"/>
                <a:sym typeface="Lato"/>
              </a:rPr>
              <a:t>Using</a:t>
            </a:r>
            <a:endParaRPr sz="1800" i="1">
              <a:solidFill>
                <a:schemeClr val="lt1"/>
              </a:solidFill>
              <a:latin typeface="Lato"/>
              <a:ea typeface="Lato"/>
              <a:cs typeface="Lato"/>
              <a:sym typeface="Lato"/>
            </a:endParaRPr>
          </a:p>
          <a:p>
            <a:pPr marL="0" lvl="0" indent="0" algn="ctr" rtl="0">
              <a:spcBef>
                <a:spcPts val="0"/>
              </a:spcBef>
              <a:spcAft>
                <a:spcPts val="0"/>
              </a:spcAft>
              <a:buNone/>
            </a:pPr>
            <a:r>
              <a:rPr lang="en">
                <a:solidFill>
                  <a:schemeClr val="lt1"/>
                </a:solidFill>
                <a:latin typeface="Lato"/>
                <a:ea typeface="Lato"/>
                <a:cs typeface="Lato"/>
                <a:sym typeface="Lato"/>
              </a:rPr>
              <a:t>the device</a:t>
            </a:r>
            <a:endParaRPr>
              <a:solidFill>
                <a:srgbClr val="FFFFFF"/>
              </a:solidFill>
              <a:latin typeface="Roboto"/>
              <a:ea typeface="Roboto"/>
              <a:cs typeface="Roboto"/>
              <a:sym typeface="Roboto"/>
            </a:endParaRPr>
          </a:p>
        </p:txBody>
      </p:sp>
      <p:sp>
        <p:nvSpPr>
          <p:cNvPr id="411" name="Google Shape;411;p39"/>
          <p:cNvSpPr/>
          <p:nvPr/>
        </p:nvSpPr>
        <p:spPr>
          <a:xfrm>
            <a:off x="6778800" y="3133025"/>
            <a:ext cx="2206800" cy="669000"/>
          </a:xfrm>
          <a:prstGeom prst="chevron">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i="1">
                <a:solidFill>
                  <a:schemeClr val="lt1"/>
                </a:solidFill>
                <a:latin typeface="Lato"/>
                <a:ea typeface="Lato"/>
                <a:cs typeface="Lato"/>
                <a:sym typeface="Lato"/>
              </a:rPr>
              <a:t>Removing</a:t>
            </a:r>
            <a:endParaRPr sz="1800" i="1">
              <a:solidFill>
                <a:schemeClr val="lt1"/>
              </a:solidFill>
              <a:latin typeface="Lato"/>
              <a:ea typeface="Lato"/>
              <a:cs typeface="Lato"/>
              <a:sym typeface="Lato"/>
            </a:endParaRPr>
          </a:p>
          <a:p>
            <a:pPr marL="0" lvl="0" indent="0" algn="ctr" rtl="0">
              <a:spcBef>
                <a:spcPts val="0"/>
              </a:spcBef>
              <a:spcAft>
                <a:spcPts val="0"/>
              </a:spcAft>
              <a:buNone/>
            </a:pPr>
            <a:r>
              <a:rPr lang="en">
                <a:solidFill>
                  <a:schemeClr val="lt1"/>
                </a:solidFill>
                <a:latin typeface="Lato"/>
                <a:ea typeface="Lato"/>
                <a:cs typeface="Lato"/>
                <a:sym typeface="Lato"/>
              </a:rPr>
              <a:t>the device</a:t>
            </a:r>
            <a:endParaRPr>
              <a:solidFill>
                <a:srgbClr val="FFFFFF"/>
              </a:solidFill>
              <a:latin typeface="Roboto"/>
              <a:ea typeface="Roboto"/>
              <a:cs typeface="Roboto"/>
              <a:sym typeface="Roboto"/>
            </a:endParaRPr>
          </a:p>
        </p:txBody>
      </p:sp>
      <p:sp>
        <p:nvSpPr>
          <p:cNvPr id="412" name="Google Shape;412;p39"/>
          <p:cNvSpPr/>
          <p:nvPr/>
        </p:nvSpPr>
        <p:spPr>
          <a:xfrm>
            <a:off x="158400" y="3133025"/>
            <a:ext cx="2206800" cy="669000"/>
          </a:xfrm>
          <a:prstGeom prst="chevron">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i="1">
                <a:solidFill>
                  <a:schemeClr val="lt1"/>
                </a:solidFill>
                <a:latin typeface="Lato"/>
                <a:ea typeface="Lato"/>
                <a:cs typeface="Lato"/>
                <a:sym typeface="Lato"/>
              </a:rPr>
              <a:t>Getting</a:t>
            </a:r>
            <a:endParaRPr sz="1800" i="1">
              <a:solidFill>
                <a:schemeClr val="lt1"/>
              </a:solidFill>
              <a:latin typeface="Lato"/>
              <a:ea typeface="Lato"/>
              <a:cs typeface="Lato"/>
              <a:sym typeface="Lato"/>
            </a:endParaRPr>
          </a:p>
          <a:p>
            <a:pPr marL="0" lvl="0" indent="0" algn="ctr" rtl="0">
              <a:spcBef>
                <a:spcPts val="0"/>
              </a:spcBef>
              <a:spcAft>
                <a:spcPts val="0"/>
              </a:spcAft>
              <a:buNone/>
            </a:pPr>
            <a:r>
              <a:rPr lang="en">
                <a:solidFill>
                  <a:schemeClr val="lt1"/>
                </a:solidFill>
                <a:latin typeface="Lato"/>
                <a:ea typeface="Lato"/>
                <a:cs typeface="Lato"/>
                <a:sym typeface="Lato"/>
              </a:rPr>
              <a:t>the device</a:t>
            </a:r>
            <a:endParaRPr>
              <a:solidFill>
                <a:srgbClr val="FFFFFF"/>
              </a:solidFill>
              <a:latin typeface="Roboto"/>
              <a:ea typeface="Roboto"/>
              <a:cs typeface="Roboto"/>
              <a:sym typeface="Roboto"/>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2"/>
          <p:cNvSpPr txBox="1">
            <a:spLocks noGrp="1"/>
          </p:cNvSpPr>
          <p:nvPr>
            <p:ph type="title"/>
          </p:nvPr>
        </p:nvSpPr>
        <p:spPr>
          <a:xfrm>
            <a:off x="1005975" y="237988"/>
            <a:ext cx="76887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Who are we?</a:t>
            </a:r>
            <a:endParaRPr/>
          </a:p>
        </p:txBody>
      </p:sp>
      <p:sp>
        <p:nvSpPr>
          <p:cNvPr id="148" name="Google Shape;148;p22"/>
          <p:cNvSpPr txBox="1">
            <a:spLocks noGrp="1"/>
          </p:cNvSpPr>
          <p:nvPr>
            <p:ph type="body" idx="1"/>
          </p:nvPr>
        </p:nvSpPr>
        <p:spPr>
          <a:xfrm>
            <a:off x="5734575" y="486450"/>
            <a:ext cx="2960100" cy="41706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sz="3500" b="1">
                <a:solidFill>
                  <a:srgbClr val="43976C"/>
                </a:solidFill>
              </a:rPr>
              <a:t>SPLICE</a:t>
            </a:r>
            <a:endParaRPr sz="3500">
              <a:solidFill>
                <a:srgbClr val="43976C"/>
              </a:solidFill>
            </a:endParaRPr>
          </a:p>
          <a:p>
            <a:pPr marL="0" lvl="0" indent="0" algn="l" rtl="0">
              <a:spcBef>
                <a:spcPts val="0"/>
              </a:spcBef>
              <a:spcAft>
                <a:spcPts val="0"/>
              </a:spcAft>
              <a:buNone/>
            </a:pPr>
            <a:r>
              <a:rPr lang="en" sz="3000" b="1">
                <a:solidFill>
                  <a:srgbClr val="43976C"/>
                </a:solidFill>
              </a:rPr>
              <a:t>S</a:t>
            </a:r>
            <a:r>
              <a:rPr lang="en" sz="3000"/>
              <a:t>ecurity and </a:t>
            </a:r>
            <a:endParaRPr sz="3000"/>
          </a:p>
          <a:p>
            <a:pPr marL="0" lvl="0" indent="0" algn="l" rtl="0">
              <a:spcBef>
                <a:spcPts val="0"/>
              </a:spcBef>
              <a:spcAft>
                <a:spcPts val="0"/>
              </a:spcAft>
              <a:buNone/>
            </a:pPr>
            <a:r>
              <a:rPr lang="en" sz="3000" b="1">
                <a:solidFill>
                  <a:srgbClr val="43976C"/>
                </a:solidFill>
              </a:rPr>
              <a:t>P</a:t>
            </a:r>
            <a:r>
              <a:rPr lang="en" sz="3000"/>
              <a:t>rivacy in the</a:t>
            </a:r>
            <a:endParaRPr sz="3000"/>
          </a:p>
          <a:p>
            <a:pPr marL="0" lvl="0" indent="0" algn="l" rtl="0">
              <a:spcBef>
                <a:spcPts val="0"/>
              </a:spcBef>
              <a:spcAft>
                <a:spcPts val="0"/>
              </a:spcAft>
              <a:buNone/>
            </a:pPr>
            <a:r>
              <a:rPr lang="en" sz="3000" b="1">
                <a:solidFill>
                  <a:srgbClr val="43976C"/>
                </a:solidFill>
              </a:rPr>
              <a:t>L</a:t>
            </a:r>
            <a:r>
              <a:rPr lang="en" sz="3000"/>
              <a:t>ifecycle of </a:t>
            </a:r>
            <a:endParaRPr sz="3000"/>
          </a:p>
          <a:p>
            <a:pPr marL="0" lvl="0" indent="0" algn="l" rtl="0">
              <a:spcBef>
                <a:spcPts val="0"/>
              </a:spcBef>
              <a:spcAft>
                <a:spcPts val="0"/>
              </a:spcAft>
              <a:buNone/>
            </a:pPr>
            <a:r>
              <a:rPr lang="en" sz="3000" b="1">
                <a:solidFill>
                  <a:srgbClr val="43976C"/>
                </a:solidFill>
              </a:rPr>
              <a:t>I</a:t>
            </a:r>
            <a:r>
              <a:rPr lang="en" sz="3000"/>
              <a:t>oT for </a:t>
            </a:r>
            <a:endParaRPr sz="3000"/>
          </a:p>
          <a:p>
            <a:pPr marL="0" lvl="0" indent="0" algn="l" rtl="0">
              <a:spcBef>
                <a:spcPts val="0"/>
              </a:spcBef>
              <a:spcAft>
                <a:spcPts val="0"/>
              </a:spcAft>
              <a:buNone/>
            </a:pPr>
            <a:r>
              <a:rPr lang="en" sz="3000" b="1">
                <a:solidFill>
                  <a:srgbClr val="43976C"/>
                </a:solidFill>
              </a:rPr>
              <a:t>C</a:t>
            </a:r>
            <a:r>
              <a:rPr lang="en" sz="3000"/>
              <a:t>onsumer </a:t>
            </a:r>
            <a:r>
              <a:rPr lang="en" sz="3000" b="1">
                <a:solidFill>
                  <a:srgbClr val="43976C"/>
                </a:solidFill>
              </a:rPr>
              <a:t>E</a:t>
            </a:r>
            <a:r>
              <a:rPr lang="en" sz="3000"/>
              <a:t>nvironments</a:t>
            </a:r>
            <a:endParaRPr sz="3000"/>
          </a:p>
        </p:txBody>
      </p:sp>
      <p:sp>
        <p:nvSpPr>
          <p:cNvPr id="149" name="Google Shape;149;p22"/>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2</a:t>
            </a:fld>
            <a:endParaRPr/>
          </a:p>
        </p:txBody>
      </p:sp>
      <p:pic>
        <p:nvPicPr>
          <p:cNvPr id="150" name="Google Shape;150;p22"/>
          <p:cNvPicPr preferRelativeResize="0"/>
          <p:nvPr/>
        </p:nvPicPr>
        <p:blipFill>
          <a:blip r:embed="rId3">
            <a:alphaModFix/>
          </a:blip>
          <a:stretch>
            <a:fillRect/>
          </a:stretch>
        </p:blipFill>
        <p:spPr>
          <a:xfrm>
            <a:off x="2272350" y="3334485"/>
            <a:ext cx="1313100" cy="1313100"/>
          </a:xfrm>
          <a:prstGeom prst="ellipse">
            <a:avLst/>
          </a:prstGeom>
          <a:noFill/>
          <a:ln>
            <a:noFill/>
          </a:ln>
        </p:spPr>
      </p:pic>
      <p:sp>
        <p:nvSpPr>
          <p:cNvPr id="151" name="Google Shape;151;p22"/>
          <p:cNvSpPr txBox="1"/>
          <p:nvPr/>
        </p:nvSpPr>
        <p:spPr>
          <a:xfrm>
            <a:off x="2528250" y="4647563"/>
            <a:ext cx="801300" cy="3387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i="1">
                <a:latin typeface="Lato"/>
                <a:ea typeface="Lato"/>
                <a:cs typeface="Lato"/>
                <a:sym typeface="Lato"/>
              </a:rPr>
              <a:t>Tushar Jois</a:t>
            </a:r>
            <a:endParaRPr sz="1000" i="1">
              <a:latin typeface="Lato"/>
              <a:ea typeface="Lato"/>
              <a:cs typeface="Lato"/>
              <a:sym typeface="Lato"/>
            </a:endParaRPr>
          </a:p>
        </p:txBody>
      </p:sp>
      <p:sp>
        <p:nvSpPr>
          <p:cNvPr id="152" name="Google Shape;152;p22"/>
          <p:cNvSpPr txBox="1"/>
          <p:nvPr/>
        </p:nvSpPr>
        <p:spPr>
          <a:xfrm>
            <a:off x="727350" y="3779300"/>
            <a:ext cx="1151100" cy="3387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i="1">
                <a:latin typeface="Lato"/>
                <a:ea typeface="Lato"/>
                <a:cs typeface="Lato"/>
                <a:sym typeface="Lato"/>
              </a:rPr>
              <a:t>Brigid McCarron</a:t>
            </a:r>
            <a:endParaRPr sz="1000" i="1">
              <a:latin typeface="Lato"/>
              <a:ea typeface="Lato"/>
              <a:cs typeface="Lato"/>
              <a:sym typeface="Lato"/>
            </a:endParaRPr>
          </a:p>
        </p:txBody>
      </p:sp>
      <p:sp>
        <p:nvSpPr>
          <p:cNvPr id="153" name="Google Shape;153;p22"/>
          <p:cNvSpPr txBox="1"/>
          <p:nvPr/>
        </p:nvSpPr>
        <p:spPr>
          <a:xfrm>
            <a:off x="4081350" y="3711725"/>
            <a:ext cx="981300" cy="3387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i="1">
                <a:latin typeface="Lato"/>
                <a:ea typeface="Lato"/>
                <a:cs typeface="Lato"/>
                <a:sym typeface="Lato"/>
              </a:rPr>
              <a:t>Tina Pavlovich</a:t>
            </a:r>
            <a:endParaRPr sz="1000" i="1">
              <a:latin typeface="Lato"/>
              <a:ea typeface="Lato"/>
              <a:cs typeface="Lato"/>
              <a:sym typeface="Lato"/>
            </a:endParaRPr>
          </a:p>
        </p:txBody>
      </p:sp>
      <p:pic>
        <p:nvPicPr>
          <p:cNvPr id="154" name="Google Shape;154;p22"/>
          <p:cNvPicPr preferRelativeResize="0"/>
          <p:nvPr/>
        </p:nvPicPr>
        <p:blipFill>
          <a:blip r:embed="rId4">
            <a:alphaModFix/>
          </a:blip>
          <a:stretch>
            <a:fillRect/>
          </a:stretch>
        </p:blipFill>
        <p:spPr>
          <a:xfrm>
            <a:off x="3915500" y="2398613"/>
            <a:ext cx="1313100" cy="1313100"/>
          </a:xfrm>
          <a:prstGeom prst="ellipse">
            <a:avLst/>
          </a:prstGeom>
          <a:noFill/>
          <a:ln>
            <a:noFill/>
          </a:ln>
        </p:spPr>
      </p:pic>
      <p:pic>
        <p:nvPicPr>
          <p:cNvPr id="155" name="Google Shape;155;p22"/>
          <p:cNvPicPr preferRelativeResize="0"/>
          <p:nvPr/>
        </p:nvPicPr>
        <p:blipFill rotWithShape="1">
          <a:blip r:embed="rId5">
            <a:alphaModFix/>
          </a:blip>
          <a:srcRect l="25410" t="2238" r="25469" b="30543"/>
          <a:stretch/>
        </p:blipFill>
        <p:spPr>
          <a:xfrm flipH="1">
            <a:off x="663601" y="2466199"/>
            <a:ext cx="1278600" cy="1313100"/>
          </a:xfrm>
          <a:prstGeom prst="ellipse">
            <a:avLst/>
          </a:prstGeom>
          <a:noFill/>
          <a:ln>
            <a:noFill/>
          </a:ln>
        </p:spPr>
      </p:pic>
      <p:pic>
        <p:nvPicPr>
          <p:cNvPr id="156" name="Google Shape;156;p22"/>
          <p:cNvPicPr preferRelativeResize="0"/>
          <p:nvPr/>
        </p:nvPicPr>
        <p:blipFill rotWithShape="1">
          <a:blip r:embed="rId6">
            <a:alphaModFix/>
          </a:blip>
          <a:srcRect l="16410" r="15067"/>
          <a:stretch/>
        </p:blipFill>
        <p:spPr>
          <a:xfrm>
            <a:off x="1418250" y="828476"/>
            <a:ext cx="1278600" cy="1243800"/>
          </a:xfrm>
          <a:prstGeom prst="ellipse">
            <a:avLst/>
          </a:prstGeom>
          <a:noFill/>
          <a:ln>
            <a:noFill/>
          </a:ln>
        </p:spPr>
      </p:pic>
      <p:sp>
        <p:nvSpPr>
          <p:cNvPr id="157" name="Google Shape;157;p22"/>
          <p:cNvSpPr txBox="1"/>
          <p:nvPr/>
        </p:nvSpPr>
        <p:spPr>
          <a:xfrm>
            <a:off x="1656900" y="2072263"/>
            <a:ext cx="801300" cy="3387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i="1">
                <a:latin typeface="Lato"/>
                <a:ea typeface="Lato"/>
                <a:cs typeface="Lato"/>
                <a:sym typeface="Lato"/>
              </a:rPr>
              <a:t>David Kotz</a:t>
            </a:r>
            <a:endParaRPr sz="1000" i="1">
              <a:latin typeface="Lato"/>
              <a:ea typeface="Lato"/>
              <a:cs typeface="Lato"/>
              <a:sym typeface="Lato"/>
            </a:endParaRPr>
          </a:p>
        </p:txBody>
      </p:sp>
      <p:pic>
        <p:nvPicPr>
          <p:cNvPr id="158" name="Google Shape;158;p22"/>
          <p:cNvPicPr preferRelativeResize="0"/>
          <p:nvPr/>
        </p:nvPicPr>
        <p:blipFill>
          <a:blip r:embed="rId7">
            <a:alphaModFix/>
          </a:blip>
          <a:stretch>
            <a:fillRect/>
          </a:stretch>
        </p:blipFill>
        <p:spPr>
          <a:xfrm>
            <a:off x="3173750" y="673150"/>
            <a:ext cx="1046400" cy="1313100"/>
          </a:xfrm>
          <a:prstGeom prst="ellipse">
            <a:avLst/>
          </a:prstGeom>
          <a:noFill/>
          <a:ln>
            <a:noFill/>
          </a:ln>
        </p:spPr>
      </p:pic>
      <p:sp>
        <p:nvSpPr>
          <p:cNvPr id="159" name="Google Shape;159;p22"/>
          <p:cNvSpPr txBox="1"/>
          <p:nvPr/>
        </p:nvSpPr>
        <p:spPr>
          <a:xfrm>
            <a:off x="3206300" y="1986238"/>
            <a:ext cx="981300" cy="3387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i="1">
                <a:latin typeface="Lato"/>
                <a:ea typeface="Lato"/>
                <a:cs typeface="Lato"/>
                <a:sym typeface="Lato"/>
              </a:rPr>
              <a:t>Tim Pierson</a:t>
            </a:r>
            <a:endParaRPr sz="1000" i="1">
              <a:latin typeface="Lato"/>
              <a:ea typeface="Lato"/>
              <a:cs typeface="Lato"/>
              <a:sym typeface="Lato"/>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417" name="Google Shape;417;p40"/>
          <p:cNvSpPr txBox="1">
            <a:spLocks noGrp="1"/>
          </p:cNvSpPr>
          <p:nvPr>
            <p:ph type="title"/>
          </p:nvPr>
        </p:nvSpPr>
        <p:spPr>
          <a:xfrm>
            <a:off x="1006875" y="237975"/>
            <a:ext cx="76884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Installing a Device: Passwords</a:t>
            </a:r>
            <a:endParaRPr/>
          </a:p>
        </p:txBody>
      </p:sp>
      <p:sp>
        <p:nvSpPr>
          <p:cNvPr id="418" name="Google Shape;418;p40"/>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20</a:t>
            </a:fld>
            <a:endParaRPr/>
          </a:p>
        </p:txBody>
      </p:sp>
      <p:grpSp>
        <p:nvGrpSpPr>
          <p:cNvPr id="419" name="Google Shape;419;p40"/>
          <p:cNvGrpSpPr/>
          <p:nvPr/>
        </p:nvGrpSpPr>
        <p:grpSpPr>
          <a:xfrm>
            <a:off x="827800" y="960500"/>
            <a:ext cx="2569300" cy="3863587"/>
            <a:chOff x="827800" y="960500"/>
            <a:chExt cx="2569300" cy="3863587"/>
          </a:xfrm>
        </p:grpSpPr>
        <p:pic>
          <p:nvPicPr>
            <p:cNvPr id="420" name="Google Shape;420;p40"/>
            <p:cNvPicPr preferRelativeResize="0"/>
            <p:nvPr/>
          </p:nvPicPr>
          <p:blipFill rotWithShape="1">
            <a:blip r:embed="rId3">
              <a:alphaModFix/>
            </a:blip>
            <a:srcRect t="3409"/>
            <a:stretch/>
          </p:blipFill>
          <p:spPr>
            <a:xfrm>
              <a:off x="1359550" y="960500"/>
              <a:ext cx="2037550" cy="3493226"/>
            </a:xfrm>
            <a:prstGeom prst="rect">
              <a:avLst/>
            </a:prstGeom>
            <a:noFill/>
            <a:ln>
              <a:noFill/>
            </a:ln>
          </p:spPr>
        </p:pic>
        <p:pic>
          <p:nvPicPr>
            <p:cNvPr id="421" name="Google Shape;421;p40"/>
            <p:cNvPicPr preferRelativeResize="0"/>
            <p:nvPr/>
          </p:nvPicPr>
          <p:blipFill rotWithShape="1">
            <a:blip r:embed="rId4">
              <a:alphaModFix/>
            </a:blip>
            <a:srcRect l="12502" r="12495"/>
            <a:stretch/>
          </p:blipFill>
          <p:spPr>
            <a:xfrm>
              <a:off x="827800" y="3678888"/>
              <a:ext cx="1145200" cy="1145200"/>
            </a:xfrm>
            <a:prstGeom prst="rect">
              <a:avLst/>
            </a:prstGeom>
            <a:noFill/>
            <a:ln>
              <a:noFill/>
            </a:ln>
          </p:spPr>
        </p:pic>
      </p:grpSp>
      <p:grpSp>
        <p:nvGrpSpPr>
          <p:cNvPr id="422" name="Google Shape;422;p40"/>
          <p:cNvGrpSpPr/>
          <p:nvPr/>
        </p:nvGrpSpPr>
        <p:grpSpPr>
          <a:xfrm>
            <a:off x="5794850" y="960500"/>
            <a:ext cx="2459625" cy="3712374"/>
            <a:chOff x="5794850" y="960500"/>
            <a:chExt cx="2459625" cy="3712374"/>
          </a:xfrm>
        </p:grpSpPr>
        <p:pic>
          <p:nvPicPr>
            <p:cNvPr id="423" name="Google Shape;423;p40"/>
            <p:cNvPicPr preferRelativeResize="0"/>
            <p:nvPr/>
          </p:nvPicPr>
          <p:blipFill rotWithShape="1">
            <a:blip r:embed="rId5">
              <a:alphaModFix/>
            </a:blip>
            <a:srcRect l="6994" t="16254" r="7294" b="13258"/>
            <a:stretch/>
          </p:blipFill>
          <p:spPr>
            <a:xfrm>
              <a:off x="5794850" y="960500"/>
              <a:ext cx="2037550" cy="3511150"/>
            </a:xfrm>
            <a:prstGeom prst="rect">
              <a:avLst/>
            </a:prstGeom>
            <a:noFill/>
            <a:ln>
              <a:noFill/>
            </a:ln>
          </p:spPr>
        </p:pic>
        <p:pic>
          <p:nvPicPr>
            <p:cNvPr id="424" name="Google Shape;424;p40"/>
            <p:cNvPicPr preferRelativeResize="0"/>
            <p:nvPr/>
          </p:nvPicPr>
          <p:blipFill>
            <a:blip r:embed="rId6">
              <a:alphaModFix/>
            </a:blip>
            <a:stretch>
              <a:fillRect/>
            </a:stretch>
          </p:blipFill>
          <p:spPr>
            <a:xfrm>
              <a:off x="7360300" y="3830100"/>
              <a:ext cx="894175" cy="842774"/>
            </a:xfrm>
            <a:prstGeom prst="rect">
              <a:avLst/>
            </a:prstGeom>
            <a:noFill/>
            <a:ln>
              <a:noFill/>
            </a:ln>
          </p:spPr>
        </p:pic>
      </p:grpSp>
      <p:grpSp>
        <p:nvGrpSpPr>
          <p:cNvPr id="425" name="Google Shape;425;p40"/>
          <p:cNvGrpSpPr/>
          <p:nvPr/>
        </p:nvGrpSpPr>
        <p:grpSpPr>
          <a:xfrm>
            <a:off x="3577200" y="960500"/>
            <a:ext cx="2037549" cy="3738087"/>
            <a:chOff x="3577200" y="960500"/>
            <a:chExt cx="2037549" cy="3738087"/>
          </a:xfrm>
        </p:grpSpPr>
        <p:pic>
          <p:nvPicPr>
            <p:cNvPr id="426" name="Google Shape;426;p40"/>
            <p:cNvPicPr preferRelativeResize="0"/>
            <p:nvPr/>
          </p:nvPicPr>
          <p:blipFill rotWithShape="1">
            <a:blip r:embed="rId7">
              <a:alphaModFix/>
            </a:blip>
            <a:srcRect t="3119"/>
            <a:stretch/>
          </p:blipFill>
          <p:spPr>
            <a:xfrm>
              <a:off x="3577200" y="960500"/>
              <a:ext cx="2037549" cy="3511151"/>
            </a:xfrm>
            <a:prstGeom prst="rect">
              <a:avLst/>
            </a:prstGeom>
            <a:noFill/>
            <a:ln>
              <a:noFill/>
            </a:ln>
          </p:spPr>
        </p:pic>
        <p:pic>
          <p:nvPicPr>
            <p:cNvPr id="427" name="Google Shape;427;p40"/>
            <p:cNvPicPr preferRelativeResize="0"/>
            <p:nvPr/>
          </p:nvPicPr>
          <p:blipFill>
            <a:blip r:embed="rId8">
              <a:alphaModFix/>
            </a:blip>
            <a:stretch>
              <a:fillRect/>
            </a:stretch>
          </p:blipFill>
          <p:spPr>
            <a:xfrm>
              <a:off x="4148888" y="3804412"/>
              <a:ext cx="894175" cy="894175"/>
            </a:xfrm>
            <a:prstGeom prst="rect">
              <a:avLst/>
            </a:prstGeom>
            <a:noFill/>
            <a:ln>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31"/>
        <p:cNvGrpSpPr/>
        <p:nvPr/>
      </p:nvGrpSpPr>
      <p:grpSpPr>
        <a:xfrm>
          <a:off x="0" y="0"/>
          <a:ext cx="0" cy="0"/>
          <a:chOff x="0" y="0"/>
          <a:chExt cx="0" cy="0"/>
        </a:xfrm>
      </p:grpSpPr>
      <p:sp>
        <p:nvSpPr>
          <p:cNvPr id="432" name="Google Shape;432;p41"/>
          <p:cNvSpPr txBox="1">
            <a:spLocks noGrp="1"/>
          </p:cNvSpPr>
          <p:nvPr>
            <p:ph type="title"/>
          </p:nvPr>
        </p:nvSpPr>
        <p:spPr>
          <a:xfrm>
            <a:off x="1003050" y="237988"/>
            <a:ext cx="76884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What Makes A Password Weak?</a:t>
            </a:r>
            <a:endParaRPr/>
          </a:p>
        </p:txBody>
      </p:sp>
      <p:sp>
        <p:nvSpPr>
          <p:cNvPr id="433" name="Google Shape;433;p41"/>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21</a:t>
            </a:fld>
            <a:endParaRPr/>
          </a:p>
        </p:txBody>
      </p:sp>
      <p:sp>
        <p:nvSpPr>
          <p:cNvPr id="434" name="Google Shape;434;p41"/>
          <p:cNvSpPr txBox="1"/>
          <p:nvPr/>
        </p:nvSpPr>
        <p:spPr>
          <a:xfrm>
            <a:off x="5247800" y="1347800"/>
            <a:ext cx="3000000" cy="554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2400" b="1">
                <a:solidFill>
                  <a:srgbClr val="F64848"/>
                </a:solidFill>
                <a:latin typeface="Lato"/>
                <a:ea typeface="Lato"/>
                <a:cs typeface="Lato"/>
                <a:sym typeface="Lato"/>
              </a:rPr>
              <a:t>Social Engineering</a:t>
            </a:r>
            <a:endParaRPr sz="2400" b="1">
              <a:solidFill>
                <a:srgbClr val="F64848"/>
              </a:solidFill>
              <a:latin typeface="Lato"/>
              <a:ea typeface="Lato"/>
              <a:cs typeface="Lato"/>
              <a:sym typeface="Lato"/>
            </a:endParaRPr>
          </a:p>
        </p:txBody>
      </p:sp>
      <p:sp>
        <p:nvSpPr>
          <p:cNvPr id="435" name="Google Shape;435;p41"/>
          <p:cNvSpPr txBox="1"/>
          <p:nvPr/>
        </p:nvSpPr>
        <p:spPr>
          <a:xfrm>
            <a:off x="5247800" y="2919513"/>
            <a:ext cx="3000000" cy="554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2400" b="1">
                <a:solidFill>
                  <a:srgbClr val="F64848"/>
                </a:solidFill>
                <a:latin typeface="Lato"/>
                <a:ea typeface="Lato"/>
                <a:cs typeface="Lato"/>
                <a:sym typeface="Lato"/>
              </a:rPr>
              <a:t>Reuse</a:t>
            </a:r>
            <a:endParaRPr sz="2400" b="1">
              <a:solidFill>
                <a:srgbClr val="F64848"/>
              </a:solidFill>
              <a:latin typeface="Lato"/>
              <a:ea typeface="Lato"/>
              <a:cs typeface="Lato"/>
              <a:sym typeface="Lato"/>
            </a:endParaRPr>
          </a:p>
        </p:txBody>
      </p:sp>
      <p:grpSp>
        <p:nvGrpSpPr>
          <p:cNvPr id="436" name="Google Shape;436;p41"/>
          <p:cNvGrpSpPr/>
          <p:nvPr/>
        </p:nvGrpSpPr>
        <p:grpSpPr>
          <a:xfrm>
            <a:off x="850650" y="783050"/>
            <a:ext cx="3849300" cy="1683575"/>
            <a:chOff x="4445075" y="718150"/>
            <a:chExt cx="3849300" cy="1683575"/>
          </a:xfrm>
        </p:grpSpPr>
        <p:pic>
          <p:nvPicPr>
            <p:cNvPr id="437" name="Google Shape;437;p41"/>
            <p:cNvPicPr preferRelativeResize="0"/>
            <p:nvPr/>
          </p:nvPicPr>
          <p:blipFill>
            <a:blip r:embed="rId3">
              <a:alphaModFix/>
            </a:blip>
            <a:stretch>
              <a:fillRect/>
            </a:stretch>
          </p:blipFill>
          <p:spPr>
            <a:xfrm>
              <a:off x="5922650" y="1508917"/>
              <a:ext cx="894149" cy="831745"/>
            </a:xfrm>
            <a:prstGeom prst="rect">
              <a:avLst/>
            </a:prstGeom>
            <a:noFill/>
            <a:ln>
              <a:noFill/>
            </a:ln>
          </p:spPr>
        </p:pic>
        <p:pic>
          <p:nvPicPr>
            <p:cNvPr id="438" name="Google Shape;438;p41"/>
            <p:cNvPicPr preferRelativeResize="0"/>
            <p:nvPr/>
          </p:nvPicPr>
          <p:blipFill>
            <a:blip r:embed="rId4">
              <a:alphaModFix/>
            </a:blip>
            <a:stretch>
              <a:fillRect/>
            </a:stretch>
          </p:blipFill>
          <p:spPr>
            <a:xfrm>
              <a:off x="7000475" y="1447825"/>
              <a:ext cx="953900" cy="953900"/>
            </a:xfrm>
            <a:prstGeom prst="rect">
              <a:avLst/>
            </a:prstGeom>
            <a:noFill/>
            <a:ln>
              <a:noFill/>
            </a:ln>
          </p:spPr>
        </p:pic>
        <p:sp>
          <p:nvSpPr>
            <p:cNvPr id="439" name="Google Shape;439;p41"/>
            <p:cNvSpPr txBox="1"/>
            <p:nvPr/>
          </p:nvSpPr>
          <p:spPr>
            <a:xfrm>
              <a:off x="4445075" y="718150"/>
              <a:ext cx="3849300" cy="7413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i="1">
                  <a:latin typeface="Lato"/>
                  <a:ea typeface="Lato"/>
                  <a:cs typeface="Lato"/>
                  <a:sym typeface="Lato"/>
                </a:rPr>
                <a:t>Uses easily available information</a:t>
              </a:r>
              <a:endParaRPr sz="1800" i="1">
                <a:latin typeface="Lato"/>
                <a:ea typeface="Lato"/>
                <a:cs typeface="Lato"/>
                <a:sym typeface="Lato"/>
              </a:endParaRPr>
            </a:p>
          </p:txBody>
        </p:sp>
        <p:pic>
          <p:nvPicPr>
            <p:cNvPr id="440" name="Google Shape;440;p41"/>
            <p:cNvPicPr preferRelativeResize="0"/>
            <p:nvPr/>
          </p:nvPicPr>
          <p:blipFill>
            <a:blip r:embed="rId5">
              <a:alphaModFix/>
            </a:blip>
            <a:stretch>
              <a:fillRect/>
            </a:stretch>
          </p:blipFill>
          <p:spPr>
            <a:xfrm>
              <a:off x="4785073" y="1448279"/>
              <a:ext cx="953900" cy="892373"/>
            </a:xfrm>
            <a:prstGeom prst="rect">
              <a:avLst/>
            </a:prstGeom>
            <a:noFill/>
            <a:ln>
              <a:noFill/>
            </a:ln>
          </p:spPr>
        </p:pic>
      </p:grpSp>
      <p:sp>
        <p:nvSpPr>
          <p:cNvPr id="441" name="Google Shape;441;p41"/>
          <p:cNvSpPr txBox="1"/>
          <p:nvPr/>
        </p:nvSpPr>
        <p:spPr>
          <a:xfrm>
            <a:off x="5247800" y="4179800"/>
            <a:ext cx="3000000" cy="554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2400" b="1">
                <a:solidFill>
                  <a:srgbClr val="F64848"/>
                </a:solidFill>
                <a:latin typeface="Lato"/>
                <a:ea typeface="Lato"/>
                <a:cs typeface="Lato"/>
                <a:sym typeface="Lato"/>
              </a:rPr>
              <a:t>Brute Force</a:t>
            </a:r>
            <a:endParaRPr sz="2400" b="1">
              <a:solidFill>
                <a:srgbClr val="F64848"/>
              </a:solidFill>
              <a:latin typeface="Lato"/>
              <a:ea typeface="Lato"/>
              <a:cs typeface="Lato"/>
              <a:sym typeface="Lato"/>
            </a:endParaRPr>
          </a:p>
        </p:txBody>
      </p:sp>
      <p:grpSp>
        <p:nvGrpSpPr>
          <p:cNvPr id="442" name="Google Shape;442;p41"/>
          <p:cNvGrpSpPr/>
          <p:nvPr/>
        </p:nvGrpSpPr>
        <p:grpSpPr>
          <a:xfrm>
            <a:off x="850650" y="2513850"/>
            <a:ext cx="3849300" cy="1365437"/>
            <a:chOff x="850650" y="2513850"/>
            <a:chExt cx="3849300" cy="1365437"/>
          </a:xfrm>
        </p:grpSpPr>
        <p:pic>
          <p:nvPicPr>
            <p:cNvPr id="443" name="Google Shape;443;p41"/>
            <p:cNvPicPr preferRelativeResize="0"/>
            <p:nvPr/>
          </p:nvPicPr>
          <p:blipFill rotWithShape="1">
            <a:blip r:embed="rId6">
              <a:alphaModFix/>
            </a:blip>
            <a:srcRect l="12502" r="12495"/>
            <a:stretch/>
          </p:blipFill>
          <p:spPr>
            <a:xfrm>
              <a:off x="1316228" y="3047563"/>
              <a:ext cx="831747" cy="831725"/>
            </a:xfrm>
            <a:prstGeom prst="rect">
              <a:avLst/>
            </a:prstGeom>
            <a:noFill/>
            <a:ln>
              <a:noFill/>
            </a:ln>
          </p:spPr>
        </p:pic>
        <p:pic>
          <p:nvPicPr>
            <p:cNvPr id="444" name="Google Shape;444;p41"/>
            <p:cNvPicPr preferRelativeResize="0"/>
            <p:nvPr/>
          </p:nvPicPr>
          <p:blipFill>
            <a:blip r:embed="rId7">
              <a:alphaModFix/>
            </a:blip>
            <a:stretch>
              <a:fillRect/>
            </a:stretch>
          </p:blipFill>
          <p:spPr>
            <a:xfrm>
              <a:off x="3402625" y="3067789"/>
              <a:ext cx="703500" cy="663063"/>
            </a:xfrm>
            <a:prstGeom prst="rect">
              <a:avLst/>
            </a:prstGeom>
            <a:noFill/>
            <a:ln>
              <a:noFill/>
            </a:ln>
          </p:spPr>
        </p:pic>
        <p:pic>
          <p:nvPicPr>
            <p:cNvPr id="445" name="Google Shape;445;p41"/>
            <p:cNvPicPr preferRelativeResize="0"/>
            <p:nvPr/>
          </p:nvPicPr>
          <p:blipFill>
            <a:blip r:embed="rId8">
              <a:alphaModFix/>
            </a:blip>
            <a:stretch>
              <a:fillRect/>
            </a:stretch>
          </p:blipFill>
          <p:spPr>
            <a:xfrm>
              <a:off x="2423550" y="3047562"/>
              <a:ext cx="703500" cy="703525"/>
            </a:xfrm>
            <a:prstGeom prst="rect">
              <a:avLst/>
            </a:prstGeom>
            <a:noFill/>
            <a:ln>
              <a:noFill/>
            </a:ln>
          </p:spPr>
        </p:pic>
        <p:sp>
          <p:nvSpPr>
            <p:cNvPr id="446" name="Google Shape;446;p41"/>
            <p:cNvSpPr txBox="1"/>
            <p:nvPr/>
          </p:nvSpPr>
          <p:spPr>
            <a:xfrm>
              <a:off x="850650" y="2513850"/>
              <a:ext cx="3849300" cy="535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i="1">
                  <a:latin typeface="Lato"/>
                  <a:ea typeface="Lato"/>
                  <a:cs typeface="Lato"/>
                  <a:sym typeface="Lato"/>
                </a:rPr>
                <a:t>Is used on multiple services</a:t>
              </a:r>
              <a:endParaRPr sz="1800" i="1">
                <a:latin typeface="Lato"/>
                <a:ea typeface="Lato"/>
                <a:cs typeface="Lato"/>
                <a:sym typeface="Lato"/>
              </a:endParaRPr>
            </a:p>
          </p:txBody>
        </p:sp>
      </p:grpSp>
      <p:sp>
        <p:nvSpPr>
          <p:cNvPr id="447" name="Google Shape;447;p41"/>
          <p:cNvSpPr txBox="1"/>
          <p:nvPr/>
        </p:nvSpPr>
        <p:spPr>
          <a:xfrm>
            <a:off x="850650" y="4082163"/>
            <a:ext cx="3849300" cy="535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i="1">
                <a:latin typeface="Lato"/>
                <a:ea typeface="Lato"/>
                <a:cs typeface="Lato"/>
                <a:sym typeface="Lato"/>
              </a:rPr>
              <a:t>Is short enough to guess</a:t>
            </a:r>
            <a:endParaRPr sz="1800" i="1">
              <a:latin typeface="Lato"/>
              <a:ea typeface="Lato"/>
              <a:cs typeface="Lato"/>
              <a:sym typeface="Lato"/>
            </a:endParaRPr>
          </a:p>
        </p:txBody>
      </p:sp>
      <p:sp>
        <p:nvSpPr>
          <p:cNvPr id="448" name="Google Shape;448;p41"/>
          <p:cNvSpPr txBox="1"/>
          <p:nvPr/>
        </p:nvSpPr>
        <p:spPr>
          <a:xfrm>
            <a:off x="2034975" y="4541175"/>
            <a:ext cx="15738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600">
                <a:solidFill>
                  <a:schemeClr val="accent5"/>
                </a:solidFill>
                <a:latin typeface="Fira Code"/>
                <a:ea typeface="Fira Code"/>
                <a:cs typeface="Fira Code"/>
                <a:sym typeface="Fira Code"/>
              </a:rPr>
              <a:t>hunter2</a:t>
            </a:r>
            <a:endParaRPr sz="1600"/>
          </a:p>
        </p:txBody>
      </p:sp>
      <p:cxnSp>
        <p:nvCxnSpPr>
          <p:cNvPr id="449" name="Google Shape;449;p41"/>
          <p:cNvCxnSpPr/>
          <p:nvPr/>
        </p:nvCxnSpPr>
        <p:spPr>
          <a:xfrm>
            <a:off x="1109875" y="2476500"/>
            <a:ext cx="7454400" cy="0"/>
          </a:xfrm>
          <a:prstGeom prst="straightConnector1">
            <a:avLst/>
          </a:prstGeom>
          <a:noFill/>
          <a:ln w="9525" cap="flat" cmpd="sng">
            <a:solidFill>
              <a:schemeClr val="dk2"/>
            </a:solidFill>
            <a:prstDash val="solid"/>
            <a:round/>
            <a:headEnd type="none" w="med" len="med"/>
            <a:tailEnd type="none" w="med" len="med"/>
          </a:ln>
        </p:spPr>
      </p:cxnSp>
      <p:cxnSp>
        <p:nvCxnSpPr>
          <p:cNvPr id="450" name="Google Shape;450;p41"/>
          <p:cNvCxnSpPr/>
          <p:nvPr/>
        </p:nvCxnSpPr>
        <p:spPr>
          <a:xfrm>
            <a:off x="1109875" y="3916625"/>
            <a:ext cx="7470900" cy="0"/>
          </a:xfrm>
          <a:prstGeom prst="straightConnector1">
            <a:avLst/>
          </a:prstGeom>
          <a:noFill/>
          <a:ln w="9525" cap="flat" cmpd="sng">
            <a:solidFill>
              <a:schemeClr val="dk2"/>
            </a:solidFill>
            <a:prstDash val="solid"/>
            <a:round/>
            <a:headEnd type="none" w="med" len="med"/>
            <a:tailEnd type="none"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3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3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4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3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4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4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54"/>
        <p:cNvGrpSpPr/>
        <p:nvPr/>
      </p:nvGrpSpPr>
      <p:grpSpPr>
        <a:xfrm>
          <a:off x="0" y="0"/>
          <a:ext cx="0" cy="0"/>
          <a:chOff x="0" y="0"/>
          <a:chExt cx="0" cy="0"/>
        </a:xfrm>
      </p:grpSpPr>
      <p:sp>
        <p:nvSpPr>
          <p:cNvPr id="455" name="Google Shape;455;p42"/>
          <p:cNvSpPr txBox="1"/>
          <p:nvPr/>
        </p:nvSpPr>
        <p:spPr>
          <a:xfrm>
            <a:off x="656900" y="3627138"/>
            <a:ext cx="3948300" cy="431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600" b="1">
                <a:solidFill>
                  <a:srgbClr val="F64848"/>
                </a:solidFill>
                <a:latin typeface="Lato"/>
                <a:ea typeface="Lato"/>
                <a:cs typeface="Lato"/>
                <a:sym typeface="Lato"/>
              </a:rPr>
              <a:t>Brute Force </a:t>
            </a:r>
            <a:r>
              <a:rPr lang="en" sz="1600" b="1">
                <a:solidFill>
                  <a:srgbClr val="74C787"/>
                </a:solidFill>
                <a:latin typeface="Lato"/>
                <a:ea typeface="Lato"/>
                <a:cs typeface="Lato"/>
                <a:sym typeface="Lato"/>
              </a:rPr>
              <a:t>→ long ✅</a:t>
            </a:r>
            <a:endParaRPr sz="1600" b="1">
              <a:solidFill>
                <a:srgbClr val="74C787"/>
              </a:solidFill>
              <a:latin typeface="Lato"/>
              <a:ea typeface="Lato"/>
              <a:cs typeface="Lato"/>
              <a:sym typeface="Lato"/>
            </a:endParaRPr>
          </a:p>
        </p:txBody>
      </p:sp>
      <p:pic>
        <p:nvPicPr>
          <p:cNvPr id="456" name="Google Shape;456;p42"/>
          <p:cNvPicPr preferRelativeResize="0"/>
          <p:nvPr/>
        </p:nvPicPr>
        <p:blipFill>
          <a:blip r:embed="rId3">
            <a:alphaModFix/>
          </a:blip>
          <a:stretch>
            <a:fillRect/>
          </a:stretch>
        </p:blipFill>
        <p:spPr>
          <a:xfrm>
            <a:off x="5448150" y="1235301"/>
            <a:ext cx="3246525" cy="2627100"/>
          </a:xfrm>
          <a:prstGeom prst="rect">
            <a:avLst/>
          </a:prstGeom>
          <a:noFill/>
          <a:ln>
            <a:noFill/>
          </a:ln>
        </p:spPr>
      </p:pic>
      <p:sp>
        <p:nvSpPr>
          <p:cNvPr id="457" name="Google Shape;457;p42"/>
          <p:cNvSpPr txBox="1">
            <a:spLocks noGrp="1"/>
          </p:cNvSpPr>
          <p:nvPr>
            <p:ph type="title"/>
          </p:nvPr>
        </p:nvSpPr>
        <p:spPr>
          <a:xfrm>
            <a:off x="1005975" y="237988"/>
            <a:ext cx="76887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Better Passwords</a:t>
            </a:r>
            <a:endParaRPr/>
          </a:p>
        </p:txBody>
      </p:sp>
      <p:sp>
        <p:nvSpPr>
          <p:cNvPr id="458" name="Google Shape;458;p42"/>
          <p:cNvSpPr txBox="1">
            <a:spLocks noGrp="1"/>
          </p:cNvSpPr>
          <p:nvPr>
            <p:ph type="body" idx="1"/>
          </p:nvPr>
        </p:nvSpPr>
        <p:spPr>
          <a:xfrm>
            <a:off x="608150" y="1235300"/>
            <a:ext cx="4045800" cy="824100"/>
          </a:xfrm>
          <a:prstGeom prst="rect">
            <a:avLst/>
          </a:prstGeom>
        </p:spPr>
        <p:txBody>
          <a:bodyPr spcFirstLastPara="1" wrap="square" lIns="91425" tIns="91425" rIns="91425" bIns="91425" anchor="t" anchorCtr="0">
            <a:noAutofit/>
          </a:bodyPr>
          <a:lstStyle/>
          <a:p>
            <a:pPr marL="0" lvl="0" indent="0" algn="l" rtl="0">
              <a:lnSpc>
                <a:spcPct val="150000"/>
              </a:lnSpc>
              <a:spcBef>
                <a:spcPts val="0"/>
              </a:spcBef>
              <a:spcAft>
                <a:spcPts val="1200"/>
              </a:spcAft>
              <a:buNone/>
            </a:pPr>
            <a:r>
              <a:rPr lang="en" sz="1700"/>
              <a:t>Create </a:t>
            </a:r>
            <a:r>
              <a:rPr lang="en" sz="1700" i="1"/>
              <a:t>passphrases</a:t>
            </a:r>
            <a:r>
              <a:rPr lang="en" sz="1700"/>
              <a:t> using a </a:t>
            </a:r>
            <a:r>
              <a:rPr lang="en" sz="1700" b="1"/>
              <a:t>unique</a:t>
            </a:r>
            <a:r>
              <a:rPr lang="en" sz="1700"/>
              <a:t>, </a:t>
            </a:r>
            <a:r>
              <a:rPr lang="en" sz="1700" b="1"/>
              <a:t>long</a:t>
            </a:r>
            <a:r>
              <a:rPr lang="en" sz="1700"/>
              <a:t> combination of </a:t>
            </a:r>
            <a:r>
              <a:rPr lang="en" sz="1700" b="1"/>
              <a:t>random words</a:t>
            </a:r>
            <a:endParaRPr sz="1700" b="1"/>
          </a:p>
        </p:txBody>
      </p:sp>
      <p:sp>
        <p:nvSpPr>
          <p:cNvPr id="459" name="Google Shape;459;p42"/>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22</a:t>
            </a:fld>
            <a:endParaRPr/>
          </a:p>
        </p:txBody>
      </p:sp>
      <p:sp>
        <p:nvSpPr>
          <p:cNvPr id="460" name="Google Shape;460;p42"/>
          <p:cNvSpPr txBox="1"/>
          <p:nvPr/>
        </p:nvSpPr>
        <p:spPr>
          <a:xfrm>
            <a:off x="5383312" y="3862400"/>
            <a:ext cx="3376200" cy="431100"/>
          </a:xfrm>
          <a:prstGeom prst="rect">
            <a:avLst/>
          </a:prstGeom>
          <a:solidFill>
            <a:srgbClr val="D9D2E9"/>
          </a:solidFill>
          <a:ln w="9525"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algn="ctr" rtl="0">
              <a:lnSpc>
                <a:spcPct val="115000"/>
              </a:lnSpc>
              <a:spcBef>
                <a:spcPts val="0"/>
              </a:spcBef>
              <a:spcAft>
                <a:spcPts val="1200"/>
              </a:spcAft>
              <a:buNone/>
            </a:pPr>
            <a:r>
              <a:rPr lang="en" sz="1600">
                <a:solidFill>
                  <a:schemeClr val="dk2"/>
                </a:solidFill>
                <a:latin typeface="Lato"/>
                <a:ea typeface="Lato"/>
                <a:cs typeface="Lato"/>
                <a:sym typeface="Lato"/>
              </a:rPr>
              <a:t>Hard to remember several of these!</a:t>
            </a:r>
            <a:endParaRPr/>
          </a:p>
        </p:txBody>
      </p:sp>
      <p:sp>
        <p:nvSpPr>
          <p:cNvPr id="461" name="Google Shape;461;p42"/>
          <p:cNvSpPr txBox="1">
            <a:spLocks noGrp="1"/>
          </p:cNvSpPr>
          <p:nvPr>
            <p:ph type="body" idx="1"/>
          </p:nvPr>
        </p:nvSpPr>
        <p:spPr>
          <a:xfrm>
            <a:off x="405950" y="2265625"/>
            <a:ext cx="4450200" cy="431100"/>
          </a:xfrm>
          <a:prstGeom prst="rect">
            <a:avLst/>
          </a:prstGeom>
        </p:spPr>
        <p:txBody>
          <a:bodyPr spcFirstLastPara="1" wrap="square" lIns="91425" tIns="91425" rIns="91425" bIns="91425" anchor="t" anchorCtr="0">
            <a:normAutofit fontScale="25000" lnSpcReduction="20000"/>
          </a:bodyPr>
          <a:lstStyle/>
          <a:p>
            <a:pPr marL="0" lvl="0" indent="0" algn="l" rtl="0">
              <a:lnSpc>
                <a:spcPct val="150000"/>
              </a:lnSpc>
              <a:spcBef>
                <a:spcPts val="0"/>
              </a:spcBef>
              <a:spcAft>
                <a:spcPts val="1200"/>
              </a:spcAft>
              <a:buNone/>
            </a:pPr>
            <a:r>
              <a:rPr lang="en" b="1">
                <a:solidFill>
                  <a:srgbClr val="673AB7"/>
                </a:solidFill>
                <a:latin typeface="Fira Code"/>
                <a:ea typeface="Fira Code"/>
                <a:cs typeface="Fira Code"/>
                <a:sym typeface="Fira Code"/>
              </a:rPr>
              <a:t>Amphibian-Genetic-Compromise-Run-3</a:t>
            </a:r>
            <a:endParaRPr b="1">
              <a:solidFill>
                <a:srgbClr val="673AB7"/>
              </a:solidFill>
              <a:latin typeface="Fira Code"/>
              <a:ea typeface="Fira Code"/>
              <a:cs typeface="Fira Code"/>
              <a:sym typeface="Fira Code"/>
            </a:endParaRPr>
          </a:p>
        </p:txBody>
      </p:sp>
      <p:sp>
        <p:nvSpPr>
          <p:cNvPr id="462" name="Google Shape;462;p42"/>
          <p:cNvSpPr txBox="1"/>
          <p:nvPr/>
        </p:nvSpPr>
        <p:spPr>
          <a:xfrm>
            <a:off x="656900" y="2826738"/>
            <a:ext cx="3948300" cy="431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600" b="1">
                <a:solidFill>
                  <a:srgbClr val="F64848"/>
                </a:solidFill>
                <a:latin typeface="Lato"/>
                <a:ea typeface="Lato"/>
                <a:cs typeface="Lato"/>
                <a:sym typeface="Lato"/>
              </a:rPr>
              <a:t>Social Engineering </a:t>
            </a:r>
            <a:r>
              <a:rPr lang="en" sz="1600" b="1">
                <a:solidFill>
                  <a:srgbClr val="74C787"/>
                </a:solidFill>
                <a:latin typeface="Lato"/>
                <a:ea typeface="Lato"/>
                <a:cs typeface="Lato"/>
                <a:sym typeface="Lato"/>
              </a:rPr>
              <a:t>→ random words ✅</a:t>
            </a:r>
            <a:endParaRPr sz="1600" b="1">
              <a:solidFill>
                <a:srgbClr val="74C787"/>
              </a:solidFill>
              <a:latin typeface="Lato"/>
              <a:ea typeface="Lato"/>
              <a:cs typeface="Lato"/>
              <a:sym typeface="Lato"/>
            </a:endParaRPr>
          </a:p>
        </p:txBody>
      </p:sp>
      <p:sp>
        <p:nvSpPr>
          <p:cNvPr id="463" name="Google Shape;463;p42"/>
          <p:cNvSpPr txBox="1"/>
          <p:nvPr/>
        </p:nvSpPr>
        <p:spPr>
          <a:xfrm>
            <a:off x="656900" y="3226938"/>
            <a:ext cx="3948300" cy="431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600" b="1">
                <a:solidFill>
                  <a:srgbClr val="F64848"/>
                </a:solidFill>
                <a:latin typeface="Lato"/>
                <a:ea typeface="Lato"/>
                <a:cs typeface="Lato"/>
                <a:sym typeface="Lato"/>
              </a:rPr>
              <a:t>Reuse </a:t>
            </a:r>
            <a:r>
              <a:rPr lang="en" sz="1600" b="1">
                <a:solidFill>
                  <a:srgbClr val="74C787"/>
                </a:solidFill>
                <a:latin typeface="Lato"/>
                <a:ea typeface="Lato"/>
                <a:cs typeface="Lato"/>
                <a:sym typeface="Lato"/>
              </a:rPr>
              <a:t>→ unique ✅</a:t>
            </a:r>
            <a:endParaRPr sz="1600" b="1">
              <a:solidFill>
                <a:srgbClr val="74C787"/>
              </a:solidFill>
              <a:latin typeface="Lato"/>
              <a:ea typeface="Lato"/>
              <a:cs typeface="Lato"/>
              <a:sym typeface="Lato"/>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5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6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5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6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6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5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67"/>
        <p:cNvGrpSpPr/>
        <p:nvPr/>
      </p:nvGrpSpPr>
      <p:grpSpPr>
        <a:xfrm>
          <a:off x="0" y="0"/>
          <a:ext cx="0" cy="0"/>
          <a:chOff x="0" y="0"/>
          <a:chExt cx="0" cy="0"/>
        </a:xfrm>
      </p:grpSpPr>
      <p:pic>
        <p:nvPicPr>
          <p:cNvPr id="468" name="Google Shape;468;p43"/>
          <p:cNvPicPr preferRelativeResize="0"/>
          <p:nvPr/>
        </p:nvPicPr>
        <p:blipFill>
          <a:blip r:embed="rId3">
            <a:alphaModFix/>
          </a:blip>
          <a:stretch>
            <a:fillRect/>
          </a:stretch>
        </p:blipFill>
        <p:spPr>
          <a:xfrm>
            <a:off x="334600" y="1015325"/>
            <a:ext cx="6107102" cy="3647524"/>
          </a:xfrm>
          <a:prstGeom prst="rect">
            <a:avLst/>
          </a:prstGeom>
          <a:noFill/>
          <a:ln>
            <a:noFill/>
          </a:ln>
        </p:spPr>
      </p:pic>
      <p:sp>
        <p:nvSpPr>
          <p:cNvPr id="469" name="Google Shape;469;p43"/>
          <p:cNvSpPr txBox="1">
            <a:spLocks noGrp="1"/>
          </p:cNvSpPr>
          <p:nvPr>
            <p:ph type="title"/>
          </p:nvPr>
        </p:nvSpPr>
        <p:spPr>
          <a:xfrm>
            <a:off x="1005975" y="238000"/>
            <a:ext cx="57306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A Better Way: Password Manager</a:t>
            </a:r>
            <a:endParaRPr/>
          </a:p>
        </p:txBody>
      </p:sp>
      <p:sp>
        <p:nvSpPr>
          <p:cNvPr id="470" name="Google Shape;470;p43"/>
          <p:cNvSpPr txBox="1">
            <a:spLocks noGrp="1"/>
          </p:cNvSpPr>
          <p:nvPr>
            <p:ph type="body" idx="1"/>
          </p:nvPr>
        </p:nvSpPr>
        <p:spPr>
          <a:xfrm>
            <a:off x="6144400" y="1015350"/>
            <a:ext cx="2724600" cy="1273800"/>
          </a:xfrm>
          <a:prstGeom prst="rect">
            <a:avLst/>
          </a:prstGeom>
        </p:spPr>
        <p:txBody>
          <a:bodyPr spcFirstLastPara="1" wrap="square" lIns="91425" tIns="91425" rIns="91425" bIns="91425" anchor="t" anchorCtr="0">
            <a:noAutofit/>
          </a:bodyPr>
          <a:lstStyle/>
          <a:p>
            <a:pPr marL="0" lvl="0" indent="0" algn="l" rtl="0">
              <a:lnSpc>
                <a:spcPct val="150000"/>
              </a:lnSpc>
              <a:spcBef>
                <a:spcPts val="0"/>
              </a:spcBef>
              <a:spcAft>
                <a:spcPts val="1200"/>
              </a:spcAft>
              <a:buNone/>
            </a:pPr>
            <a:r>
              <a:rPr lang="en"/>
              <a:t>Use a </a:t>
            </a:r>
            <a:r>
              <a:rPr lang="en" b="1" i="1"/>
              <a:t>password manager</a:t>
            </a:r>
            <a:r>
              <a:rPr lang="en"/>
              <a:t> to securely generate and store unique, long, and random passphrases and passwords.</a:t>
            </a:r>
            <a:endParaRPr/>
          </a:p>
        </p:txBody>
      </p:sp>
      <p:sp>
        <p:nvSpPr>
          <p:cNvPr id="471" name="Google Shape;471;p43"/>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23</a:t>
            </a:fld>
            <a:endParaRPr/>
          </a:p>
        </p:txBody>
      </p:sp>
      <p:pic>
        <p:nvPicPr>
          <p:cNvPr id="472" name="Google Shape;472;p43"/>
          <p:cNvPicPr preferRelativeResize="0"/>
          <p:nvPr/>
        </p:nvPicPr>
        <p:blipFill rotWithShape="1">
          <a:blip r:embed="rId4">
            <a:alphaModFix/>
          </a:blip>
          <a:srcRect l="23985" t="18194" r="23529" b="15907"/>
          <a:stretch/>
        </p:blipFill>
        <p:spPr>
          <a:xfrm>
            <a:off x="6814750" y="2594713"/>
            <a:ext cx="1337350" cy="945925"/>
          </a:xfrm>
          <a:prstGeom prst="rect">
            <a:avLst/>
          </a:prstGeom>
          <a:noFill/>
          <a:ln>
            <a:noFill/>
          </a:ln>
        </p:spPr>
      </p:pic>
      <p:pic>
        <p:nvPicPr>
          <p:cNvPr id="473" name="Google Shape;473;p43"/>
          <p:cNvPicPr preferRelativeResize="0"/>
          <p:nvPr/>
        </p:nvPicPr>
        <p:blipFill>
          <a:blip r:embed="rId5">
            <a:alphaModFix/>
          </a:blip>
          <a:stretch>
            <a:fillRect/>
          </a:stretch>
        </p:blipFill>
        <p:spPr>
          <a:xfrm>
            <a:off x="6453050" y="3748499"/>
            <a:ext cx="2060755" cy="3936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7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6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7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pic>
        <p:nvPicPr>
          <p:cNvPr id="478" name="Google Shape;478;p44"/>
          <p:cNvPicPr preferRelativeResize="0"/>
          <p:nvPr/>
        </p:nvPicPr>
        <p:blipFill>
          <a:blip r:embed="rId3">
            <a:alphaModFix/>
          </a:blip>
          <a:stretch>
            <a:fillRect/>
          </a:stretch>
        </p:blipFill>
        <p:spPr>
          <a:xfrm>
            <a:off x="2419715" y="3245121"/>
            <a:ext cx="407350" cy="814723"/>
          </a:xfrm>
          <a:prstGeom prst="rect">
            <a:avLst/>
          </a:prstGeom>
          <a:noFill/>
          <a:ln>
            <a:noFill/>
          </a:ln>
        </p:spPr>
      </p:pic>
      <p:sp>
        <p:nvSpPr>
          <p:cNvPr id="479" name="Google Shape;479;p44"/>
          <p:cNvSpPr txBox="1">
            <a:spLocks noGrp="1"/>
          </p:cNvSpPr>
          <p:nvPr>
            <p:ph type="title"/>
          </p:nvPr>
        </p:nvSpPr>
        <p:spPr>
          <a:xfrm>
            <a:off x="1005975" y="237988"/>
            <a:ext cx="76887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A Step Further</a:t>
            </a:r>
            <a:endParaRPr/>
          </a:p>
        </p:txBody>
      </p:sp>
      <p:sp>
        <p:nvSpPr>
          <p:cNvPr id="480" name="Google Shape;480;p44"/>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24</a:t>
            </a:fld>
            <a:endParaRPr/>
          </a:p>
        </p:txBody>
      </p:sp>
      <p:pic>
        <p:nvPicPr>
          <p:cNvPr id="481" name="Google Shape;481;p44"/>
          <p:cNvPicPr preferRelativeResize="0"/>
          <p:nvPr/>
        </p:nvPicPr>
        <p:blipFill>
          <a:blip r:embed="rId4">
            <a:alphaModFix/>
          </a:blip>
          <a:stretch>
            <a:fillRect/>
          </a:stretch>
        </p:blipFill>
        <p:spPr>
          <a:xfrm>
            <a:off x="1147000" y="1765863"/>
            <a:ext cx="1558001" cy="1558001"/>
          </a:xfrm>
          <a:prstGeom prst="rect">
            <a:avLst/>
          </a:prstGeom>
          <a:noFill/>
          <a:ln>
            <a:noFill/>
          </a:ln>
        </p:spPr>
      </p:pic>
      <p:pic>
        <p:nvPicPr>
          <p:cNvPr id="482" name="Google Shape;482;p44"/>
          <p:cNvPicPr preferRelativeResize="0"/>
          <p:nvPr/>
        </p:nvPicPr>
        <p:blipFill>
          <a:blip r:embed="rId5">
            <a:alphaModFix/>
          </a:blip>
          <a:stretch>
            <a:fillRect/>
          </a:stretch>
        </p:blipFill>
        <p:spPr>
          <a:xfrm>
            <a:off x="6988364" y="1765881"/>
            <a:ext cx="1008626" cy="1557970"/>
          </a:xfrm>
          <a:prstGeom prst="rect">
            <a:avLst/>
          </a:prstGeom>
          <a:noFill/>
          <a:ln>
            <a:noFill/>
          </a:ln>
        </p:spPr>
      </p:pic>
      <p:cxnSp>
        <p:nvCxnSpPr>
          <p:cNvPr id="483" name="Google Shape;483;p44"/>
          <p:cNvCxnSpPr>
            <a:stCxn id="484" idx="3"/>
            <a:endCxn id="482" idx="1"/>
          </p:cNvCxnSpPr>
          <p:nvPr/>
        </p:nvCxnSpPr>
        <p:spPr>
          <a:xfrm rot="10800000" flipH="1">
            <a:off x="5985175" y="2544888"/>
            <a:ext cx="1003200" cy="1107600"/>
          </a:xfrm>
          <a:prstGeom prst="curvedConnector3">
            <a:avLst>
              <a:gd name="adj1" fmla="val 49999"/>
            </a:avLst>
          </a:prstGeom>
          <a:noFill/>
          <a:ln w="19050" cap="flat" cmpd="sng">
            <a:solidFill>
              <a:srgbClr val="38761D"/>
            </a:solidFill>
            <a:prstDash val="solid"/>
            <a:round/>
            <a:headEnd type="none" w="med" len="med"/>
            <a:tailEnd type="stealth" w="med" len="med"/>
          </a:ln>
        </p:spPr>
      </p:cxnSp>
      <p:grpSp>
        <p:nvGrpSpPr>
          <p:cNvPr id="485" name="Google Shape;485;p44"/>
          <p:cNvGrpSpPr/>
          <p:nvPr/>
        </p:nvGrpSpPr>
        <p:grpSpPr>
          <a:xfrm>
            <a:off x="2827064" y="3452388"/>
            <a:ext cx="3158111" cy="400200"/>
            <a:chOff x="531539" y="1199313"/>
            <a:chExt cx="3158111" cy="400200"/>
          </a:xfrm>
        </p:grpSpPr>
        <p:sp>
          <p:nvSpPr>
            <p:cNvPr id="484" name="Google Shape;484;p44"/>
            <p:cNvSpPr txBox="1"/>
            <p:nvPr/>
          </p:nvSpPr>
          <p:spPr>
            <a:xfrm>
              <a:off x="2742550" y="1199313"/>
              <a:ext cx="947100" cy="400200"/>
            </a:xfrm>
            <a:prstGeom prst="rect">
              <a:avLst/>
            </a:prstGeom>
            <a:solidFill>
              <a:schemeClr val="lt2"/>
            </a:solidFill>
            <a:ln w="9525" cap="flat" cmpd="sng">
              <a:solidFill>
                <a:srgbClr val="38761D"/>
              </a:solidFill>
              <a:prstDash val="solid"/>
              <a:round/>
              <a:headEnd type="none" w="sm" len="sm"/>
              <a:tailEnd type="none" w="sm" len="sm"/>
            </a:ln>
          </p:spPr>
          <p:txBody>
            <a:bodyPr spcFirstLastPara="1" wrap="square" lIns="91425" tIns="91425" rIns="91425" bIns="91425" anchor="t" anchorCtr="0">
              <a:spAutoFit/>
            </a:bodyPr>
            <a:lstStyle/>
            <a:p>
              <a:pPr marL="0" lvl="0" indent="0" algn="ctr" rtl="0">
                <a:spcBef>
                  <a:spcPts val="0"/>
                </a:spcBef>
                <a:spcAft>
                  <a:spcPts val="0"/>
                </a:spcAft>
                <a:buNone/>
              </a:pPr>
              <a:r>
                <a:rPr lang="en">
                  <a:solidFill>
                    <a:srgbClr val="38761D"/>
                  </a:solidFill>
                  <a:latin typeface="Fira Code"/>
                  <a:ea typeface="Fira Code"/>
                  <a:cs typeface="Fira Code"/>
                  <a:sym typeface="Fira Code"/>
                </a:rPr>
                <a:t>328509</a:t>
              </a:r>
              <a:endParaRPr>
                <a:solidFill>
                  <a:srgbClr val="38761D"/>
                </a:solidFill>
                <a:latin typeface="Fira Code"/>
                <a:ea typeface="Fira Code"/>
                <a:cs typeface="Fira Code"/>
                <a:sym typeface="Fira Code"/>
              </a:endParaRPr>
            </a:p>
          </p:txBody>
        </p:sp>
        <p:cxnSp>
          <p:nvCxnSpPr>
            <p:cNvPr id="486" name="Google Shape;486;p44"/>
            <p:cNvCxnSpPr>
              <a:stCxn id="478" idx="3"/>
              <a:endCxn id="484" idx="1"/>
            </p:cNvCxnSpPr>
            <p:nvPr/>
          </p:nvCxnSpPr>
          <p:spPr>
            <a:xfrm>
              <a:off x="531539" y="1399408"/>
              <a:ext cx="2211000" cy="600"/>
            </a:xfrm>
            <a:prstGeom prst="curvedConnector3">
              <a:avLst>
                <a:gd name="adj1" fmla="val 50000"/>
              </a:avLst>
            </a:prstGeom>
            <a:noFill/>
            <a:ln w="19050" cap="flat" cmpd="sng">
              <a:solidFill>
                <a:srgbClr val="38761D"/>
              </a:solidFill>
              <a:prstDash val="solid"/>
              <a:round/>
              <a:headEnd type="none" w="med" len="med"/>
              <a:tailEnd type="stealth" w="med" len="med"/>
            </a:ln>
          </p:spPr>
        </p:cxnSp>
      </p:grpSp>
      <p:sp>
        <p:nvSpPr>
          <p:cNvPr id="487" name="Google Shape;487;p44"/>
          <p:cNvSpPr txBox="1"/>
          <p:nvPr/>
        </p:nvSpPr>
        <p:spPr>
          <a:xfrm>
            <a:off x="1685750" y="4136488"/>
            <a:ext cx="1875300" cy="3555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i="1">
                <a:solidFill>
                  <a:srgbClr val="38761D"/>
                </a:solidFill>
                <a:latin typeface="Lato"/>
                <a:ea typeface="Lato"/>
                <a:cs typeface="Lato"/>
                <a:sym typeface="Lato"/>
              </a:rPr>
              <a:t>Something you have</a:t>
            </a:r>
            <a:endParaRPr i="1">
              <a:solidFill>
                <a:srgbClr val="38761D"/>
              </a:solidFill>
              <a:latin typeface="Lato"/>
              <a:ea typeface="Lato"/>
              <a:cs typeface="Lato"/>
              <a:sym typeface="Lato"/>
            </a:endParaRPr>
          </a:p>
        </p:txBody>
      </p:sp>
      <p:grpSp>
        <p:nvGrpSpPr>
          <p:cNvPr id="488" name="Google Shape;488;p44"/>
          <p:cNvGrpSpPr/>
          <p:nvPr/>
        </p:nvGrpSpPr>
        <p:grpSpPr>
          <a:xfrm>
            <a:off x="2705001" y="2344775"/>
            <a:ext cx="2111874" cy="400200"/>
            <a:chOff x="243601" y="1544538"/>
            <a:chExt cx="2111874" cy="400200"/>
          </a:xfrm>
        </p:grpSpPr>
        <p:sp>
          <p:nvSpPr>
            <p:cNvPr id="489" name="Google Shape;489;p44"/>
            <p:cNvSpPr txBox="1"/>
            <p:nvPr/>
          </p:nvSpPr>
          <p:spPr>
            <a:xfrm>
              <a:off x="1196275" y="1544538"/>
              <a:ext cx="1159200" cy="400200"/>
            </a:xfrm>
            <a:prstGeom prst="rect">
              <a:avLst/>
            </a:prstGeom>
            <a:solidFill>
              <a:schemeClr val="lt2"/>
            </a:solidFill>
            <a:ln w="9525" cap="flat" cmpd="sng">
              <a:solidFill>
                <a:schemeClr val="accent5"/>
              </a:solidFill>
              <a:prstDash val="solid"/>
              <a:round/>
              <a:headEnd type="none" w="sm" len="sm"/>
              <a:tailEnd type="none" w="sm" len="sm"/>
            </a:ln>
          </p:spPr>
          <p:txBody>
            <a:bodyPr spcFirstLastPara="1" wrap="square" lIns="91425" tIns="91425" rIns="91425" bIns="91425" anchor="t" anchorCtr="0">
              <a:spAutoFit/>
            </a:bodyPr>
            <a:lstStyle/>
            <a:p>
              <a:pPr marL="0" lvl="0" indent="0" algn="ctr" rtl="0">
                <a:spcBef>
                  <a:spcPts val="0"/>
                </a:spcBef>
                <a:spcAft>
                  <a:spcPts val="0"/>
                </a:spcAft>
                <a:buNone/>
              </a:pPr>
              <a:r>
                <a:rPr lang="en">
                  <a:solidFill>
                    <a:schemeClr val="accent5"/>
                  </a:solidFill>
                  <a:latin typeface="Fira Code"/>
                  <a:ea typeface="Fira Code"/>
                  <a:cs typeface="Fira Code"/>
                  <a:sym typeface="Fira Code"/>
                </a:rPr>
                <a:t>hunter2</a:t>
              </a:r>
              <a:endParaRPr>
                <a:solidFill>
                  <a:schemeClr val="accent5"/>
                </a:solidFill>
                <a:latin typeface="Fira Code"/>
                <a:ea typeface="Fira Code"/>
                <a:cs typeface="Fira Code"/>
                <a:sym typeface="Fira Code"/>
              </a:endParaRPr>
            </a:p>
          </p:txBody>
        </p:sp>
        <p:cxnSp>
          <p:nvCxnSpPr>
            <p:cNvPr id="490" name="Google Shape;490;p44"/>
            <p:cNvCxnSpPr>
              <a:stCxn id="481" idx="3"/>
              <a:endCxn id="489" idx="1"/>
            </p:cNvCxnSpPr>
            <p:nvPr/>
          </p:nvCxnSpPr>
          <p:spPr>
            <a:xfrm>
              <a:off x="243601" y="1744626"/>
              <a:ext cx="952800" cy="600"/>
            </a:xfrm>
            <a:prstGeom prst="curvedConnector3">
              <a:avLst>
                <a:gd name="adj1" fmla="val 49993"/>
              </a:avLst>
            </a:prstGeom>
            <a:noFill/>
            <a:ln w="19050" cap="flat" cmpd="sng">
              <a:solidFill>
                <a:schemeClr val="accent5"/>
              </a:solidFill>
              <a:prstDash val="solid"/>
              <a:round/>
              <a:headEnd type="none" w="med" len="med"/>
              <a:tailEnd type="stealth" w="med" len="med"/>
            </a:ln>
          </p:spPr>
        </p:cxnSp>
      </p:grpSp>
      <p:cxnSp>
        <p:nvCxnSpPr>
          <p:cNvPr id="491" name="Google Shape;491;p44"/>
          <p:cNvCxnSpPr>
            <a:stCxn id="489" idx="3"/>
            <a:endCxn id="482" idx="1"/>
          </p:cNvCxnSpPr>
          <p:nvPr/>
        </p:nvCxnSpPr>
        <p:spPr>
          <a:xfrm>
            <a:off x="4816875" y="2544875"/>
            <a:ext cx="2171400" cy="600"/>
          </a:xfrm>
          <a:prstGeom prst="curvedConnector3">
            <a:avLst>
              <a:gd name="adj1" fmla="val 50002"/>
            </a:avLst>
          </a:prstGeom>
          <a:noFill/>
          <a:ln w="19050" cap="flat" cmpd="sng">
            <a:solidFill>
              <a:schemeClr val="accent5"/>
            </a:solidFill>
            <a:prstDash val="solid"/>
            <a:round/>
            <a:headEnd type="none" w="med" len="med"/>
            <a:tailEnd type="stealth" w="med" len="med"/>
          </a:ln>
        </p:spPr>
      </p:cxnSp>
      <p:sp>
        <p:nvSpPr>
          <p:cNvPr id="492" name="Google Shape;492;p44"/>
          <p:cNvSpPr txBox="1"/>
          <p:nvPr/>
        </p:nvSpPr>
        <p:spPr>
          <a:xfrm>
            <a:off x="3277325" y="2768538"/>
            <a:ext cx="1875300" cy="3555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i="1">
                <a:solidFill>
                  <a:schemeClr val="accent5"/>
                </a:solidFill>
                <a:latin typeface="Lato"/>
                <a:ea typeface="Lato"/>
                <a:cs typeface="Lato"/>
                <a:sym typeface="Lato"/>
              </a:rPr>
              <a:t>Something you know</a:t>
            </a:r>
            <a:endParaRPr i="1">
              <a:solidFill>
                <a:schemeClr val="accent5"/>
              </a:solidFill>
              <a:latin typeface="Lato"/>
              <a:ea typeface="Lato"/>
              <a:cs typeface="Lato"/>
              <a:sym typeface="Lato"/>
            </a:endParaRPr>
          </a:p>
        </p:txBody>
      </p:sp>
      <p:pic>
        <p:nvPicPr>
          <p:cNvPr id="493" name="Google Shape;493;p44"/>
          <p:cNvPicPr preferRelativeResize="0"/>
          <p:nvPr/>
        </p:nvPicPr>
        <p:blipFill>
          <a:blip r:embed="rId6">
            <a:alphaModFix/>
          </a:blip>
          <a:stretch>
            <a:fillRect/>
          </a:stretch>
        </p:blipFill>
        <p:spPr>
          <a:xfrm>
            <a:off x="3867551" y="1086625"/>
            <a:ext cx="728350" cy="728350"/>
          </a:xfrm>
          <a:prstGeom prst="rect">
            <a:avLst/>
          </a:prstGeom>
          <a:noFill/>
          <a:ln>
            <a:noFill/>
          </a:ln>
        </p:spPr>
      </p:pic>
      <p:cxnSp>
        <p:nvCxnSpPr>
          <p:cNvPr id="494" name="Google Shape;494;p44"/>
          <p:cNvCxnSpPr>
            <a:stCxn id="489" idx="0"/>
            <a:endCxn id="493" idx="2"/>
          </p:cNvCxnSpPr>
          <p:nvPr/>
        </p:nvCxnSpPr>
        <p:spPr>
          <a:xfrm rot="5400000" flipH="1">
            <a:off x="3969675" y="2077175"/>
            <a:ext cx="529800" cy="5400"/>
          </a:xfrm>
          <a:prstGeom prst="curvedConnector3">
            <a:avLst>
              <a:gd name="adj1" fmla="val 50000"/>
            </a:avLst>
          </a:prstGeom>
          <a:noFill/>
          <a:ln w="19050" cap="flat" cmpd="sng">
            <a:solidFill>
              <a:srgbClr val="CC0000"/>
            </a:solidFill>
            <a:prstDash val="solid"/>
            <a:round/>
            <a:headEnd type="none" w="med" len="med"/>
            <a:tailEnd type="stealth" w="med" len="med"/>
          </a:ln>
        </p:spPr>
      </p:cxnSp>
      <p:cxnSp>
        <p:nvCxnSpPr>
          <p:cNvPr id="495" name="Google Shape;495;p44"/>
          <p:cNvCxnSpPr>
            <a:stCxn id="493" idx="3"/>
            <a:endCxn id="482" idx="1"/>
          </p:cNvCxnSpPr>
          <p:nvPr/>
        </p:nvCxnSpPr>
        <p:spPr>
          <a:xfrm>
            <a:off x="4595901" y="1450801"/>
            <a:ext cx="2392500" cy="1094100"/>
          </a:xfrm>
          <a:prstGeom prst="curvedConnector3">
            <a:avLst>
              <a:gd name="adj1" fmla="val 49999"/>
            </a:avLst>
          </a:prstGeom>
          <a:noFill/>
          <a:ln w="19050" cap="flat" cmpd="sng">
            <a:solidFill>
              <a:srgbClr val="CC0000"/>
            </a:solidFill>
            <a:prstDash val="solid"/>
            <a:round/>
            <a:headEnd type="none" w="med" len="med"/>
            <a:tailEnd type="stealth" w="med" len="med"/>
          </a:ln>
        </p:spPr>
      </p:cxnSp>
      <p:pic>
        <p:nvPicPr>
          <p:cNvPr id="496" name="Google Shape;496;p44"/>
          <p:cNvPicPr preferRelativeResize="0"/>
          <p:nvPr/>
        </p:nvPicPr>
        <p:blipFill>
          <a:blip r:embed="rId6">
            <a:alphaModFix/>
          </a:blip>
          <a:stretch>
            <a:fillRect/>
          </a:stretch>
        </p:blipFill>
        <p:spPr>
          <a:xfrm>
            <a:off x="5041101" y="4263150"/>
            <a:ext cx="728350" cy="728350"/>
          </a:xfrm>
          <a:prstGeom prst="rect">
            <a:avLst/>
          </a:prstGeom>
          <a:noFill/>
          <a:ln>
            <a:noFill/>
          </a:ln>
        </p:spPr>
      </p:pic>
      <p:sp>
        <p:nvSpPr>
          <p:cNvPr id="497" name="Google Shape;497;p44"/>
          <p:cNvSpPr txBox="1"/>
          <p:nvPr/>
        </p:nvSpPr>
        <p:spPr>
          <a:xfrm>
            <a:off x="5491363" y="4059850"/>
            <a:ext cx="493800" cy="554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2400" b="1" i="1">
                <a:solidFill>
                  <a:srgbClr val="CC0000"/>
                </a:solidFill>
                <a:latin typeface="Lato"/>
                <a:ea typeface="Lato"/>
                <a:cs typeface="Lato"/>
                <a:sym typeface="Lato"/>
              </a:rPr>
              <a:t>?</a:t>
            </a:r>
            <a:endParaRPr sz="2400" b="1">
              <a:solidFill>
                <a:srgbClr val="CC0000"/>
              </a:solidFill>
            </a:endParaRPr>
          </a:p>
        </p:txBody>
      </p:sp>
      <p:cxnSp>
        <p:nvCxnSpPr>
          <p:cNvPr id="498" name="Google Shape;498;p44"/>
          <p:cNvCxnSpPr>
            <a:stCxn id="482" idx="1"/>
          </p:cNvCxnSpPr>
          <p:nvPr/>
        </p:nvCxnSpPr>
        <p:spPr>
          <a:xfrm flipH="1">
            <a:off x="2881964" y="2544866"/>
            <a:ext cx="4106400" cy="902400"/>
          </a:xfrm>
          <a:prstGeom prst="curvedConnector3">
            <a:avLst>
              <a:gd name="adj1" fmla="val 43247"/>
            </a:avLst>
          </a:prstGeom>
          <a:noFill/>
          <a:ln w="19050" cap="flat" cmpd="sng">
            <a:solidFill>
              <a:srgbClr val="38761D"/>
            </a:solidFill>
            <a:prstDash val="solid"/>
            <a:round/>
            <a:headEnd type="none" w="med" len="med"/>
            <a:tailEnd type="stealth" w="med" len="med"/>
          </a:ln>
        </p:spPr>
      </p:cxnSp>
      <p:sp>
        <p:nvSpPr>
          <p:cNvPr id="499" name="Google Shape;499;p44"/>
          <p:cNvSpPr txBox="1"/>
          <p:nvPr/>
        </p:nvSpPr>
        <p:spPr>
          <a:xfrm>
            <a:off x="1331325" y="3452388"/>
            <a:ext cx="10884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a:solidFill>
                  <a:srgbClr val="38761D"/>
                </a:solidFill>
                <a:latin typeface="Fira Code"/>
                <a:ea typeface="Fira Code"/>
                <a:cs typeface="Fira Code"/>
                <a:sym typeface="Fira Code"/>
              </a:rPr>
              <a:t>328509</a:t>
            </a:r>
            <a:endParaRPr/>
          </a:p>
        </p:txBody>
      </p:sp>
      <p:sp>
        <p:nvSpPr>
          <p:cNvPr id="500" name="Google Shape;500;p44"/>
          <p:cNvSpPr txBox="1"/>
          <p:nvPr/>
        </p:nvSpPr>
        <p:spPr>
          <a:xfrm>
            <a:off x="6526538" y="4059850"/>
            <a:ext cx="1932300" cy="8136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1200"/>
              </a:spcAft>
              <a:buNone/>
            </a:pPr>
            <a:r>
              <a:rPr lang="en" sz="1900" b="1" i="1">
                <a:solidFill>
                  <a:schemeClr val="dk2"/>
                </a:solidFill>
                <a:latin typeface="Lato"/>
                <a:ea typeface="Lato"/>
                <a:cs typeface="Lato"/>
                <a:sym typeface="Lato"/>
              </a:rPr>
              <a:t>Two-factor authentication</a:t>
            </a:r>
            <a:endParaRPr sz="1700" b="1" i="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8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9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9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9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9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9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8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7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9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9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50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498"/>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499"/>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48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48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04"/>
        <p:cNvGrpSpPr/>
        <p:nvPr/>
      </p:nvGrpSpPr>
      <p:grpSpPr>
        <a:xfrm>
          <a:off x="0" y="0"/>
          <a:ext cx="0" cy="0"/>
          <a:chOff x="0" y="0"/>
          <a:chExt cx="0" cy="0"/>
        </a:xfrm>
      </p:grpSpPr>
      <p:sp>
        <p:nvSpPr>
          <p:cNvPr id="505" name="Google Shape;505;p45"/>
          <p:cNvSpPr txBox="1">
            <a:spLocks noGrp="1"/>
          </p:cNvSpPr>
          <p:nvPr>
            <p:ph type="title"/>
          </p:nvPr>
        </p:nvSpPr>
        <p:spPr>
          <a:xfrm>
            <a:off x="1005975" y="237988"/>
            <a:ext cx="76887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Two-Factor Authentication</a:t>
            </a:r>
            <a:endParaRPr/>
          </a:p>
        </p:txBody>
      </p:sp>
      <p:sp>
        <p:nvSpPr>
          <p:cNvPr id="506" name="Google Shape;506;p45"/>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25</a:t>
            </a:fld>
            <a:endParaRPr/>
          </a:p>
        </p:txBody>
      </p:sp>
      <p:sp>
        <p:nvSpPr>
          <p:cNvPr id="507" name="Google Shape;507;p45"/>
          <p:cNvSpPr txBox="1"/>
          <p:nvPr/>
        </p:nvSpPr>
        <p:spPr>
          <a:xfrm>
            <a:off x="2170200" y="3988500"/>
            <a:ext cx="4803600" cy="431100"/>
          </a:xfrm>
          <a:prstGeom prst="rect">
            <a:avLst/>
          </a:prstGeom>
          <a:solidFill>
            <a:srgbClr val="D6E2F1"/>
          </a:solidFill>
          <a:ln w="9525"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algn="ctr" rtl="0">
              <a:lnSpc>
                <a:spcPct val="115000"/>
              </a:lnSpc>
              <a:spcBef>
                <a:spcPts val="0"/>
              </a:spcBef>
              <a:spcAft>
                <a:spcPts val="1200"/>
              </a:spcAft>
              <a:buNone/>
            </a:pPr>
            <a:r>
              <a:rPr lang="en" sz="1600">
                <a:solidFill>
                  <a:schemeClr val="dk2"/>
                </a:solidFill>
                <a:latin typeface="Lato"/>
                <a:ea typeface="Lato"/>
                <a:cs typeface="Lato"/>
                <a:sym typeface="Lato"/>
              </a:rPr>
              <a:t>Only </a:t>
            </a:r>
            <a:r>
              <a:rPr lang="en" sz="1600" b="1">
                <a:solidFill>
                  <a:schemeClr val="dk2"/>
                </a:solidFill>
                <a:latin typeface="Lato"/>
                <a:ea typeface="Lato"/>
                <a:cs typeface="Lato"/>
                <a:sym typeface="Lato"/>
              </a:rPr>
              <a:t>you</a:t>
            </a:r>
            <a:r>
              <a:rPr lang="en" sz="1600">
                <a:solidFill>
                  <a:schemeClr val="dk2"/>
                </a:solidFill>
                <a:latin typeface="Lato"/>
                <a:ea typeface="Lato"/>
                <a:cs typeface="Lato"/>
                <a:sym typeface="Lato"/>
              </a:rPr>
              <a:t> should have access to your second factor</a:t>
            </a:r>
            <a:endParaRPr/>
          </a:p>
        </p:txBody>
      </p:sp>
      <p:pic>
        <p:nvPicPr>
          <p:cNvPr id="508" name="Google Shape;508;p45"/>
          <p:cNvPicPr preferRelativeResize="0"/>
          <p:nvPr/>
        </p:nvPicPr>
        <p:blipFill>
          <a:blip r:embed="rId3">
            <a:alphaModFix/>
          </a:blip>
          <a:stretch>
            <a:fillRect/>
          </a:stretch>
        </p:blipFill>
        <p:spPr>
          <a:xfrm>
            <a:off x="1011787" y="976713"/>
            <a:ext cx="3540499" cy="2324301"/>
          </a:xfrm>
          <a:prstGeom prst="rect">
            <a:avLst/>
          </a:prstGeom>
          <a:noFill/>
          <a:ln w="19050" cap="flat" cmpd="sng">
            <a:solidFill>
              <a:schemeClr val="dk2"/>
            </a:solidFill>
            <a:prstDash val="solid"/>
            <a:round/>
            <a:headEnd type="none" w="sm" len="sm"/>
            <a:tailEnd type="none" w="sm" len="sm"/>
          </a:ln>
        </p:spPr>
      </p:pic>
      <p:sp>
        <p:nvSpPr>
          <p:cNvPr id="509" name="Google Shape;509;p45"/>
          <p:cNvSpPr txBox="1"/>
          <p:nvPr/>
        </p:nvSpPr>
        <p:spPr>
          <a:xfrm>
            <a:off x="1282038" y="3343288"/>
            <a:ext cx="3000000" cy="4311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1200"/>
              </a:spcAft>
              <a:buNone/>
            </a:pPr>
            <a:r>
              <a:rPr lang="en" sz="1600" i="1">
                <a:solidFill>
                  <a:schemeClr val="dk2"/>
                </a:solidFill>
                <a:latin typeface="Lato"/>
                <a:ea typeface="Lato"/>
                <a:cs typeface="Lato"/>
                <a:sym typeface="Lato"/>
              </a:rPr>
              <a:t>Text message/SMS</a:t>
            </a:r>
            <a:endParaRPr i="1"/>
          </a:p>
        </p:txBody>
      </p:sp>
      <p:pic>
        <p:nvPicPr>
          <p:cNvPr id="510" name="Google Shape;510;p45"/>
          <p:cNvPicPr preferRelativeResize="0"/>
          <p:nvPr/>
        </p:nvPicPr>
        <p:blipFill rotWithShape="1">
          <a:blip r:embed="rId4">
            <a:alphaModFix/>
          </a:blip>
          <a:srcRect b="54810"/>
          <a:stretch/>
        </p:blipFill>
        <p:spPr>
          <a:xfrm>
            <a:off x="5446338" y="976713"/>
            <a:ext cx="2371725" cy="2324300"/>
          </a:xfrm>
          <a:prstGeom prst="rect">
            <a:avLst/>
          </a:prstGeom>
          <a:noFill/>
          <a:ln w="19050" cap="flat" cmpd="sng">
            <a:solidFill>
              <a:schemeClr val="dk2"/>
            </a:solidFill>
            <a:prstDash val="solid"/>
            <a:round/>
            <a:headEnd type="none" w="sm" len="sm"/>
            <a:tailEnd type="none" w="sm" len="sm"/>
          </a:ln>
        </p:spPr>
      </p:pic>
      <p:sp>
        <p:nvSpPr>
          <p:cNvPr id="511" name="Google Shape;511;p45"/>
          <p:cNvSpPr txBox="1"/>
          <p:nvPr/>
        </p:nvSpPr>
        <p:spPr>
          <a:xfrm>
            <a:off x="5132200" y="3343288"/>
            <a:ext cx="3000000" cy="4311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1200"/>
              </a:spcAft>
              <a:buNone/>
            </a:pPr>
            <a:r>
              <a:rPr lang="en" sz="1600" i="1">
                <a:solidFill>
                  <a:schemeClr val="dk2"/>
                </a:solidFill>
                <a:latin typeface="Lato"/>
                <a:ea typeface="Lato"/>
                <a:cs typeface="Lato"/>
                <a:sym typeface="Lato"/>
              </a:rPr>
              <a:t>Google Authenticator App</a:t>
            </a:r>
            <a:endParaRPr i="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0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0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0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15"/>
        <p:cNvGrpSpPr/>
        <p:nvPr/>
      </p:nvGrpSpPr>
      <p:grpSpPr>
        <a:xfrm>
          <a:off x="0" y="0"/>
          <a:ext cx="0" cy="0"/>
          <a:chOff x="0" y="0"/>
          <a:chExt cx="0" cy="0"/>
        </a:xfrm>
      </p:grpSpPr>
      <p:sp>
        <p:nvSpPr>
          <p:cNvPr id="516" name="Google Shape;516;p46"/>
          <p:cNvSpPr txBox="1">
            <a:spLocks noGrp="1"/>
          </p:cNvSpPr>
          <p:nvPr>
            <p:ph type="title"/>
          </p:nvPr>
        </p:nvSpPr>
        <p:spPr>
          <a:xfrm>
            <a:off x="1005975" y="237988"/>
            <a:ext cx="76887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Smart Plug</a:t>
            </a:r>
            <a:endParaRPr/>
          </a:p>
        </p:txBody>
      </p:sp>
      <p:sp>
        <p:nvSpPr>
          <p:cNvPr id="517" name="Google Shape;517;p46"/>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26</a:t>
            </a:fld>
            <a:endParaRPr/>
          </a:p>
        </p:txBody>
      </p:sp>
      <p:pic>
        <p:nvPicPr>
          <p:cNvPr id="518" name="Google Shape;518;p46"/>
          <p:cNvPicPr preferRelativeResize="0"/>
          <p:nvPr/>
        </p:nvPicPr>
        <p:blipFill rotWithShape="1">
          <a:blip r:embed="rId3">
            <a:alphaModFix/>
          </a:blip>
          <a:srcRect t="16405" b="10713"/>
          <a:stretch/>
        </p:blipFill>
        <p:spPr>
          <a:xfrm>
            <a:off x="6121725" y="1253025"/>
            <a:ext cx="2572950" cy="1875125"/>
          </a:xfrm>
          <a:prstGeom prst="rect">
            <a:avLst/>
          </a:prstGeom>
          <a:noFill/>
          <a:ln>
            <a:noFill/>
          </a:ln>
        </p:spPr>
      </p:pic>
      <p:sp>
        <p:nvSpPr>
          <p:cNvPr id="519" name="Google Shape;519;p46"/>
          <p:cNvSpPr/>
          <p:nvPr/>
        </p:nvSpPr>
        <p:spPr>
          <a:xfrm>
            <a:off x="276875" y="1567225"/>
            <a:ext cx="1491600" cy="535200"/>
          </a:xfrm>
          <a:prstGeom prst="roundRect">
            <a:avLst>
              <a:gd name="adj" fmla="val 16667"/>
            </a:avLst>
          </a:prstGeom>
          <a:solidFill>
            <a:srgbClr val="CFE2F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i="1">
                <a:latin typeface="Lato"/>
                <a:ea typeface="Lato"/>
                <a:cs typeface="Lato"/>
                <a:sym typeface="Lato"/>
              </a:rPr>
              <a:t>Voice Control</a:t>
            </a:r>
            <a:endParaRPr i="1">
              <a:latin typeface="Lato"/>
              <a:ea typeface="Lato"/>
              <a:cs typeface="Lato"/>
              <a:sym typeface="Lato"/>
            </a:endParaRPr>
          </a:p>
        </p:txBody>
      </p:sp>
      <p:sp>
        <p:nvSpPr>
          <p:cNvPr id="520" name="Google Shape;520;p46"/>
          <p:cNvSpPr/>
          <p:nvPr/>
        </p:nvSpPr>
        <p:spPr>
          <a:xfrm>
            <a:off x="1870150" y="1567225"/>
            <a:ext cx="1491600" cy="535200"/>
          </a:xfrm>
          <a:prstGeom prst="roundRect">
            <a:avLst>
              <a:gd name="adj" fmla="val 16667"/>
            </a:avLst>
          </a:prstGeom>
          <a:solidFill>
            <a:srgbClr val="CFE2F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i="1">
                <a:latin typeface="Lato"/>
                <a:ea typeface="Lato"/>
                <a:cs typeface="Lato"/>
                <a:sym typeface="Lato"/>
              </a:rPr>
              <a:t>Remote Control</a:t>
            </a:r>
            <a:endParaRPr i="1">
              <a:latin typeface="Lato"/>
              <a:ea typeface="Lato"/>
              <a:cs typeface="Lato"/>
              <a:sym typeface="Lato"/>
            </a:endParaRPr>
          </a:p>
        </p:txBody>
      </p:sp>
      <p:sp>
        <p:nvSpPr>
          <p:cNvPr id="521" name="Google Shape;521;p46"/>
          <p:cNvSpPr/>
          <p:nvPr/>
        </p:nvSpPr>
        <p:spPr>
          <a:xfrm>
            <a:off x="2739525" y="2230638"/>
            <a:ext cx="1491600" cy="535200"/>
          </a:xfrm>
          <a:prstGeom prst="roundRect">
            <a:avLst>
              <a:gd name="adj" fmla="val 16667"/>
            </a:avLst>
          </a:prstGeom>
          <a:solidFill>
            <a:srgbClr val="CFE2F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i="1">
                <a:latin typeface="Lato"/>
                <a:ea typeface="Lato"/>
                <a:cs typeface="Lato"/>
                <a:sym typeface="Lato"/>
              </a:rPr>
              <a:t>Scheduling</a:t>
            </a:r>
            <a:endParaRPr i="1">
              <a:latin typeface="Lato"/>
              <a:ea typeface="Lato"/>
              <a:cs typeface="Lato"/>
              <a:sym typeface="Lato"/>
            </a:endParaRPr>
          </a:p>
        </p:txBody>
      </p:sp>
      <p:sp>
        <p:nvSpPr>
          <p:cNvPr id="522" name="Google Shape;522;p46"/>
          <p:cNvSpPr/>
          <p:nvPr/>
        </p:nvSpPr>
        <p:spPr>
          <a:xfrm>
            <a:off x="3463425" y="1567225"/>
            <a:ext cx="1491600" cy="535200"/>
          </a:xfrm>
          <a:prstGeom prst="roundRect">
            <a:avLst>
              <a:gd name="adj" fmla="val 16667"/>
            </a:avLst>
          </a:prstGeom>
          <a:solidFill>
            <a:srgbClr val="CFE2F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i="1">
                <a:latin typeface="Lato"/>
                <a:ea typeface="Lato"/>
                <a:cs typeface="Lato"/>
                <a:sym typeface="Lato"/>
              </a:rPr>
              <a:t>Auto-Off</a:t>
            </a:r>
            <a:endParaRPr i="1">
              <a:latin typeface="Lato"/>
              <a:ea typeface="Lato"/>
              <a:cs typeface="Lato"/>
              <a:sym typeface="Lato"/>
            </a:endParaRPr>
          </a:p>
        </p:txBody>
      </p:sp>
      <p:sp>
        <p:nvSpPr>
          <p:cNvPr id="523" name="Google Shape;523;p46"/>
          <p:cNvSpPr/>
          <p:nvPr/>
        </p:nvSpPr>
        <p:spPr>
          <a:xfrm>
            <a:off x="1142800" y="2224925"/>
            <a:ext cx="1491600" cy="535200"/>
          </a:xfrm>
          <a:prstGeom prst="roundRect">
            <a:avLst>
              <a:gd name="adj" fmla="val 16667"/>
            </a:avLst>
          </a:prstGeom>
          <a:solidFill>
            <a:srgbClr val="CFE2F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i="1">
                <a:latin typeface="Lato"/>
                <a:ea typeface="Lato"/>
                <a:cs typeface="Lato"/>
                <a:sym typeface="Lato"/>
              </a:rPr>
              <a:t>Away Mode</a:t>
            </a:r>
            <a:endParaRPr i="1">
              <a:latin typeface="Lato"/>
              <a:ea typeface="Lato"/>
              <a:cs typeface="Lato"/>
              <a:sym typeface="Lato"/>
            </a:endParaRPr>
          </a:p>
        </p:txBody>
      </p:sp>
      <p:sp>
        <p:nvSpPr>
          <p:cNvPr id="524" name="Google Shape;524;p46"/>
          <p:cNvSpPr txBox="1"/>
          <p:nvPr/>
        </p:nvSpPr>
        <p:spPr>
          <a:xfrm>
            <a:off x="276875" y="1105600"/>
            <a:ext cx="45096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b="1" i="1">
                <a:latin typeface="Lato"/>
                <a:ea typeface="Lato"/>
                <a:cs typeface="Lato"/>
                <a:sym typeface="Lato"/>
              </a:rPr>
              <a:t>Tapo Mini Smart Wi-Fi Plug</a:t>
            </a:r>
            <a:endParaRPr b="1" i="1">
              <a:latin typeface="Lato"/>
              <a:ea typeface="Lato"/>
              <a:cs typeface="Lato"/>
              <a:sym typeface="Lato"/>
            </a:endParaRPr>
          </a:p>
        </p:txBody>
      </p:sp>
      <p:pic>
        <p:nvPicPr>
          <p:cNvPr id="525" name="Google Shape;525;p46"/>
          <p:cNvPicPr preferRelativeResize="0"/>
          <p:nvPr/>
        </p:nvPicPr>
        <p:blipFill>
          <a:blip r:embed="rId4">
            <a:alphaModFix/>
          </a:blip>
          <a:stretch>
            <a:fillRect/>
          </a:stretch>
        </p:blipFill>
        <p:spPr>
          <a:xfrm>
            <a:off x="201825" y="3174500"/>
            <a:ext cx="1641700" cy="1115371"/>
          </a:xfrm>
          <a:prstGeom prst="rect">
            <a:avLst/>
          </a:prstGeom>
          <a:noFill/>
          <a:ln>
            <a:noFill/>
          </a:ln>
        </p:spPr>
      </p:pic>
      <p:pic>
        <p:nvPicPr>
          <p:cNvPr id="526" name="Google Shape;526;p46"/>
          <p:cNvPicPr preferRelativeResize="0"/>
          <p:nvPr/>
        </p:nvPicPr>
        <p:blipFill>
          <a:blip r:embed="rId5">
            <a:alphaModFix/>
          </a:blip>
          <a:stretch>
            <a:fillRect/>
          </a:stretch>
        </p:blipFill>
        <p:spPr>
          <a:xfrm>
            <a:off x="2178170" y="3378675"/>
            <a:ext cx="707025" cy="707025"/>
          </a:xfrm>
          <a:prstGeom prst="rect">
            <a:avLst/>
          </a:prstGeom>
          <a:noFill/>
          <a:ln>
            <a:noFill/>
          </a:ln>
        </p:spPr>
      </p:pic>
      <p:pic>
        <p:nvPicPr>
          <p:cNvPr id="527" name="Google Shape;527;p46"/>
          <p:cNvPicPr preferRelativeResize="0"/>
          <p:nvPr/>
        </p:nvPicPr>
        <p:blipFill>
          <a:blip r:embed="rId6">
            <a:alphaModFix/>
          </a:blip>
          <a:stretch>
            <a:fillRect/>
          </a:stretch>
        </p:blipFill>
        <p:spPr>
          <a:xfrm>
            <a:off x="3769560" y="3292524"/>
            <a:ext cx="879324" cy="879324"/>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51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2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1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2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2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2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2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2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2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31"/>
        <p:cNvGrpSpPr/>
        <p:nvPr/>
      </p:nvGrpSpPr>
      <p:grpSpPr>
        <a:xfrm>
          <a:off x="0" y="0"/>
          <a:ext cx="0" cy="0"/>
          <a:chOff x="0" y="0"/>
          <a:chExt cx="0" cy="0"/>
        </a:xfrm>
      </p:grpSpPr>
      <p:sp>
        <p:nvSpPr>
          <p:cNvPr id="532" name="Google Shape;532;p4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27</a:t>
            </a:fld>
            <a:endParaRPr/>
          </a:p>
        </p:txBody>
      </p:sp>
      <p:pic>
        <p:nvPicPr>
          <p:cNvPr id="533" name="Google Shape;533;p47"/>
          <p:cNvPicPr preferRelativeResize="0"/>
          <p:nvPr/>
        </p:nvPicPr>
        <p:blipFill>
          <a:blip r:embed="rId3">
            <a:alphaModFix/>
          </a:blip>
          <a:stretch>
            <a:fillRect/>
          </a:stretch>
        </p:blipFill>
        <p:spPr>
          <a:xfrm>
            <a:off x="521075" y="0"/>
            <a:ext cx="3564644" cy="5143500"/>
          </a:xfrm>
          <a:prstGeom prst="rect">
            <a:avLst/>
          </a:prstGeom>
          <a:noFill/>
          <a:ln>
            <a:noFill/>
          </a:ln>
        </p:spPr>
      </p:pic>
      <p:sp>
        <p:nvSpPr>
          <p:cNvPr id="534" name="Google Shape;534;p47"/>
          <p:cNvSpPr/>
          <p:nvPr/>
        </p:nvSpPr>
        <p:spPr>
          <a:xfrm>
            <a:off x="2100675" y="4663225"/>
            <a:ext cx="307500" cy="344100"/>
          </a:xfrm>
          <a:prstGeom prst="upArrow">
            <a:avLst>
              <a:gd name="adj1" fmla="val 50000"/>
              <a:gd name="adj2" fmla="val 50000"/>
            </a:avLst>
          </a:prstGeom>
          <a:solidFill>
            <a:srgbClr val="FFFF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35" name="Google Shape;535;p47"/>
          <p:cNvPicPr preferRelativeResize="0"/>
          <p:nvPr/>
        </p:nvPicPr>
        <p:blipFill rotWithShape="1">
          <a:blip r:embed="rId3">
            <a:alphaModFix/>
          </a:blip>
          <a:srcRect t="64303"/>
          <a:stretch/>
        </p:blipFill>
        <p:spPr>
          <a:xfrm>
            <a:off x="521075" y="3307488"/>
            <a:ext cx="3564649" cy="1836023"/>
          </a:xfrm>
          <a:prstGeom prst="rect">
            <a:avLst/>
          </a:prstGeom>
          <a:noFill/>
          <a:ln>
            <a:noFill/>
          </a:ln>
        </p:spPr>
      </p:pic>
      <p:pic>
        <p:nvPicPr>
          <p:cNvPr id="536" name="Google Shape;536;p47"/>
          <p:cNvPicPr preferRelativeResize="0"/>
          <p:nvPr/>
        </p:nvPicPr>
        <p:blipFill rotWithShape="1">
          <a:blip r:embed="rId4">
            <a:alphaModFix/>
          </a:blip>
          <a:srcRect l="5402" t="8784" r="15502"/>
          <a:stretch/>
        </p:blipFill>
        <p:spPr>
          <a:xfrm>
            <a:off x="5622525" y="0"/>
            <a:ext cx="3064277" cy="5143501"/>
          </a:xfrm>
          <a:prstGeom prst="rect">
            <a:avLst/>
          </a:prstGeom>
          <a:noFill/>
          <a:ln>
            <a:noFill/>
          </a:ln>
        </p:spPr>
      </p:pic>
      <p:sp>
        <p:nvSpPr>
          <p:cNvPr id="537" name="Google Shape;537;p47"/>
          <p:cNvSpPr/>
          <p:nvPr/>
        </p:nvSpPr>
        <p:spPr>
          <a:xfrm>
            <a:off x="6271597" y="188362"/>
            <a:ext cx="398400" cy="367800"/>
          </a:xfrm>
          <a:prstGeom prst="ellipse">
            <a:avLst/>
          </a:prstGeom>
          <a:noFill/>
          <a:ln w="9525"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8" name="Google Shape;538;p47"/>
          <p:cNvSpPr/>
          <p:nvPr/>
        </p:nvSpPr>
        <p:spPr>
          <a:xfrm>
            <a:off x="1604175" y="4989625"/>
            <a:ext cx="1528200" cy="242400"/>
          </a:xfrm>
          <a:prstGeom prst="ellipse">
            <a:avLst/>
          </a:prstGeom>
          <a:noFill/>
          <a:ln w="28575"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9" name="Google Shape;539;p47"/>
          <p:cNvSpPr/>
          <p:nvPr/>
        </p:nvSpPr>
        <p:spPr>
          <a:xfrm>
            <a:off x="2162800" y="4705050"/>
            <a:ext cx="398400" cy="242400"/>
          </a:xfrm>
          <a:prstGeom prst="upArrow">
            <a:avLst>
              <a:gd name="adj1" fmla="val 50000"/>
              <a:gd name="adj2" fmla="val 50000"/>
            </a:avLst>
          </a:prstGeom>
          <a:solidFill>
            <a:srgbClr val="FFFF00"/>
          </a:solidFill>
          <a:ln w="9525" cap="flat" cmpd="sng">
            <a:solidFill>
              <a:srgbClr val="1A1A1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3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534"/>
                                        </p:tgtEl>
                                        <p:attrNameLst>
                                          <p:attrName>style.visibility</p:attrName>
                                        </p:attrNameLst>
                                      </p:cBhvr>
                                      <p:to>
                                        <p:strVal val="visible"/>
                                      </p:to>
                                    </p:set>
                                    <p:anim calcmode="lin" valueType="num">
                                      <p:cBhvr additive="base">
                                        <p:cTn id="11" dur="1400"/>
                                        <p:tgtEl>
                                          <p:spTgt spid="5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43"/>
        <p:cNvGrpSpPr/>
        <p:nvPr/>
      </p:nvGrpSpPr>
      <p:grpSpPr>
        <a:xfrm>
          <a:off x="0" y="0"/>
          <a:ext cx="0" cy="0"/>
          <a:chOff x="0" y="0"/>
          <a:chExt cx="0" cy="0"/>
        </a:xfrm>
      </p:grpSpPr>
      <p:sp>
        <p:nvSpPr>
          <p:cNvPr id="544" name="Google Shape;544;p4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28</a:t>
            </a:fld>
            <a:endParaRPr/>
          </a:p>
        </p:txBody>
      </p:sp>
      <p:pic>
        <p:nvPicPr>
          <p:cNvPr id="545" name="Google Shape;545;p48"/>
          <p:cNvPicPr preferRelativeResize="0"/>
          <p:nvPr/>
        </p:nvPicPr>
        <p:blipFill rotWithShape="1">
          <a:blip r:embed="rId3">
            <a:alphaModFix/>
          </a:blip>
          <a:srcRect l="31810" t="37884" r="30945" b="38941"/>
          <a:stretch/>
        </p:blipFill>
        <p:spPr>
          <a:xfrm>
            <a:off x="449825" y="654275"/>
            <a:ext cx="4276675" cy="3834950"/>
          </a:xfrm>
          <a:prstGeom prst="rect">
            <a:avLst/>
          </a:prstGeom>
          <a:noFill/>
          <a:ln>
            <a:noFill/>
          </a:ln>
        </p:spPr>
      </p:pic>
      <p:sp>
        <p:nvSpPr>
          <p:cNvPr id="546" name="Google Shape;546;p48"/>
          <p:cNvSpPr/>
          <p:nvPr/>
        </p:nvSpPr>
        <p:spPr>
          <a:xfrm>
            <a:off x="3115452" y="3635361"/>
            <a:ext cx="836100" cy="476400"/>
          </a:xfrm>
          <a:prstGeom prst="ellipse">
            <a:avLst/>
          </a:prstGeom>
          <a:noFill/>
          <a:ln w="28575"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47" name="Google Shape;547;p48"/>
          <p:cNvGrpSpPr/>
          <p:nvPr/>
        </p:nvGrpSpPr>
        <p:grpSpPr>
          <a:xfrm>
            <a:off x="4876800" y="635648"/>
            <a:ext cx="3835597" cy="3875187"/>
            <a:chOff x="337875" y="226563"/>
            <a:chExt cx="4510875" cy="4690375"/>
          </a:xfrm>
        </p:grpSpPr>
        <p:pic>
          <p:nvPicPr>
            <p:cNvPr id="548" name="Google Shape;548;p48"/>
            <p:cNvPicPr preferRelativeResize="0"/>
            <p:nvPr/>
          </p:nvPicPr>
          <p:blipFill rotWithShape="1">
            <a:blip r:embed="rId4">
              <a:alphaModFix/>
            </a:blip>
            <a:srcRect l="29249" t="34459" r="28311" b="35220"/>
            <a:stretch/>
          </p:blipFill>
          <p:spPr>
            <a:xfrm>
              <a:off x="337875" y="226563"/>
              <a:ext cx="4510875" cy="4690375"/>
            </a:xfrm>
            <a:prstGeom prst="rect">
              <a:avLst/>
            </a:prstGeom>
            <a:noFill/>
            <a:ln>
              <a:noFill/>
            </a:ln>
          </p:spPr>
        </p:pic>
        <p:sp>
          <p:nvSpPr>
            <p:cNvPr id="549" name="Google Shape;549;p48"/>
            <p:cNvSpPr/>
            <p:nvPr/>
          </p:nvSpPr>
          <p:spPr>
            <a:xfrm>
              <a:off x="1633907" y="3238866"/>
              <a:ext cx="1918800" cy="601200"/>
            </a:xfrm>
            <a:prstGeom prst="ellipse">
              <a:avLst/>
            </a:prstGeom>
            <a:noFill/>
            <a:ln w="9525"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553"/>
        <p:cNvGrpSpPr/>
        <p:nvPr/>
      </p:nvGrpSpPr>
      <p:grpSpPr>
        <a:xfrm>
          <a:off x="0" y="0"/>
          <a:ext cx="0" cy="0"/>
          <a:chOff x="0" y="0"/>
          <a:chExt cx="0" cy="0"/>
        </a:xfrm>
      </p:grpSpPr>
      <p:sp>
        <p:nvSpPr>
          <p:cNvPr id="554" name="Google Shape;554;p4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29</a:t>
            </a:fld>
            <a:endParaRPr/>
          </a:p>
        </p:txBody>
      </p:sp>
      <p:pic>
        <p:nvPicPr>
          <p:cNvPr id="555" name="Google Shape;555;p49"/>
          <p:cNvPicPr preferRelativeResize="0"/>
          <p:nvPr/>
        </p:nvPicPr>
        <p:blipFill rotWithShape="1">
          <a:blip r:embed="rId3">
            <a:alphaModFix/>
          </a:blip>
          <a:srcRect l="21186" t="87691" r="22405"/>
          <a:stretch/>
        </p:blipFill>
        <p:spPr>
          <a:xfrm>
            <a:off x="378074" y="1987150"/>
            <a:ext cx="4727324" cy="1476974"/>
          </a:xfrm>
          <a:prstGeom prst="rect">
            <a:avLst/>
          </a:prstGeom>
          <a:noFill/>
          <a:ln>
            <a:noFill/>
          </a:ln>
        </p:spPr>
      </p:pic>
      <p:sp>
        <p:nvSpPr>
          <p:cNvPr id="556" name="Google Shape;556;p49"/>
          <p:cNvSpPr/>
          <p:nvPr/>
        </p:nvSpPr>
        <p:spPr>
          <a:xfrm>
            <a:off x="1094525" y="2117000"/>
            <a:ext cx="3339300" cy="393600"/>
          </a:xfrm>
          <a:prstGeom prst="roundRect">
            <a:avLst>
              <a:gd name="adj" fmla="val 16667"/>
            </a:avLst>
          </a:prstGeom>
          <a:noFill/>
          <a:ln w="28575" cap="flat" cmpd="sng">
            <a:solidFill>
              <a:srgbClr val="BE2F2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57" name="Google Shape;557;p49"/>
          <p:cNvPicPr preferRelativeResize="0"/>
          <p:nvPr/>
        </p:nvPicPr>
        <p:blipFill rotWithShape="1">
          <a:blip r:embed="rId4">
            <a:alphaModFix/>
          </a:blip>
          <a:srcRect l="20149" t="8162" r="20640" b="27208"/>
          <a:stretch/>
        </p:blipFill>
        <p:spPr>
          <a:xfrm>
            <a:off x="5454275" y="0"/>
            <a:ext cx="3260139" cy="5143499"/>
          </a:xfrm>
          <a:prstGeom prst="rect">
            <a:avLst/>
          </a:prstGeom>
          <a:noFill/>
          <a:ln>
            <a:noFill/>
          </a:ln>
        </p:spPr>
      </p:pic>
      <p:sp>
        <p:nvSpPr>
          <p:cNvPr id="558" name="Google Shape;558;p49"/>
          <p:cNvSpPr/>
          <p:nvPr/>
        </p:nvSpPr>
        <p:spPr>
          <a:xfrm>
            <a:off x="6193713" y="2289496"/>
            <a:ext cx="233700" cy="252900"/>
          </a:xfrm>
          <a:prstGeom prst="ellipse">
            <a:avLst/>
          </a:prstGeom>
          <a:noFill/>
          <a:ln w="9525" cap="flat" cmpd="sng">
            <a:solidFill>
              <a:srgbClr val="BE2F2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9" name="Google Shape;559;p49"/>
          <p:cNvSpPr/>
          <p:nvPr/>
        </p:nvSpPr>
        <p:spPr>
          <a:xfrm>
            <a:off x="6213145" y="3934393"/>
            <a:ext cx="1809600" cy="394800"/>
          </a:xfrm>
          <a:prstGeom prst="ellipse">
            <a:avLst/>
          </a:prstGeom>
          <a:noFill/>
          <a:ln w="9525" cap="flat" cmpd="sng">
            <a:solidFill>
              <a:srgbClr val="BE2F2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3"/>
          <p:cNvSpPr txBox="1">
            <a:spLocks noGrp="1"/>
          </p:cNvSpPr>
          <p:nvPr>
            <p:ph type="title"/>
          </p:nvPr>
        </p:nvSpPr>
        <p:spPr>
          <a:xfrm>
            <a:off x="993925" y="227800"/>
            <a:ext cx="7991100" cy="1061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An opportunity for us to gauge how effective today’s workshop is</a:t>
            </a:r>
            <a:endParaRPr/>
          </a:p>
        </p:txBody>
      </p:sp>
      <p:sp>
        <p:nvSpPr>
          <p:cNvPr id="165" name="Google Shape;165;p23"/>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3</a:t>
            </a:fld>
            <a:endParaRPr/>
          </a:p>
        </p:txBody>
      </p:sp>
      <p:sp>
        <p:nvSpPr>
          <p:cNvPr id="166" name="Google Shape;166;p23"/>
          <p:cNvSpPr txBox="1"/>
          <p:nvPr/>
        </p:nvSpPr>
        <p:spPr>
          <a:xfrm>
            <a:off x="681050" y="4152175"/>
            <a:ext cx="7504800" cy="714300"/>
          </a:xfrm>
          <a:prstGeom prst="rect">
            <a:avLst/>
          </a:prstGeom>
          <a:solidFill>
            <a:srgbClr val="D9EAD3"/>
          </a:solid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1200"/>
              </a:spcAft>
              <a:buNone/>
            </a:pPr>
            <a:r>
              <a:rPr lang="en" sz="1600">
                <a:solidFill>
                  <a:schemeClr val="dk2"/>
                </a:solidFill>
                <a:latin typeface="Lato"/>
                <a:ea typeface="Lato"/>
                <a:cs typeface="Lato"/>
                <a:sym typeface="Lato"/>
              </a:rPr>
              <a:t>If you have any questions, you can ask any one of us, or send us an email later at </a:t>
            </a:r>
            <a:r>
              <a:rPr lang="en" sz="1600" b="1">
                <a:solidFill>
                  <a:srgbClr val="202124"/>
                </a:solidFill>
                <a:uFill>
                  <a:noFill/>
                </a:uFill>
                <a:latin typeface="Lato"/>
                <a:ea typeface="Lato"/>
                <a:cs typeface="Lato"/>
                <a:sym typeface="Lato"/>
                <a:hlinkClick r:id="rId3">
                  <a:extLst>
                    <a:ext uri="{A12FA001-AC4F-418D-AE19-62706E023703}">
                      <ahyp:hlinkClr xmlns:ahyp="http://schemas.microsoft.com/office/drawing/2018/hyperlinkcolor" val="tx"/>
                    </a:ext>
                  </a:extLst>
                </a:hlinkClick>
              </a:rPr>
              <a:t>splice-outreach-group@dartmouth.edu</a:t>
            </a:r>
            <a:r>
              <a:rPr lang="en" sz="1600" b="1">
                <a:solidFill>
                  <a:schemeClr val="dk2"/>
                </a:solidFill>
                <a:latin typeface="Lato"/>
                <a:ea typeface="Lato"/>
                <a:cs typeface="Lato"/>
                <a:sym typeface="Lato"/>
              </a:rPr>
              <a:t> </a:t>
            </a:r>
            <a:endParaRPr sz="1600" b="1">
              <a:solidFill>
                <a:schemeClr val="dk2"/>
              </a:solidFill>
              <a:latin typeface="Lato"/>
              <a:ea typeface="Lato"/>
              <a:cs typeface="Lato"/>
              <a:sym typeface="Lato"/>
            </a:endParaRPr>
          </a:p>
        </p:txBody>
      </p:sp>
      <p:pic>
        <p:nvPicPr>
          <p:cNvPr id="167" name="Google Shape;167;p23"/>
          <p:cNvPicPr preferRelativeResize="0"/>
          <p:nvPr/>
        </p:nvPicPr>
        <p:blipFill>
          <a:blip r:embed="rId4">
            <a:alphaModFix/>
          </a:blip>
          <a:stretch>
            <a:fillRect/>
          </a:stretch>
        </p:blipFill>
        <p:spPr>
          <a:xfrm>
            <a:off x="3923508" y="1568524"/>
            <a:ext cx="1608324" cy="2006474"/>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563"/>
        <p:cNvGrpSpPr/>
        <p:nvPr/>
      </p:nvGrpSpPr>
      <p:grpSpPr>
        <a:xfrm>
          <a:off x="0" y="0"/>
          <a:ext cx="0" cy="0"/>
          <a:chOff x="0" y="0"/>
          <a:chExt cx="0" cy="0"/>
        </a:xfrm>
      </p:grpSpPr>
      <p:sp>
        <p:nvSpPr>
          <p:cNvPr id="564" name="Google Shape;564;p50"/>
          <p:cNvSpPr txBox="1">
            <a:spLocks noGrp="1"/>
          </p:cNvSpPr>
          <p:nvPr>
            <p:ph type="sldNum" idx="12"/>
          </p:nvPr>
        </p:nvSpPr>
        <p:spPr>
          <a:xfrm>
            <a:off x="79390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30</a:t>
            </a:fld>
            <a:endParaRPr/>
          </a:p>
        </p:txBody>
      </p:sp>
      <p:pic>
        <p:nvPicPr>
          <p:cNvPr id="565" name="Google Shape;565;p50"/>
          <p:cNvPicPr preferRelativeResize="0"/>
          <p:nvPr/>
        </p:nvPicPr>
        <p:blipFill rotWithShape="1">
          <a:blip r:embed="rId3">
            <a:alphaModFix/>
          </a:blip>
          <a:srcRect l="19458" t="7801" r="18591" b="51778"/>
          <a:stretch/>
        </p:blipFill>
        <p:spPr>
          <a:xfrm>
            <a:off x="2178823" y="339013"/>
            <a:ext cx="4786352" cy="4465475"/>
          </a:xfrm>
          <a:prstGeom prst="rect">
            <a:avLst/>
          </a:prstGeom>
          <a:noFill/>
          <a:ln>
            <a:noFill/>
          </a:ln>
        </p:spPr>
      </p:pic>
      <p:sp>
        <p:nvSpPr>
          <p:cNvPr id="566" name="Google Shape;566;p50"/>
          <p:cNvSpPr/>
          <p:nvPr/>
        </p:nvSpPr>
        <p:spPr>
          <a:xfrm>
            <a:off x="2439646" y="4111687"/>
            <a:ext cx="955800" cy="354600"/>
          </a:xfrm>
          <a:prstGeom prst="ellipse">
            <a:avLst/>
          </a:prstGeom>
          <a:noFill/>
          <a:ln w="9525" cap="flat" cmpd="sng">
            <a:solidFill>
              <a:srgbClr val="BE2F2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6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70"/>
        <p:cNvGrpSpPr/>
        <p:nvPr/>
      </p:nvGrpSpPr>
      <p:grpSpPr>
        <a:xfrm>
          <a:off x="0" y="0"/>
          <a:ext cx="0" cy="0"/>
          <a:chOff x="0" y="0"/>
          <a:chExt cx="0" cy="0"/>
        </a:xfrm>
      </p:grpSpPr>
      <p:sp>
        <p:nvSpPr>
          <p:cNvPr id="571" name="Google Shape;571;p5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31</a:t>
            </a:fld>
            <a:endParaRPr/>
          </a:p>
        </p:txBody>
      </p:sp>
      <p:sp>
        <p:nvSpPr>
          <p:cNvPr id="572" name="Google Shape;572;p51"/>
          <p:cNvSpPr/>
          <p:nvPr/>
        </p:nvSpPr>
        <p:spPr>
          <a:xfrm>
            <a:off x="3232700" y="1905825"/>
            <a:ext cx="261000" cy="198900"/>
          </a:xfrm>
          <a:prstGeom prst="ellipse">
            <a:avLst/>
          </a:prstGeom>
          <a:noFill/>
          <a:ln w="9525" cap="flat" cmpd="sng">
            <a:solidFill>
              <a:srgbClr val="BE2F2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73" name="Google Shape;573;p51"/>
          <p:cNvPicPr preferRelativeResize="0"/>
          <p:nvPr/>
        </p:nvPicPr>
        <p:blipFill rotWithShape="1">
          <a:blip r:embed="rId3">
            <a:alphaModFix/>
          </a:blip>
          <a:srcRect l="724" t="1000" b="43413"/>
          <a:stretch/>
        </p:blipFill>
        <p:spPr>
          <a:xfrm>
            <a:off x="0" y="632126"/>
            <a:ext cx="4536624" cy="3641300"/>
          </a:xfrm>
          <a:prstGeom prst="rect">
            <a:avLst/>
          </a:prstGeom>
          <a:noFill/>
          <a:ln>
            <a:noFill/>
          </a:ln>
        </p:spPr>
      </p:pic>
      <p:sp>
        <p:nvSpPr>
          <p:cNvPr id="574" name="Google Shape;574;p51"/>
          <p:cNvSpPr/>
          <p:nvPr/>
        </p:nvSpPr>
        <p:spPr>
          <a:xfrm>
            <a:off x="1081774" y="2858113"/>
            <a:ext cx="258300" cy="251400"/>
          </a:xfrm>
          <a:prstGeom prst="ellipse">
            <a:avLst/>
          </a:prstGeom>
          <a:noFill/>
          <a:ln w="9525" cap="flat" cmpd="sng">
            <a:solidFill>
              <a:srgbClr val="BE2F2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5" name="Google Shape;575;p51"/>
          <p:cNvSpPr txBox="1"/>
          <p:nvPr/>
        </p:nvSpPr>
        <p:spPr>
          <a:xfrm>
            <a:off x="3973400" y="1627725"/>
            <a:ext cx="5194800" cy="477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900" i="1">
                <a:latin typeface="Lato"/>
                <a:ea typeface="Lato"/>
                <a:cs typeface="Lato"/>
                <a:sym typeface="Lato"/>
              </a:rPr>
              <a:t>(email from back of iPad)</a:t>
            </a:r>
            <a:r>
              <a:rPr lang="en" sz="1900">
                <a:latin typeface="Fira Code"/>
                <a:ea typeface="Fira Code"/>
                <a:cs typeface="Fira Code"/>
                <a:sym typeface="Fira Code"/>
              </a:rPr>
              <a:t>@gmail.com</a:t>
            </a:r>
            <a:endParaRPr sz="1900">
              <a:latin typeface="Fira Code"/>
              <a:ea typeface="Fira Code"/>
              <a:cs typeface="Fira Code"/>
              <a:sym typeface="Fira Code"/>
            </a:endParaRPr>
          </a:p>
        </p:txBody>
      </p:sp>
      <p:sp>
        <p:nvSpPr>
          <p:cNvPr id="576" name="Google Shape;576;p51"/>
          <p:cNvSpPr txBox="1"/>
          <p:nvPr/>
        </p:nvSpPr>
        <p:spPr>
          <a:xfrm>
            <a:off x="3973400" y="2029150"/>
            <a:ext cx="3587700" cy="492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2000">
                <a:solidFill>
                  <a:srgbClr val="BE2F22"/>
                </a:solidFill>
                <a:latin typeface="Fira Code"/>
                <a:ea typeface="Fira Code"/>
                <a:cs typeface="Fira Code"/>
                <a:sym typeface="Fira Code"/>
              </a:rPr>
              <a:t>hikeowner2urgentpride</a:t>
            </a:r>
            <a:endParaRPr sz="2000">
              <a:solidFill>
                <a:srgbClr val="BE2F22"/>
              </a:solidFill>
              <a:latin typeface="Fira Code"/>
              <a:ea typeface="Fira Code"/>
              <a:cs typeface="Fira Code"/>
              <a:sym typeface="Fira Code"/>
            </a:endParaRPr>
          </a:p>
        </p:txBody>
      </p:sp>
      <p:sp>
        <p:nvSpPr>
          <p:cNvPr id="577" name="Google Shape;577;p51"/>
          <p:cNvSpPr/>
          <p:nvPr/>
        </p:nvSpPr>
        <p:spPr>
          <a:xfrm>
            <a:off x="3193700" y="1817500"/>
            <a:ext cx="779700" cy="198900"/>
          </a:xfrm>
          <a:prstGeom prst="rightArrow">
            <a:avLst>
              <a:gd name="adj1" fmla="val 50000"/>
              <a:gd name="adj2" fmla="val 50000"/>
            </a:avLst>
          </a:prstGeom>
          <a:solidFill>
            <a:srgbClr val="BE2F2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8" name="Google Shape;578;p51"/>
          <p:cNvSpPr/>
          <p:nvPr/>
        </p:nvSpPr>
        <p:spPr>
          <a:xfrm>
            <a:off x="952669" y="3680539"/>
            <a:ext cx="2598300" cy="369600"/>
          </a:xfrm>
          <a:prstGeom prst="ellipse">
            <a:avLst/>
          </a:prstGeom>
          <a:noFill/>
          <a:ln w="9525" cap="flat" cmpd="sng">
            <a:solidFill>
              <a:srgbClr val="BE2F2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9" name="Google Shape;579;p51"/>
          <p:cNvSpPr/>
          <p:nvPr/>
        </p:nvSpPr>
        <p:spPr>
          <a:xfrm>
            <a:off x="3966038" y="2858125"/>
            <a:ext cx="3602400" cy="953100"/>
          </a:xfrm>
          <a:prstGeom prst="roundRect">
            <a:avLst>
              <a:gd name="adj" fmla="val 16667"/>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700" b="1" i="1">
                <a:solidFill>
                  <a:schemeClr val="dk1"/>
                </a:solidFill>
                <a:latin typeface="Lato"/>
                <a:ea typeface="Lato"/>
                <a:cs typeface="Lato"/>
                <a:sym typeface="Lato"/>
              </a:rPr>
              <a:t>Note: </a:t>
            </a:r>
            <a:r>
              <a:rPr lang="en" sz="1700" b="1">
                <a:solidFill>
                  <a:schemeClr val="dk1"/>
                </a:solidFill>
                <a:latin typeface="Lato"/>
                <a:ea typeface="Lato"/>
                <a:cs typeface="Lato"/>
                <a:sym typeface="Lato"/>
              </a:rPr>
              <a:t>Do not use this password for any of </a:t>
            </a:r>
            <a:r>
              <a:rPr lang="en" sz="1700" b="1" i="1">
                <a:solidFill>
                  <a:schemeClr val="dk1"/>
                </a:solidFill>
                <a:latin typeface="Lato"/>
                <a:ea typeface="Lato"/>
                <a:cs typeface="Lato"/>
                <a:sym typeface="Lato"/>
              </a:rPr>
              <a:t>your</a:t>
            </a:r>
            <a:r>
              <a:rPr lang="en" sz="1700" b="1">
                <a:solidFill>
                  <a:schemeClr val="dk1"/>
                </a:solidFill>
                <a:latin typeface="Lato"/>
                <a:ea typeface="Lato"/>
                <a:cs typeface="Lato"/>
                <a:sym typeface="Lato"/>
              </a:rPr>
              <a:t> other accounts</a:t>
            </a:r>
            <a:endParaRPr sz="1700" b="1">
              <a:solidFill>
                <a:schemeClr val="dk1"/>
              </a:solidFill>
              <a:latin typeface="Lato"/>
              <a:ea typeface="Lato"/>
              <a:cs typeface="Lato"/>
              <a:sym typeface="Lato"/>
            </a:endParaRPr>
          </a:p>
        </p:txBody>
      </p:sp>
      <p:sp>
        <p:nvSpPr>
          <p:cNvPr id="580" name="Google Shape;580;p51"/>
          <p:cNvSpPr/>
          <p:nvPr/>
        </p:nvSpPr>
        <p:spPr>
          <a:xfrm>
            <a:off x="3193700" y="2176000"/>
            <a:ext cx="779700" cy="198900"/>
          </a:xfrm>
          <a:prstGeom prst="rightArrow">
            <a:avLst>
              <a:gd name="adj1" fmla="val 50000"/>
              <a:gd name="adj2" fmla="val 50000"/>
            </a:avLst>
          </a:prstGeom>
          <a:solidFill>
            <a:srgbClr val="BE2F2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7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7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7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8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7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7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7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5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84"/>
        <p:cNvGrpSpPr/>
        <p:nvPr/>
      </p:nvGrpSpPr>
      <p:grpSpPr>
        <a:xfrm>
          <a:off x="0" y="0"/>
          <a:ext cx="0" cy="0"/>
          <a:chOff x="0" y="0"/>
          <a:chExt cx="0" cy="0"/>
        </a:xfrm>
      </p:grpSpPr>
      <p:sp>
        <p:nvSpPr>
          <p:cNvPr id="585" name="Google Shape;585;p5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32</a:t>
            </a:fld>
            <a:endParaRPr/>
          </a:p>
        </p:txBody>
      </p:sp>
      <p:pic>
        <p:nvPicPr>
          <p:cNvPr id="586" name="Google Shape;586;p52"/>
          <p:cNvPicPr preferRelativeResize="0"/>
          <p:nvPr/>
        </p:nvPicPr>
        <p:blipFill rotWithShape="1">
          <a:blip r:embed="rId3">
            <a:alphaModFix/>
          </a:blip>
          <a:srcRect l="11243" r="10238" b="51632"/>
          <a:stretch/>
        </p:blipFill>
        <p:spPr>
          <a:xfrm>
            <a:off x="0" y="0"/>
            <a:ext cx="4610351" cy="4066076"/>
          </a:xfrm>
          <a:prstGeom prst="rect">
            <a:avLst/>
          </a:prstGeom>
          <a:noFill/>
          <a:ln>
            <a:noFill/>
          </a:ln>
        </p:spPr>
      </p:pic>
      <p:sp>
        <p:nvSpPr>
          <p:cNvPr id="587" name="Google Shape;587;p52"/>
          <p:cNvSpPr/>
          <p:nvPr/>
        </p:nvSpPr>
        <p:spPr>
          <a:xfrm>
            <a:off x="216645" y="43394"/>
            <a:ext cx="4130400" cy="1168200"/>
          </a:xfrm>
          <a:prstGeom prst="roundRect">
            <a:avLst>
              <a:gd name="adj" fmla="val 16667"/>
            </a:avLst>
          </a:prstGeom>
          <a:noFill/>
          <a:ln w="19050" cap="flat" cmpd="sng">
            <a:solidFill>
              <a:srgbClr val="BE2F2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8" name="Google Shape;588;p52"/>
          <p:cNvSpPr/>
          <p:nvPr/>
        </p:nvSpPr>
        <p:spPr>
          <a:xfrm>
            <a:off x="2114968" y="1211366"/>
            <a:ext cx="333900" cy="459000"/>
          </a:xfrm>
          <a:prstGeom prst="upArrow">
            <a:avLst>
              <a:gd name="adj1" fmla="val 50000"/>
              <a:gd name="adj2" fmla="val 50000"/>
            </a:avLst>
          </a:prstGeom>
          <a:solidFill>
            <a:srgbClr val="BE2F2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89" name="Google Shape;589;p52"/>
          <p:cNvPicPr preferRelativeResize="0"/>
          <p:nvPr/>
        </p:nvPicPr>
        <p:blipFill rotWithShape="1">
          <a:blip r:embed="rId4">
            <a:alphaModFix/>
          </a:blip>
          <a:srcRect t="5796" b="27269"/>
          <a:stretch/>
        </p:blipFill>
        <p:spPr>
          <a:xfrm>
            <a:off x="4644725" y="351150"/>
            <a:ext cx="4499274" cy="4312073"/>
          </a:xfrm>
          <a:prstGeom prst="rect">
            <a:avLst/>
          </a:prstGeom>
          <a:noFill/>
          <a:ln>
            <a:noFill/>
          </a:ln>
        </p:spPr>
      </p:pic>
      <p:sp>
        <p:nvSpPr>
          <p:cNvPr id="590" name="Google Shape;590;p52"/>
          <p:cNvSpPr/>
          <p:nvPr/>
        </p:nvSpPr>
        <p:spPr>
          <a:xfrm>
            <a:off x="6175006" y="2741712"/>
            <a:ext cx="1438800" cy="351600"/>
          </a:xfrm>
          <a:prstGeom prst="ellipse">
            <a:avLst/>
          </a:prstGeom>
          <a:noFill/>
          <a:ln w="9525"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8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8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8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8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94"/>
        <p:cNvGrpSpPr/>
        <p:nvPr/>
      </p:nvGrpSpPr>
      <p:grpSpPr>
        <a:xfrm>
          <a:off x="0" y="0"/>
          <a:ext cx="0" cy="0"/>
          <a:chOff x="0" y="0"/>
          <a:chExt cx="0" cy="0"/>
        </a:xfrm>
      </p:grpSpPr>
      <p:sp>
        <p:nvSpPr>
          <p:cNvPr id="595" name="Google Shape;595;p53"/>
          <p:cNvSpPr txBox="1">
            <a:spLocks noGrp="1"/>
          </p:cNvSpPr>
          <p:nvPr>
            <p:ph type="sldNum" idx="12"/>
          </p:nvPr>
        </p:nvSpPr>
        <p:spPr>
          <a:xfrm>
            <a:off x="79390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33</a:t>
            </a:fld>
            <a:endParaRPr/>
          </a:p>
        </p:txBody>
      </p:sp>
      <p:pic>
        <p:nvPicPr>
          <p:cNvPr id="596" name="Google Shape;596;p53"/>
          <p:cNvPicPr preferRelativeResize="0"/>
          <p:nvPr/>
        </p:nvPicPr>
        <p:blipFill>
          <a:blip r:embed="rId3">
            <a:alphaModFix/>
          </a:blip>
          <a:stretch>
            <a:fillRect/>
          </a:stretch>
        </p:blipFill>
        <p:spPr>
          <a:xfrm>
            <a:off x="533400" y="0"/>
            <a:ext cx="3580929" cy="5143500"/>
          </a:xfrm>
          <a:prstGeom prst="rect">
            <a:avLst/>
          </a:prstGeom>
          <a:noFill/>
          <a:ln>
            <a:noFill/>
          </a:ln>
        </p:spPr>
      </p:pic>
      <p:sp>
        <p:nvSpPr>
          <p:cNvPr id="597" name="Google Shape;597;p53"/>
          <p:cNvSpPr/>
          <p:nvPr/>
        </p:nvSpPr>
        <p:spPr>
          <a:xfrm>
            <a:off x="2065475" y="4661575"/>
            <a:ext cx="485100" cy="393600"/>
          </a:xfrm>
          <a:prstGeom prst="upArrow">
            <a:avLst>
              <a:gd name="adj1" fmla="val 50000"/>
              <a:gd name="adj2" fmla="val 50000"/>
            </a:avLst>
          </a:prstGeom>
          <a:solidFill>
            <a:srgbClr val="BE2F2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98" name="Google Shape;598;p53"/>
          <p:cNvPicPr preferRelativeResize="0"/>
          <p:nvPr/>
        </p:nvPicPr>
        <p:blipFill rotWithShape="1">
          <a:blip r:embed="rId4">
            <a:alphaModFix/>
          </a:blip>
          <a:srcRect l="5402" t="8784" r="15502"/>
          <a:stretch/>
        </p:blipFill>
        <p:spPr>
          <a:xfrm>
            <a:off x="5021800" y="0"/>
            <a:ext cx="3064277" cy="5143501"/>
          </a:xfrm>
          <a:prstGeom prst="rect">
            <a:avLst/>
          </a:prstGeom>
          <a:noFill/>
          <a:ln>
            <a:noFill/>
          </a:ln>
        </p:spPr>
      </p:pic>
      <p:sp>
        <p:nvSpPr>
          <p:cNvPr id="599" name="Google Shape;599;p53"/>
          <p:cNvSpPr/>
          <p:nvPr/>
        </p:nvSpPr>
        <p:spPr>
          <a:xfrm>
            <a:off x="5670872" y="188362"/>
            <a:ext cx="398400" cy="367800"/>
          </a:xfrm>
          <a:prstGeom prst="ellipse">
            <a:avLst/>
          </a:prstGeom>
          <a:noFill/>
          <a:ln w="9525"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9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597"/>
                                        </p:tgtEl>
                                        <p:attrNameLst>
                                          <p:attrName>style.visibility</p:attrName>
                                        </p:attrNameLst>
                                      </p:cBhvr>
                                      <p:to>
                                        <p:strVal val="visible"/>
                                      </p:to>
                                    </p:set>
                                    <p:anim calcmode="lin" valueType="num">
                                      <p:cBhvr additive="base">
                                        <p:cTn id="11" dur="1000"/>
                                        <p:tgtEl>
                                          <p:spTgt spid="59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603"/>
        <p:cNvGrpSpPr/>
        <p:nvPr/>
      </p:nvGrpSpPr>
      <p:grpSpPr>
        <a:xfrm>
          <a:off x="0" y="0"/>
          <a:ext cx="0" cy="0"/>
          <a:chOff x="0" y="0"/>
          <a:chExt cx="0" cy="0"/>
        </a:xfrm>
      </p:grpSpPr>
      <p:sp>
        <p:nvSpPr>
          <p:cNvPr id="604" name="Google Shape;604;p5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34</a:t>
            </a:fld>
            <a:endParaRPr/>
          </a:p>
        </p:txBody>
      </p:sp>
      <p:pic>
        <p:nvPicPr>
          <p:cNvPr id="605" name="Google Shape;605;p54"/>
          <p:cNvPicPr preferRelativeResize="0"/>
          <p:nvPr/>
        </p:nvPicPr>
        <p:blipFill>
          <a:blip r:embed="rId3">
            <a:alphaModFix/>
          </a:blip>
          <a:stretch>
            <a:fillRect/>
          </a:stretch>
        </p:blipFill>
        <p:spPr>
          <a:xfrm>
            <a:off x="0" y="3"/>
            <a:ext cx="3736001" cy="5143499"/>
          </a:xfrm>
          <a:prstGeom prst="rect">
            <a:avLst/>
          </a:prstGeom>
          <a:noFill/>
          <a:ln>
            <a:noFill/>
          </a:ln>
        </p:spPr>
      </p:pic>
      <p:sp>
        <p:nvSpPr>
          <p:cNvPr id="606" name="Google Shape;606;p54"/>
          <p:cNvSpPr/>
          <p:nvPr/>
        </p:nvSpPr>
        <p:spPr>
          <a:xfrm>
            <a:off x="817350" y="4634000"/>
            <a:ext cx="2182500" cy="393600"/>
          </a:xfrm>
          <a:prstGeom prst="ellipse">
            <a:avLst/>
          </a:prstGeom>
          <a:noFill/>
          <a:ln w="19050" cap="flat" cmpd="sng">
            <a:solidFill>
              <a:srgbClr val="BE2F2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07" name="Google Shape;607;p54"/>
          <p:cNvPicPr preferRelativeResize="0"/>
          <p:nvPr/>
        </p:nvPicPr>
        <p:blipFill rotWithShape="1">
          <a:blip r:embed="rId4">
            <a:alphaModFix/>
          </a:blip>
          <a:srcRect l="1438"/>
          <a:stretch/>
        </p:blipFill>
        <p:spPr>
          <a:xfrm>
            <a:off x="5603475" y="0"/>
            <a:ext cx="3540526" cy="5143501"/>
          </a:xfrm>
          <a:prstGeom prst="rect">
            <a:avLst/>
          </a:prstGeom>
          <a:noFill/>
          <a:ln>
            <a:noFill/>
          </a:ln>
        </p:spPr>
      </p:pic>
      <p:sp>
        <p:nvSpPr>
          <p:cNvPr id="608" name="Google Shape;608;p54"/>
          <p:cNvSpPr txBox="1"/>
          <p:nvPr/>
        </p:nvSpPr>
        <p:spPr>
          <a:xfrm>
            <a:off x="1583100" y="942900"/>
            <a:ext cx="41991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a:latin typeface="Lato"/>
                <a:ea typeface="Lato"/>
                <a:cs typeface="Lato"/>
                <a:sym typeface="Lato"/>
              </a:rPr>
              <a:t>(</a:t>
            </a:r>
            <a:r>
              <a:rPr lang="en" i="1">
                <a:latin typeface="Lato"/>
                <a:ea typeface="Lato"/>
                <a:cs typeface="Lato"/>
                <a:sym typeface="Lato"/>
              </a:rPr>
              <a:t>email from back of iPad</a:t>
            </a:r>
            <a:r>
              <a:rPr lang="en">
                <a:latin typeface="Lato"/>
                <a:ea typeface="Lato"/>
                <a:cs typeface="Lato"/>
                <a:sym typeface="Lato"/>
              </a:rPr>
              <a:t>)</a:t>
            </a:r>
            <a:r>
              <a:rPr lang="en">
                <a:latin typeface="Fira Code"/>
                <a:ea typeface="Fira Code"/>
                <a:cs typeface="Fira Code"/>
                <a:sym typeface="Fira Code"/>
              </a:rPr>
              <a:t>@gmail.com</a:t>
            </a:r>
            <a:endParaRPr>
              <a:latin typeface="Fira Code"/>
              <a:ea typeface="Fira Code"/>
              <a:cs typeface="Fira Code"/>
              <a:sym typeface="Fira Code"/>
            </a:endParaRPr>
          </a:p>
        </p:txBody>
      </p:sp>
      <p:sp>
        <p:nvSpPr>
          <p:cNvPr id="609" name="Google Shape;609;p54"/>
          <p:cNvSpPr txBox="1"/>
          <p:nvPr/>
        </p:nvSpPr>
        <p:spPr>
          <a:xfrm>
            <a:off x="2965359" y="1199825"/>
            <a:ext cx="32133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a:solidFill>
                  <a:srgbClr val="BE2F22"/>
                </a:solidFill>
                <a:latin typeface="Fira Code"/>
                <a:ea typeface="Fira Code"/>
                <a:cs typeface="Fira Code"/>
                <a:sym typeface="Fira Code"/>
              </a:rPr>
              <a:t>hikeowner2urgentpride</a:t>
            </a:r>
            <a:endParaRPr>
              <a:solidFill>
                <a:srgbClr val="BE2F22"/>
              </a:solidFill>
              <a:latin typeface="Fira Code"/>
              <a:ea typeface="Fira Code"/>
              <a:cs typeface="Fira Code"/>
              <a:sym typeface="Fira Code"/>
            </a:endParaRPr>
          </a:p>
        </p:txBody>
      </p:sp>
      <p:sp>
        <p:nvSpPr>
          <p:cNvPr id="610" name="Google Shape;610;p54"/>
          <p:cNvSpPr/>
          <p:nvPr/>
        </p:nvSpPr>
        <p:spPr>
          <a:xfrm>
            <a:off x="5782200" y="1199825"/>
            <a:ext cx="548700" cy="153300"/>
          </a:xfrm>
          <a:prstGeom prst="rightArrow">
            <a:avLst>
              <a:gd name="adj1" fmla="val 50000"/>
              <a:gd name="adj2" fmla="val 50000"/>
            </a:avLst>
          </a:prstGeom>
          <a:solidFill>
            <a:srgbClr val="BE2F2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1" name="Google Shape;611;p54"/>
          <p:cNvSpPr/>
          <p:nvPr/>
        </p:nvSpPr>
        <p:spPr>
          <a:xfrm>
            <a:off x="6343725" y="1851650"/>
            <a:ext cx="2029200" cy="408300"/>
          </a:xfrm>
          <a:prstGeom prst="ellipse">
            <a:avLst/>
          </a:prstGeom>
          <a:noFill/>
          <a:ln w="28575" cap="flat" cmpd="sng">
            <a:solidFill>
              <a:srgbClr val="BE2F2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0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0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0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0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0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615"/>
        <p:cNvGrpSpPr/>
        <p:nvPr/>
      </p:nvGrpSpPr>
      <p:grpSpPr>
        <a:xfrm>
          <a:off x="0" y="0"/>
          <a:ext cx="0" cy="0"/>
          <a:chOff x="0" y="0"/>
          <a:chExt cx="0" cy="0"/>
        </a:xfrm>
      </p:grpSpPr>
      <p:sp>
        <p:nvSpPr>
          <p:cNvPr id="616" name="Google Shape;616;p5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35</a:t>
            </a:fld>
            <a:endParaRPr/>
          </a:p>
        </p:txBody>
      </p:sp>
      <p:pic>
        <p:nvPicPr>
          <p:cNvPr id="617" name="Google Shape;617;p55"/>
          <p:cNvPicPr preferRelativeResize="0"/>
          <p:nvPr/>
        </p:nvPicPr>
        <p:blipFill>
          <a:blip r:embed="rId3">
            <a:alphaModFix/>
          </a:blip>
          <a:stretch>
            <a:fillRect/>
          </a:stretch>
        </p:blipFill>
        <p:spPr>
          <a:xfrm>
            <a:off x="533400" y="0"/>
            <a:ext cx="3582788" cy="5143501"/>
          </a:xfrm>
          <a:prstGeom prst="rect">
            <a:avLst/>
          </a:prstGeom>
          <a:noFill/>
          <a:ln>
            <a:noFill/>
          </a:ln>
        </p:spPr>
      </p:pic>
      <p:sp>
        <p:nvSpPr>
          <p:cNvPr id="618" name="Google Shape;618;p55"/>
          <p:cNvSpPr/>
          <p:nvPr/>
        </p:nvSpPr>
        <p:spPr>
          <a:xfrm>
            <a:off x="1988900" y="3166250"/>
            <a:ext cx="663600" cy="204300"/>
          </a:xfrm>
          <a:prstGeom prst="ellipse">
            <a:avLst/>
          </a:prstGeom>
          <a:noFill/>
          <a:ln w="28575" cap="flat" cmpd="sng">
            <a:solidFill>
              <a:srgbClr val="BE2F2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19" name="Google Shape;619;p55"/>
          <p:cNvPicPr preferRelativeResize="0"/>
          <p:nvPr/>
        </p:nvPicPr>
        <p:blipFill>
          <a:blip r:embed="rId4">
            <a:alphaModFix/>
          </a:blip>
          <a:stretch>
            <a:fillRect/>
          </a:stretch>
        </p:blipFill>
        <p:spPr>
          <a:xfrm>
            <a:off x="4990501" y="0"/>
            <a:ext cx="3620099" cy="5143501"/>
          </a:xfrm>
          <a:prstGeom prst="rect">
            <a:avLst/>
          </a:prstGeom>
          <a:noFill/>
          <a:ln>
            <a:noFill/>
          </a:ln>
        </p:spPr>
      </p:pic>
      <p:sp>
        <p:nvSpPr>
          <p:cNvPr id="620" name="Google Shape;620;p55"/>
          <p:cNvSpPr/>
          <p:nvPr/>
        </p:nvSpPr>
        <p:spPr>
          <a:xfrm>
            <a:off x="5019025" y="754050"/>
            <a:ext cx="3582900" cy="600000"/>
          </a:xfrm>
          <a:prstGeom prst="roundRect">
            <a:avLst>
              <a:gd name="adj" fmla="val 16667"/>
            </a:avLst>
          </a:prstGeom>
          <a:noFill/>
          <a:ln w="28575" cap="flat" cmpd="sng">
            <a:solidFill>
              <a:srgbClr val="BE2F2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624"/>
        <p:cNvGrpSpPr/>
        <p:nvPr/>
      </p:nvGrpSpPr>
      <p:grpSpPr>
        <a:xfrm>
          <a:off x="0" y="0"/>
          <a:ext cx="0" cy="0"/>
          <a:chOff x="0" y="0"/>
          <a:chExt cx="0" cy="0"/>
        </a:xfrm>
      </p:grpSpPr>
      <p:sp>
        <p:nvSpPr>
          <p:cNvPr id="625" name="Google Shape;625;p5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36</a:t>
            </a:fld>
            <a:endParaRPr/>
          </a:p>
        </p:txBody>
      </p:sp>
      <p:pic>
        <p:nvPicPr>
          <p:cNvPr id="626" name="Google Shape;626;p56"/>
          <p:cNvPicPr preferRelativeResize="0"/>
          <p:nvPr/>
        </p:nvPicPr>
        <p:blipFill>
          <a:blip r:embed="rId3">
            <a:alphaModFix/>
          </a:blip>
          <a:stretch>
            <a:fillRect/>
          </a:stretch>
        </p:blipFill>
        <p:spPr>
          <a:xfrm>
            <a:off x="533400" y="0"/>
            <a:ext cx="3580929" cy="5143500"/>
          </a:xfrm>
          <a:prstGeom prst="rect">
            <a:avLst/>
          </a:prstGeom>
          <a:noFill/>
          <a:ln>
            <a:noFill/>
          </a:ln>
        </p:spPr>
      </p:pic>
      <p:sp>
        <p:nvSpPr>
          <p:cNvPr id="627" name="Google Shape;627;p56"/>
          <p:cNvSpPr/>
          <p:nvPr/>
        </p:nvSpPr>
        <p:spPr>
          <a:xfrm>
            <a:off x="2920600" y="3242825"/>
            <a:ext cx="433800" cy="485100"/>
          </a:xfrm>
          <a:prstGeom prst="ellipse">
            <a:avLst/>
          </a:prstGeom>
          <a:noFill/>
          <a:ln w="19050" cap="flat" cmpd="sng">
            <a:solidFill>
              <a:srgbClr val="BE2F2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28" name="Google Shape;628;p56"/>
          <p:cNvPicPr preferRelativeResize="0"/>
          <p:nvPr/>
        </p:nvPicPr>
        <p:blipFill>
          <a:blip r:embed="rId4">
            <a:alphaModFix/>
          </a:blip>
          <a:stretch>
            <a:fillRect/>
          </a:stretch>
        </p:blipFill>
        <p:spPr>
          <a:xfrm>
            <a:off x="5029674" y="0"/>
            <a:ext cx="3580926" cy="5150031"/>
          </a:xfrm>
          <a:prstGeom prst="rect">
            <a:avLst/>
          </a:prstGeom>
          <a:noFill/>
          <a:ln>
            <a:noFill/>
          </a:ln>
        </p:spPr>
      </p:pic>
      <p:sp>
        <p:nvSpPr>
          <p:cNvPr id="629" name="Google Shape;629;p56"/>
          <p:cNvSpPr/>
          <p:nvPr/>
        </p:nvSpPr>
        <p:spPr>
          <a:xfrm>
            <a:off x="6244275" y="2745075"/>
            <a:ext cx="1212600" cy="255300"/>
          </a:xfrm>
          <a:prstGeom prst="ellipse">
            <a:avLst/>
          </a:prstGeom>
          <a:noFill/>
          <a:ln w="28575" cap="flat" cmpd="sng">
            <a:solidFill>
              <a:srgbClr val="BE2F2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30" name="Google Shape;630;p56"/>
          <p:cNvPicPr preferRelativeResize="0"/>
          <p:nvPr/>
        </p:nvPicPr>
        <p:blipFill rotWithShape="1">
          <a:blip r:embed="rId3">
            <a:alphaModFix/>
          </a:blip>
          <a:srcRect l="64619" t="63042" r="20057" b="27525"/>
          <a:stretch/>
        </p:blipFill>
        <p:spPr>
          <a:xfrm>
            <a:off x="3653587" y="2082000"/>
            <a:ext cx="1313026" cy="1160830"/>
          </a:xfrm>
          <a:prstGeom prst="rect">
            <a:avLst/>
          </a:prstGeom>
          <a:noFill/>
          <a:ln>
            <a:noFill/>
          </a:ln>
        </p:spPr>
      </p:pic>
      <p:sp>
        <p:nvSpPr>
          <p:cNvPr id="631" name="Google Shape;631;p56"/>
          <p:cNvSpPr/>
          <p:nvPr/>
        </p:nvSpPr>
        <p:spPr>
          <a:xfrm>
            <a:off x="3812550" y="2105913"/>
            <a:ext cx="995100" cy="1113000"/>
          </a:xfrm>
          <a:prstGeom prst="ellipse">
            <a:avLst/>
          </a:prstGeom>
          <a:noFill/>
          <a:ln w="19050" cap="flat" cmpd="sng">
            <a:solidFill>
              <a:srgbClr val="BE2F2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632" name="Google Shape;632;p56"/>
          <p:cNvCxnSpPr>
            <a:stCxn id="627" idx="0"/>
            <a:endCxn id="631" idx="1"/>
          </p:cNvCxnSpPr>
          <p:nvPr/>
        </p:nvCxnSpPr>
        <p:spPr>
          <a:xfrm rot="10800000" flipH="1">
            <a:off x="3137500" y="2269025"/>
            <a:ext cx="820800" cy="973800"/>
          </a:xfrm>
          <a:prstGeom prst="straightConnector1">
            <a:avLst/>
          </a:prstGeom>
          <a:noFill/>
          <a:ln w="19050" cap="flat" cmpd="sng">
            <a:solidFill>
              <a:srgbClr val="BE2F22"/>
            </a:solidFill>
            <a:prstDash val="solid"/>
            <a:round/>
            <a:headEnd type="none" w="med" len="med"/>
            <a:tailEnd type="none" w="med" len="med"/>
          </a:ln>
        </p:spPr>
      </p:cxnSp>
      <p:cxnSp>
        <p:nvCxnSpPr>
          <p:cNvPr id="633" name="Google Shape;633;p56"/>
          <p:cNvCxnSpPr>
            <a:stCxn id="627" idx="5"/>
            <a:endCxn id="631" idx="4"/>
          </p:cNvCxnSpPr>
          <p:nvPr/>
        </p:nvCxnSpPr>
        <p:spPr>
          <a:xfrm rot="10800000" flipH="1">
            <a:off x="3290871" y="3218884"/>
            <a:ext cx="1019100" cy="438000"/>
          </a:xfrm>
          <a:prstGeom prst="straightConnector1">
            <a:avLst/>
          </a:prstGeom>
          <a:noFill/>
          <a:ln w="19050" cap="flat" cmpd="sng">
            <a:solidFill>
              <a:srgbClr val="BE2F22"/>
            </a:solidFill>
            <a:prstDash val="solid"/>
            <a:round/>
            <a:headEnd type="none" w="med" len="med"/>
            <a:tailEnd type="none"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2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2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2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637"/>
        <p:cNvGrpSpPr/>
        <p:nvPr/>
      </p:nvGrpSpPr>
      <p:grpSpPr>
        <a:xfrm>
          <a:off x="0" y="0"/>
          <a:ext cx="0" cy="0"/>
          <a:chOff x="0" y="0"/>
          <a:chExt cx="0" cy="0"/>
        </a:xfrm>
      </p:grpSpPr>
      <p:sp>
        <p:nvSpPr>
          <p:cNvPr id="638" name="Google Shape;638;p5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37</a:t>
            </a:fld>
            <a:endParaRPr/>
          </a:p>
        </p:txBody>
      </p:sp>
      <p:pic>
        <p:nvPicPr>
          <p:cNvPr id="639" name="Google Shape;639;p57"/>
          <p:cNvPicPr preferRelativeResize="0"/>
          <p:nvPr/>
        </p:nvPicPr>
        <p:blipFill>
          <a:blip r:embed="rId3">
            <a:alphaModFix/>
          </a:blip>
          <a:stretch>
            <a:fillRect/>
          </a:stretch>
        </p:blipFill>
        <p:spPr>
          <a:xfrm>
            <a:off x="0" y="0"/>
            <a:ext cx="3575958" cy="5143501"/>
          </a:xfrm>
          <a:prstGeom prst="rect">
            <a:avLst/>
          </a:prstGeom>
          <a:noFill/>
          <a:ln>
            <a:noFill/>
          </a:ln>
        </p:spPr>
      </p:pic>
      <p:sp>
        <p:nvSpPr>
          <p:cNvPr id="640" name="Google Shape;640;p57"/>
          <p:cNvSpPr/>
          <p:nvPr/>
        </p:nvSpPr>
        <p:spPr>
          <a:xfrm>
            <a:off x="728000" y="4672300"/>
            <a:ext cx="2106000" cy="292200"/>
          </a:xfrm>
          <a:prstGeom prst="ellipse">
            <a:avLst/>
          </a:prstGeom>
          <a:noFill/>
          <a:ln w="28575" cap="flat" cmpd="sng">
            <a:solidFill>
              <a:srgbClr val="BE2F2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41" name="Google Shape;641;p57"/>
          <p:cNvPicPr preferRelativeResize="0"/>
          <p:nvPr/>
        </p:nvPicPr>
        <p:blipFill>
          <a:blip r:embed="rId4">
            <a:alphaModFix/>
          </a:blip>
          <a:stretch>
            <a:fillRect/>
          </a:stretch>
        </p:blipFill>
        <p:spPr>
          <a:xfrm>
            <a:off x="5568051" y="0"/>
            <a:ext cx="3575949" cy="5142837"/>
          </a:xfrm>
          <a:prstGeom prst="rect">
            <a:avLst/>
          </a:prstGeom>
          <a:noFill/>
          <a:ln>
            <a:noFill/>
          </a:ln>
        </p:spPr>
      </p:pic>
      <p:sp>
        <p:nvSpPr>
          <p:cNvPr id="642" name="Google Shape;642;p57"/>
          <p:cNvSpPr txBox="1"/>
          <p:nvPr/>
        </p:nvSpPr>
        <p:spPr>
          <a:xfrm>
            <a:off x="3176925" y="749325"/>
            <a:ext cx="2184000" cy="1046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b="1" i="1">
                <a:latin typeface="Lato"/>
                <a:ea typeface="Lato"/>
                <a:cs typeface="Lato"/>
                <a:sym typeface="Lato"/>
              </a:rPr>
              <a:t>Look for a network named</a:t>
            </a:r>
            <a:endParaRPr>
              <a:latin typeface="Lato"/>
              <a:ea typeface="Lato"/>
              <a:cs typeface="Lato"/>
              <a:sym typeface="Lato"/>
            </a:endParaRPr>
          </a:p>
          <a:p>
            <a:pPr marL="0" lvl="0" indent="0" algn="l" rtl="0">
              <a:spcBef>
                <a:spcPts val="0"/>
              </a:spcBef>
              <a:spcAft>
                <a:spcPts val="0"/>
              </a:spcAft>
              <a:buNone/>
            </a:pPr>
            <a:r>
              <a:rPr lang="en">
                <a:solidFill>
                  <a:srgbClr val="BE2F22"/>
                </a:solidFill>
                <a:latin typeface="Fira Mono"/>
                <a:ea typeface="Fira Mono"/>
                <a:cs typeface="Fira Mono"/>
                <a:sym typeface="Fira Mono"/>
              </a:rPr>
              <a:t>SPLICE-Montshire</a:t>
            </a:r>
            <a:endParaRPr>
              <a:solidFill>
                <a:srgbClr val="BE2F22"/>
              </a:solidFill>
              <a:latin typeface="Fira Mono"/>
              <a:ea typeface="Fira Mono"/>
              <a:cs typeface="Fira Mono"/>
              <a:sym typeface="Fira Mono"/>
            </a:endParaRPr>
          </a:p>
          <a:p>
            <a:pPr marL="0" lvl="0" indent="0" algn="l" rtl="0">
              <a:spcBef>
                <a:spcPts val="0"/>
              </a:spcBef>
              <a:spcAft>
                <a:spcPts val="0"/>
              </a:spcAft>
              <a:buNone/>
            </a:pPr>
            <a:r>
              <a:rPr lang="en" b="1" i="1">
                <a:latin typeface="Lato"/>
                <a:ea typeface="Lato"/>
                <a:cs typeface="Lato"/>
                <a:sym typeface="Lato"/>
              </a:rPr>
              <a:t>and tap it</a:t>
            </a:r>
            <a:endParaRPr>
              <a:latin typeface="Lato"/>
              <a:ea typeface="Lato"/>
              <a:cs typeface="Lato"/>
              <a:sym typeface="Lato"/>
            </a:endParaRPr>
          </a:p>
          <a:p>
            <a:pPr marL="0" lvl="0" indent="0" algn="l" rtl="0">
              <a:spcBef>
                <a:spcPts val="0"/>
              </a:spcBef>
              <a:spcAft>
                <a:spcPts val="0"/>
              </a:spcAft>
              <a:buNone/>
            </a:pPr>
            <a:endParaRPr>
              <a:solidFill>
                <a:srgbClr val="BE2F22"/>
              </a:solidFill>
              <a:latin typeface="Lato"/>
              <a:ea typeface="Lato"/>
              <a:cs typeface="Lato"/>
              <a:sym typeface="Lato"/>
            </a:endParaRPr>
          </a:p>
        </p:txBody>
      </p:sp>
      <p:sp>
        <p:nvSpPr>
          <p:cNvPr id="643" name="Google Shape;643;p57"/>
          <p:cNvSpPr/>
          <p:nvPr/>
        </p:nvSpPr>
        <p:spPr>
          <a:xfrm>
            <a:off x="4339950" y="1416200"/>
            <a:ext cx="918900" cy="216900"/>
          </a:xfrm>
          <a:prstGeom prst="rightArrow">
            <a:avLst>
              <a:gd name="adj1" fmla="val 50000"/>
              <a:gd name="adj2" fmla="val 50000"/>
            </a:avLst>
          </a:prstGeom>
          <a:solidFill>
            <a:srgbClr val="BE2F2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4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4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647"/>
        <p:cNvGrpSpPr/>
        <p:nvPr/>
      </p:nvGrpSpPr>
      <p:grpSpPr>
        <a:xfrm>
          <a:off x="0" y="0"/>
          <a:ext cx="0" cy="0"/>
          <a:chOff x="0" y="0"/>
          <a:chExt cx="0" cy="0"/>
        </a:xfrm>
      </p:grpSpPr>
      <p:sp>
        <p:nvSpPr>
          <p:cNvPr id="648" name="Google Shape;648;p5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38</a:t>
            </a:fld>
            <a:endParaRPr/>
          </a:p>
        </p:txBody>
      </p:sp>
      <p:pic>
        <p:nvPicPr>
          <p:cNvPr id="649" name="Google Shape;649;p58"/>
          <p:cNvPicPr preferRelativeResize="0"/>
          <p:nvPr/>
        </p:nvPicPr>
        <p:blipFill rotWithShape="1">
          <a:blip r:embed="rId3">
            <a:alphaModFix/>
          </a:blip>
          <a:srcRect r="1623" b="48953"/>
          <a:stretch/>
        </p:blipFill>
        <p:spPr>
          <a:xfrm>
            <a:off x="331550" y="459188"/>
            <a:ext cx="5690100" cy="4225126"/>
          </a:xfrm>
          <a:prstGeom prst="rect">
            <a:avLst/>
          </a:prstGeom>
          <a:noFill/>
          <a:ln>
            <a:noFill/>
          </a:ln>
        </p:spPr>
      </p:pic>
      <p:sp>
        <p:nvSpPr>
          <p:cNvPr id="650" name="Google Shape;650;p58"/>
          <p:cNvSpPr txBox="1"/>
          <p:nvPr/>
        </p:nvSpPr>
        <p:spPr>
          <a:xfrm>
            <a:off x="5341150" y="2042525"/>
            <a:ext cx="36801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400">
                <a:latin typeface="Fira Mono"/>
                <a:ea typeface="Fira Mono"/>
                <a:cs typeface="Fira Mono"/>
                <a:sym typeface="Fira Mono"/>
              </a:rPr>
              <a:t>SPLICE-Montshire</a:t>
            </a:r>
            <a:endParaRPr sz="2400">
              <a:latin typeface="Fira Mono"/>
              <a:ea typeface="Fira Mono"/>
              <a:cs typeface="Fira Mono"/>
              <a:sym typeface="Fira Mono"/>
            </a:endParaRPr>
          </a:p>
        </p:txBody>
      </p:sp>
      <p:sp>
        <p:nvSpPr>
          <p:cNvPr id="651" name="Google Shape;651;p58"/>
          <p:cNvSpPr txBox="1"/>
          <p:nvPr/>
        </p:nvSpPr>
        <p:spPr>
          <a:xfrm>
            <a:off x="5341150" y="2706600"/>
            <a:ext cx="36018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400">
                <a:solidFill>
                  <a:srgbClr val="BE2F22"/>
                </a:solidFill>
                <a:latin typeface="Fira Code"/>
                <a:ea typeface="Fira Code"/>
                <a:cs typeface="Fira Code"/>
                <a:sym typeface="Fira Code"/>
              </a:rPr>
              <a:t>montshire</a:t>
            </a:r>
            <a:endParaRPr sz="2400">
              <a:solidFill>
                <a:srgbClr val="BE2F22"/>
              </a:solidFill>
              <a:latin typeface="Fira Code"/>
              <a:ea typeface="Fira Code"/>
              <a:cs typeface="Fira Code"/>
              <a:sym typeface="Fira Code"/>
            </a:endParaRPr>
          </a:p>
        </p:txBody>
      </p:sp>
      <p:sp>
        <p:nvSpPr>
          <p:cNvPr id="652" name="Google Shape;652;p58"/>
          <p:cNvSpPr/>
          <p:nvPr/>
        </p:nvSpPr>
        <p:spPr>
          <a:xfrm>
            <a:off x="4792447" y="2206625"/>
            <a:ext cx="548700" cy="225900"/>
          </a:xfrm>
          <a:prstGeom prst="leftArrow">
            <a:avLst>
              <a:gd name="adj1" fmla="val 50000"/>
              <a:gd name="adj2" fmla="val 50000"/>
            </a:avLst>
          </a:prstGeom>
          <a:solidFill>
            <a:srgbClr val="BE2F2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3" name="Google Shape;653;p58"/>
          <p:cNvSpPr/>
          <p:nvPr/>
        </p:nvSpPr>
        <p:spPr>
          <a:xfrm>
            <a:off x="4792446" y="2870700"/>
            <a:ext cx="548700" cy="225900"/>
          </a:xfrm>
          <a:prstGeom prst="leftArrow">
            <a:avLst>
              <a:gd name="adj1" fmla="val 50000"/>
              <a:gd name="adj2" fmla="val 50000"/>
            </a:avLst>
          </a:prstGeom>
          <a:solidFill>
            <a:srgbClr val="BE2F2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4" name="Google Shape;654;p58"/>
          <p:cNvSpPr/>
          <p:nvPr/>
        </p:nvSpPr>
        <p:spPr>
          <a:xfrm>
            <a:off x="1482042" y="3793169"/>
            <a:ext cx="3389100" cy="513600"/>
          </a:xfrm>
          <a:prstGeom prst="ellipse">
            <a:avLst/>
          </a:prstGeom>
          <a:noFill/>
          <a:ln w="28575" cap="flat" cmpd="sng">
            <a:solidFill>
              <a:srgbClr val="BE2F2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5" name="Google Shape;655;p58"/>
          <p:cNvSpPr/>
          <p:nvPr/>
        </p:nvSpPr>
        <p:spPr>
          <a:xfrm>
            <a:off x="1778800" y="2282425"/>
            <a:ext cx="578700" cy="2571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4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5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5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5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5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659"/>
        <p:cNvGrpSpPr/>
        <p:nvPr/>
      </p:nvGrpSpPr>
      <p:grpSpPr>
        <a:xfrm>
          <a:off x="0" y="0"/>
          <a:ext cx="0" cy="0"/>
          <a:chOff x="0" y="0"/>
          <a:chExt cx="0" cy="0"/>
        </a:xfrm>
      </p:grpSpPr>
      <p:sp>
        <p:nvSpPr>
          <p:cNvPr id="660" name="Google Shape;660;p59"/>
          <p:cNvSpPr txBox="1">
            <a:spLocks noGrp="1"/>
          </p:cNvSpPr>
          <p:nvPr>
            <p:ph type="sldNum" idx="12"/>
          </p:nvPr>
        </p:nvSpPr>
        <p:spPr>
          <a:xfrm>
            <a:off x="79390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39</a:t>
            </a:fld>
            <a:endParaRPr/>
          </a:p>
        </p:txBody>
      </p:sp>
      <p:pic>
        <p:nvPicPr>
          <p:cNvPr id="661" name="Google Shape;661;p59"/>
          <p:cNvPicPr preferRelativeResize="0"/>
          <p:nvPr/>
        </p:nvPicPr>
        <p:blipFill rotWithShape="1">
          <a:blip r:embed="rId3">
            <a:alphaModFix/>
          </a:blip>
          <a:srcRect b="28921"/>
          <a:stretch/>
        </p:blipFill>
        <p:spPr>
          <a:xfrm>
            <a:off x="319550" y="577975"/>
            <a:ext cx="3907388" cy="3987550"/>
          </a:xfrm>
          <a:prstGeom prst="rect">
            <a:avLst/>
          </a:prstGeom>
          <a:noFill/>
          <a:ln>
            <a:noFill/>
          </a:ln>
        </p:spPr>
      </p:pic>
      <p:sp>
        <p:nvSpPr>
          <p:cNvPr id="662" name="Google Shape;662;p59"/>
          <p:cNvSpPr/>
          <p:nvPr/>
        </p:nvSpPr>
        <p:spPr>
          <a:xfrm>
            <a:off x="1127504" y="1261181"/>
            <a:ext cx="2241000" cy="429300"/>
          </a:xfrm>
          <a:prstGeom prst="ellipse">
            <a:avLst/>
          </a:prstGeom>
          <a:noFill/>
          <a:ln w="19050" cap="flat" cmpd="sng">
            <a:solidFill>
              <a:srgbClr val="BE2F2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 name="Google Shape;663;p59"/>
          <p:cNvSpPr txBox="1"/>
          <p:nvPr/>
        </p:nvSpPr>
        <p:spPr>
          <a:xfrm>
            <a:off x="952612" y="2108574"/>
            <a:ext cx="2590800" cy="615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b="1" i="1">
                <a:latin typeface="Lato"/>
                <a:ea typeface="Lato"/>
                <a:cs typeface="Lato"/>
                <a:sym typeface="Lato"/>
              </a:rPr>
              <a:t>Type in the name given on back of your iPad</a:t>
            </a:r>
            <a:endParaRPr b="1" i="1">
              <a:latin typeface="Lato"/>
              <a:ea typeface="Lato"/>
              <a:cs typeface="Lato"/>
              <a:sym typeface="Lato"/>
            </a:endParaRPr>
          </a:p>
        </p:txBody>
      </p:sp>
      <p:sp>
        <p:nvSpPr>
          <p:cNvPr id="664" name="Google Shape;664;p59"/>
          <p:cNvSpPr/>
          <p:nvPr/>
        </p:nvSpPr>
        <p:spPr>
          <a:xfrm>
            <a:off x="2094838" y="1740070"/>
            <a:ext cx="306300" cy="318900"/>
          </a:xfrm>
          <a:prstGeom prst="upArrow">
            <a:avLst>
              <a:gd name="adj1" fmla="val 50000"/>
              <a:gd name="adj2" fmla="val 50000"/>
            </a:avLst>
          </a:prstGeom>
          <a:solidFill>
            <a:srgbClr val="BE2F2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65" name="Google Shape;665;p59"/>
          <p:cNvPicPr preferRelativeResize="0"/>
          <p:nvPr/>
        </p:nvPicPr>
        <p:blipFill rotWithShape="1">
          <a:blip r:embed="rId4">
            <a:alphaModFix/>
          </a:blip>
          <a:srcRect t="1085" b="28407"/>
          <a:stretch/>
        </p:blipFill>
        <p:spPr>
          <a:xfrm>
            <a:off x="4917062" y="577975"/>
            <a:ext cx="3907387" cy="3987551"/>
          </a:xfrm>
          <a:prstGeom prst="rect">
            <a:avLst/>
          </a:prstGeom>
          <a:noFill/>
          <a:ln>
            <a:noFill/>
          </a:ln>
        </p:spPr>
      </p:pic>
      <p:sp>
        <p:nvSpPr>
          <p:cNvPr id="666" name="Google Shape;666;p59"/>
          <p:cNvSpPr txBox="1"/>
          <p:nvPr/>
        </p:nvSpPr>
        <p:spPr>
          <a:xfrm>
            <a:off x="5551334" y="2108587"/>
            <a:ext cx="2590800" cy="615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b="1" i="1">
                <a:latin typeface="Lato"/>
                <a:ea typeface="Lato"/>
                <a:cs typeface="Lato"/>
                <a:sym typeface="Lato"/>
              </a:rPr>
              <a:t>Type in the location given on back of your iPad</a:t>
            </a:r>
            <a:endParaRPr b="1" i="1">
              <a:latin typeface="Lato"/>
              <a:ea typeface="Lato"/>
              <a:cs typeface="Lato"/>
              <a:sym typeface="Lato"/>
            </a:endParaRPr>
          </a:p>
        </p:txBody>
      </p:sp>
      <p:sp>
        <p:nvSpPr>
          <p:cNvPr id="667" name="Google Shape;667;p59"/>
          <p:cNvSpPr/>
          <p:nvPr/>
        </p:nvSpPr>
        <p:spPr>
          <a:xfrm>
            <a:off x="6717610" y="1740071"/>
            <a:ext cx="306300" cy="318900"/>
          </a:xfrm>
          <a:prstGeom prst="upArrow">
            <a:avLst>
              <a:gd name="adj1" fmla="val 50000"/>
              <a:gd name="adj2" fmla="val 50000"/>
            </a:avLst>
          </a:prstGeom>
          <a:solidFill>
            <a:srgbClr val="BE2F2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8" name="Google Shape;668;p59"/>
          <p:cNvSpPr/>
          <p:nvPr/>
        </p:nvSpPr>
        <p:spPr>
          <a:xfrm>
            <a:off x="5726216" y="1178071"/>
            <a:ext cx="2241000" cy="429300"/>
          </a:xfrm>
          <a:prstGeom prst="ellipse">
            <a:avLst/>
          </a:prstGeom>
          <a:noFill/>
          <a:ln w="19050" cap="flat" cmpd="sng">
            <a:solidFill>
              <a:srgbClr val="BE2F2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6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6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6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6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6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6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6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24"/>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4</a:t>
            </a:fld>
            <a:endParaRPr/>
          </a:p>
        </p:txBody>
      </p:sp>
      <p:pic>
        <p:nvPicPr>
          <p:cNvPr id="173" name="Google Shape;173;p24"/>
          <p:cNvPicPr preferRelativeResize="0"/>
          <p:nvPr/>
        </p:nvPicPr>
        <p:blipFill>
          <a:blip r:embed="rId3">
            <a:alphaModFix/>
          </a:blip>
          <a:stretch>
            <a:fillRect/>
          </a:stretch>
        </p:blipFill>
        <p:spPr>
          <a:xfrm>
            <a:off x="2233188" y="180003"/>
            <a:ext cx="4677625" cy="4904925"/>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672"/>
        <p:cNvGrpSpPr/>
        <p:nvPr/>
      </p:nvGrpSpPr>
      <p:grpSpPr>
        <a:xfrm>
          <a:off x="0" y="0"/>
          <a:ext cx="0" cy="0"/>
          <a:chOff x="0" y="0"/>
          <a:chExt cx="0" cy="0"/>
        </a:xfrm>
      </p:grpSpPr>
      <p:sp>
        <p:nvSpPr>
          <p:cNvPr id="673" name="Google Shape;673;p6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40</a:t>
            </a:fld>
            <a:endParaRPr/>
          </a:p>
        </p:txBody>
      </p:sp>
      <p:pic>
        <p:nvPicPr>
          <p:cNvPr id="674" name="Google Shape;674;p60"/>
          <p:cNvPicPr preferRelativeResize="0"/>
          <p:nvPr/>
        </p:nvPicPr>
        <p:blipFill rotWithShape="1">
          <a:blip r:embed="rId3">
            <a:alphaModFix/>
          </a:blip>
          <a:srcRect/>
          <a:stretch/>
        </p:blipFill>
        <p:spPr>
          <a:xfrm>
            <a:off x="533400" y="0"/>
            <a:ext cx="3592651" cy="5143501"/>
          </a:xfrm>
          <a:prstGeom prst="rect">
            <a:avLst/>
          </a:prstGeom>
          <a:noFill/>
          <a:ln>
            <a:noFill/>
          </a:ln>
        </p:spPr>
      </p:pic>
      <p:sp>
        <p:nvSpPr>
          <p:cNvPr id="675" name="Google Shape;675;p60"/>
          <p:cNvSpPr txBox="1"/>
          <p:nvPr/>
        </p:nvSpPr>
        <p:spPr>
          <a:xfrm>
            <a:off x="1489413" y="3111825"/>
            <a:ext cx="1680600" cy="831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b="1" i="1">
                <a:latin typeface="Lato"/>
                <a:ea typeface="Lato"/>
                <a:cs typeface="Lato"/>
                <a:sym typeface="Lato"/>
              </a:rPr>
              <a:t>Choose an icon that represents how you would use the plug</a:t>
            </a:r>
            <a:endParaRPr b="1" i="1">
              <a:latin typeface="Lato"/>
              <a:ea typeface="Lato"/>
              <a:cs typeface="Lato"/>
              <a:sym typeface="Lato"/>
            </a:endParaRPr>
          </a:p>
        </p:txBody>
      </p:sp>
      <p:sp>
        <p:nvSpPr>
          <p:cNvPr id="676" name="Google Shape;676;p60"/>
          <p:cNvSpPr/>
          <p:nvPr/>
        </p:nvSpPr>
        <p:spPr>
          <a:xfrm>
            <a:off x="2818500" y="664700"/>
            <a:ext cx="351600" cy="319200"/>
          </a:xfrm>
          <a:prstGeom prst="ellipse">
            <a:avLst/>
          </a:prstGeom>
          <a:noFill/>
          <a:ln w="19050" cap="flat" cmpd="sng">
            <a:solidFill>
              <a:srgbClr val="BE2F2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 name="Google Shape;677;p60"/>
          <p:cNvSpPr/>
          <p:nvPr/>
        </p:nvSpPr>
        <p:spPr>
          <a:xfrm>
            <a:off x="1401800" y="4697825"/>
            <a:ext cx="1888800" cy="255300"/>
          </a:xfrm>
          <a:prstGeom prst="ellipse">
            <a:avLst/>
          </a:prstGeom>
          <a:noFill/>
          <a:ln w="19050" cap="flat" cmpd="sng">
            <a:solidFill>
              <a:srgbClr val="BE2F2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78" name="Google Shape;678;p60"/>
          <p:cNvPicPr preferRelativeResize="0"/>
          <p:nvPr/>
        </p:nvPicPr>
        <p:blipFill>
          <a:blip r:embed="rId4">
            <a:alphaModFix/>
          </a:blip>
          <a:stretch>
            <a:fillRect/>
          </a:stretch>
        </p:blipFill>
        <p:spPr>
          <a:xfrm>
            <a:off x="5017951" y="0"/>
            <a:ext cx="3592649" cy="5160335"/>
          </a:xfrm>
          <a:prstGeom prst="rect">
            <a:avLst/>
          </a:prstGeom>
          <a:noFill/>
          <a:ln>
            <a:noFill/>
          </a:ln>
        </p:spPr>
      </p:pic>
      <p:sp>
        <p:nvSpPr>
          <p:cNvPr id="679" name="Google Shape;679;p60"/>
          <p:cNvSpPr/>
          <p:nvPr/>
        </p:nvSpPr>
        <p:spPr>
          <a:xfrm>
            <a:off x="5909800" y="4736200"/>
            <a:ext cx="1827600" cy="216900"/>
          </a:xfrm>
          <a:prstGeom prst="roundRect">
            <a:avLst>
              <a:gd name="adj" fmla="val 3994"/>
            </a:avLst>
          </a:prstGeom>
          <a:noFill/>
          <a:ln w="19050" cap="flat" cmpd="sng">
            <a:solidFill>
              <a:srgbClr val="BE2F2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7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7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7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7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7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683"/>
        <p:cNvGrpSpPr/>
        <p:nvPr/>
      </p:nvGrpSpPr>
      <p:grpSpPr>
        <a:xfrm>
          <a:off x="0" y="0"/>
          <a:ext cx="0" cy="0"/>
          <a:chOff x="0" y="0"/>
          <a:chExt cx="0" cy="0"/>
        </a:xfrm>
      </p:grpSpPr>
      <p:sp>
        <p:nvSpPr>
          <p:cNvPr id="684" name="Google Shape;684;p6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41</a:t>
            </a:fld>
            <a:endParaRPr/>
          </a:p>
        </p:txBody>
      </p:sp>
      <p:pic>
        <p:nvPicPr>
          <p:cNvPr id="685" name="Google Shape;685;p61"/>
          <p:cNvPicPr preferRelativeResize="0"/>
          <p:nvPr/>
        </p:nvPicPr>
        <p:blipFill>
          <a:blip r:embed="rId3">
            <a:alphaModFix/>
          </a:blip>
          <a:stretch>
            <a:fillRect/>
          </a:stretch>
        </p:blipFill>
        <p:spPr>
          <a:xfrm>
            <a:off x="533402" y="0"/>
            <a:ext cx="3539191" cy="5143499"/>
          </a:xfrm>
          <a:prstGeom prst="rect">
            <a:avLst/>
          </a:prstGeom>
          <a:noFill/>
          <a:ln>
            <a:noFill/>
          </a:ln>
        </p:spPr>
      </p:pic>
      <p:sp>
        <p:nvSpPr>
          <p:cNvPr id="686" name="Google Shape;686;p61"/>
          <p:cNvSpPr/>
          <p:nvPr/>
        </p:nvSpPr>
        <p:spPr>
          <a:xfrm>
            <a:off x="1324351" y="4663225"/>
            <a:ext cx="1975500" cy="292500"/>
          </a:xfrm>
          <a:prstGeom prst="ellipse">
            <a:avLst/>
          </a:prstGeom>
          <a:noFill/>
          <a:ln w="19050" cap="flat" cmpd="sng">
            <a:solidFill>
              <a:srgbClr val="BE2F2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 name="Google Shape;687;p61"/>
          <p:cNvSpPr txBox="1"/>
          <p:nvPr/>
        </p:nvSpPr>
        <p:spPr>
          <a:xfrm>
            <a:off x="951950" y="1967525"/>
            <a:ext cx="2702100" cy="1046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b="1" i="1">
                <a:latin typeface="Lato"/>
                <a:ea typeface="Lato"/>
                <a:cs typeface="Lato"/>
                <a:sym typeface="Lato"/>
              </a:rPr>
              <a:t>Some may need to update the firmware. This only takes a few seconds. If you do not see this screen your plug is all set!</a:t>
            </a:r>
            <a:endParaRPr b="1" i="1">
              <a:latin typeface="Lato"/>
              <a:ea typeface="Lato"/>
              <a:cs typeface="Lato"/>
              <a:sym typeface="Lato"/>
            </a:endParaRPr>
          </a:p>
        </p:txBody>
      </p:sp>
      <p:pic>
        <p:nvPicPr>
          <p:cNvPr id="688" name="Google Shape;688;p61"/>
          <p:cNvPicPr preferRelativeResize="0"/>
          <p:nvPr/>
        </p:nvPicPr>
        <p:blipFill>
          <a:blip r:embed="rId4">
            <a:alphaModFix/>
          </a:blip>
          <a:stretch>
            <a:fillRect/>
          </a:stretch>
        </p:blipFill>
        <p:spPr>
          <a:xfrm>
            <a:off x="5071400" y="0"/>
            <a:ext cx="3539200" cy="5080775"/>
          </a:xfrm>
          <a:prstGeom prst="rect">
            <a:avLst/>
          </a:prstGeom>
          <a:noFill/>
          <a:ln>
            <a:noFill/>
          </a:ln>
        </p:spPr>
      </p:pic>
      <p:sp>
        <p:nvSpPr>
          <p:cNvPr id="689" name="Google Shape;689;p61"/>
          <p:cNvSpPr/>
          <p:nvPr/>
        </p:nvSpPr>
        <p:spPr>
          <a:xfrm>
            <a:off x="5820150" y="4638325"/>
            <a:ext cx="1975500" cy="292500"/>
          </a:xfrm>
          <a:prstGeom prst="ellipse">
            <a:avLst/>
          </a:prstGeom>
          <a:noFill/>
          <a:ln w="19050" cap="flat" cmpd="sng">
            <a:solidFill>
              <a:srgbClr val="BE2F2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8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8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8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8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8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693"/>
        <p:cNvGrpSpPr/>
        <p:nvPr/>
      </p:nvGrpSpPr>
      <p:grpSpPr>
        <a:xfrm>
          <a:off x="0" y="0"/>
          <a:ext cx="0" cy="0"/>
          <a:chOff x="0" y="0"/>
          <a:chExt cx="0" cy="0"/>
        </a:xfrm>
      </p:grpSpPr>
      <p:sp>
        <p:nvSpPr>
          <p:cNvPr id="694" name="Google Shape;694;p6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42</a:t>
            </a:fld>
            <a:endParaRPr/>
          </a:p>
        </p:txBody>
      </p:sp>
      <p:pic>
        <p:nvPicPr>
          <p:cNvPr id="695" name="Google Shape;695;p62"/>
          <p:cNvPicPr preferRelativeResize="0"/>
          <p:nvPr/>
        </p:nvPicPr>
        <p:blipFill>
          <a:blip r:embed="rId3">
            <a:alphaModFix/>
          </a:blip>
          <a:stretch>
            <a:fillRect/>
          </a:stretch>
        </p:blipFill>
        <p:spPr>
          <a:xfrm>
            <a:off x="533400" y="0"/>
            <a:ext cx="3577951" cy="5143500"/>
          </a:xfrm>
          <a:prstGeom prst="rect">
            <a:avLst/>
          </a:prstGeom>
          <a:noFill/>
          <a:ln>
            <a:noFill/>
          </a:ln>
        </p:spPr>
      </p:pic>
      <p:sp>
        <p:nvSpPr>
          <p:cNvPr id="696" name="Google Shape;696;p62"/>
          <p:cNvSpPr txBox="1"/>
          <p:nvPr/>
        </p:nvSpPr>
        <p:spPr>
          <a:xfrm>
            <a:off x="2651100" y="1429950"/>
            <a:ext cx="2135100" cy="831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b="1" i="1">
                <a:latin typeface="Lato"/>
                <a:ea typeface="Lato"/>
                <a:cs typeface="Lato"/>
                <a:sym typeface="Lato"/>
              </a:rPr>
              <a:t>Set the automatic update time to when you would not need to use it</a:t>
            </a:r>
            <a:endParaRPr b="1" i="1">
              <a:latin typeface="Lato"/>
              <a:ea typeface="Lato"/>
              <a:cs typeface="Lato"/>
              <a:sym typeface="Lato"/>
            </a:endParaRPr>
          </a:p>
        </p:txBody>
      </p:sp>
      <p:sp>
        <p:nvSpPr>
          <p:cNvPr id="697" name="Google Shape;697;p62"/>
          <p:cNvSpPr/>
          <p:nvPr/>
        </p:nvSpPr>
        <p:spPr>
          <a:xfrm>
            <a:off x="3541650" y="1036350"/>
            <a:ext cx="354000" cy="393600"/>
          </a:xfrm>
          <a:prstGeom prst="upArrow">
            <a:avLst>
              <a:gd name="adj1" fmla="val 50000"/>
              <a:gd name="adj2" fmla="val 50000"/>
            </a:avLst>
          </a:prstGeom>
          <a:solidFill>
            <a:srgbClr val="BE2F2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 name="Google Shape;698;p62"/>
          <p:cNvSpPr/>
          <p:nvPr/>
        </p:nvSpPr>
        <p:spPr>
          <a:xfrm>
            <a:off x="1308650" y="4644050"/>
            <a:ext cx="2022000" cy="393600"/>
          </a:xfrm>
          <a:prstGeom prst="ellipse">
            <a:avLst/>
          </a:prstGeom>
          <a:noFill/>
          <a:ln w="19050" cap="flat" cmpd="sng">
            <a:solidFill>
              <a:srgbClr val="BE2F2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99" name="Google Shape;699;p62"/>
          <p:cNvPicPr preferRelativeResize="0"/>
          <p:nvPr/>
        </p:nvPicPr>
        <p:blipFill rotWithShape="1">
          <a:blip r:embed="rId4">
            <a:alphaModFix/>
          </a:blip>
          <a:srcRect b="52072"/>
          <a:stretch/>
        </p:blipFill>
        <p:spPr>
          <a:xfrm>
            <a:off x="4973150" y="1223963"/>
            <a:ext cx="3928149" cy="2695573"/>
          </a:xfrm>
          <a:prstGeom prst="rect">
            <a:avLst/>
          </a:prstGeom>
          <a:noFill/>
          <a:ln>
            <a:noFill/>
          </a:ln>
        </p:spPr>
      </p:pic>
      <p:sp>
        <p:nvSpPr>
          <p:cNvPr id="700" name="Google Shape;700;p62"/>
          <p:cNvSpPr/>
          <p:nvPr/>
        </p:nvSpPr>
        <p:spPr>
          <a:xfrm>
            <a:off x="4973150" y="1350823"/>
            <a:ext cx="325800" cy="221100"/>
          </a:xfrm>
          <a:prstGeom prst="ellipse">
            <a:avLst/>
          </a:prstGeom>
          <a:noFill/>
          <a:ln w="19050" cap="flat" cmpd="sng">
            <a:solidFill>
              <a:srgbClr val="BE2F2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9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9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9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9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9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704"/>
        <p:cNvGrpSpPr/>
        <p:nvPr/>
      </p:nvGrpSpPr>
      <p:grpSpPr>
        <a:xfrm>
          <a:off x="0" y="0"/>
          <a:ext cx="0" cy="0"/>
          <a:chOff x="0" y="0"/>
          <a:chExt cx="0" cy="0"/>
        </a:xfrm>
      </p:grpSpPr>
      <p:sp>
        <p:nvSpPr>
          <p:cNvPr id="705" name="Google Shape;705;p6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43</a:t>
            </a:fld>
            <a:endParaRPr/>
          </a:p>
        </p:txBody>
      </p:sp>
      <p:pic>
        <p:nvPicPr>
          <p:cNvPr id="706" name="Google Shape;706;p63"/>
          <p:cNvPicPr preferRelativeResize="0"/>
          <p:nvPr/>
        </p:nvPicPr>
        <p:blipFill rotWithShape="1">
          <a:blip r:embed="rId3">
            <a:alphaModFix/>
          </a:blip>
          <a:srcRect l="35686" r="34084" b="58051"/>
          <a:stretch/>
        </p:blipFill>
        <p:spPr>
          <a:xfrm>
            <a:off x="6989150" y="1100825"/>
            <a:ext cx="1464650" cy="2941851"/>
          </a:xfrm>
          <a:prstGeom prst="rect">
            <a:avLst/>
          </a:prstGeom>
          <a:noFill/>
          <a:ln>
            <a:noFill/>
          </a:ln>
        </p:spPr>
      </p:pic>
      <p:pic>
        <p:nvPicPr>
          <p:cNvPr id="707" name="Google Shape;707;p63"/>
          <p:cNvPicPr preferRelativeResize="0"/>
          <p:nvPr/>
        </p:nvPicPr>
        <p:blipFill rotWithShape="1">
          <a:blip r:embed="rId4">
            <a:alphaModFix/>
          </a:blip>
          <a:srcRect b="64960"/>
          <a:stretch/>
        </p:blipFill>
        <p:spPr>
          <a:xfrm>
            <a:off x="733226" y="1100825"/>
            <a:ext cx="5890225" cy="2941852"/>
          </a:xfrm>
          <a:prstGeom prst="rect">
            <a:avLst/>
          </a:prstGeom>
          <a:noFill/>
          <a:ln>
            <a:noFill/>
          </a:ln>
        </p:spPr>
      </p:pic>
      <p:sp>
        <p:nvSpPr>
          <p:cNvPr id="708" name="Google Shape;708;p63"/>
          <p:cNvSpPr/>
          <p:nvPr/>
        </p:nvSpPr>
        <p:spPr>
          <a:xfrm>
            <a:off x="690175" y="2186777"/>
            <a:ext cx="2098500" cy="1003800"/>
          </a:xfrm>
          <a:prstGeom prst="roundRect">
            <a:avLst>
              <a:gd name="adj" fmla="val 16667"/>
            </a:avLst>
          </a:prstGeom>
          <a:noFill/>
          <a:ln w="19050" cap="flat" cmpd="sng">
            <a:solidFill>
              <a:srgbClr val="BE2F2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 name="Google Shape;709;p63"/>
          <p:cNvSpPr/>
          <p:nvPr/>
        </p:nvSpPr>
        <p:spPr>
          <a:xfrm>
            <a:off x="7161450" y="2186775"/>
            <a:ext cx="1067700" cy="1067700"/>
          </a:xfrm>
          <a:prstGeom prst="ellipse">
            <a:avLst/>
          </a:prstGeom>
          <a:noFill/>
          <a:ln w="19050" cap="flat" cmpd="sng">
            <a:solidFill>
              <a:srgbClr val="BE2F2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0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0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0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0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713"/>
        <p:cNvGrpSpPr/>
        <p:nvPr/>
      </p:nvGrpSpPr>
      <p:grpSpPr>
        <a:xfrm>
          <a:off x="0" y="0"/>
          <a:ext cx="0" cy="0"/>
          <a:chOff x="0" y="0"/>
          <a:chExt cx="0" cy="0"/>
        </a:xfrm>
      </p:grpSpPr>
      <p:sp>
        <p:nvSpPr>
          <p:cNvPr id="714" name="Google Shape;714;p64"/>
          <p:cNvSpPr/>
          <p:nvPr/>
        </p:nvSpPr>
        <p:spPr>
          <a:xfrm>
            <a:off x="988350" y="980000"/>
            <a:ext cx="7167300" cy="6477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5" name="Google Shape;715;p64"/>
          <p:cNvSpPr txBox="1">
            <a:spLocks noGrp="1"/>
          </p:cNvSpPr>
          <p:nvPr>
            <p:ph type="ctrTitle"/>
          </p:nvPr>
        </p:nvSpPr>
        <p:spPr>
          <a:xfrm>
            <a:off x="727950" y="1312675"/>
            <a:ext cx="7688100" cy="913800"/>
          </a:xfrm>
          <a:prstGeom prst="rect">
            <a:avLst/>
          </a:prstGeom>
        </p:spPr>
        <p:txBody>
          <a:bodyPr spcFirstLastPara="1" wrap="square" lIns="91425" tIns="91425" rIns="91425" bIns="91425" anchor="t" anchorCtr="0">
            <a:normAutofit/>
          </a:bodyPr>
          <a:lstStyle/>
          <a:p>
            <a:pPr marL="0" lvl="0" indent="0" algn="ctr" rtl="0">
              <a:spcBef>
                <a:spcPts val="0"/>
              </a:spcBef>
              <a:spcAft>
                <a:spcPts val="0"/>
              </a:spcAft>
              <a:buNone/>
            </a:pPr>
            <a:r>
              <a:rPr lang="en">
                <a:latin typeface="Raleway"/>
                <a:ea typeface="Raleway"/>
                <a:cs typeface="Raleway"/>
                <a:sym typeface="Raleway"/>
              </a:rPr>
              <a:t>What to do?</a:t>
            </a:r>
            <a:endParaRPr sz="3000" b="0" i="1">
              <a:latin typeface="Raleway"/>
              <a:ea typeface="Raleway"/>
              <a:cs typeface="Raleway"/>
              <a:sym typeface="Raleway"/>
            </a:endParaRPr>
          </a:p>
        </p:txBody>
      </p:sp>
      <p:sp>
        <p:nvSpPr>
          <p:cNvPr id="716" name="Google Shape;716;p64"/>
          <p:cNvSpPr txBox="1"/>
          <p:nvPr/>
        </p:nvSpPr>
        <p:spPr>
          <a:xfrm>
            <a:off x="2196000" y="2152200"/>
            <a:ext cx="4752000" cy="554100"/>
          </a:xfrm>
          <a:prstGeom prst="rect">
            <a:avLst/>
          </a:prstGeom>
          <a:noFill/>
          <a:ln>
            <a:noFill/>
          </a:ln>
        </p:spPr>
        <p:txBody>
          <a:bodyPr spcFirstLastPara="1" wrap="square" lIns="91425" tIns="91425" rIns="91425" bIns="91425" anchor="t" anchorCtr="0">
            <a:spAutoFit/>
          </a:bodyPr>
          <a:lstStyle/>
          <a:p>
            <a:pPr marL="0" lvl="0" indent="0" algn="ctr" rtl="0">
              <a:lnSpc>
                <a:spcPct val="150000"/>
              </a:lnSpc>
              <a:spcBef>
                <a:spcPts val="0"/>
              </a:spcBef>
              <a:spcAft>
                <a:spcPts val="1200"/>
              </a:spcAft>
              <a:buNone/>
            </a:pPr>
            <a:r>
              <a:rPr lang="en" sz="2400" i="1">
                <a:solidFill>
                  <a:srgbClr val="111111"/>
                </a:solidFill>
                <a:highlight>
                  <a:schemeClr val="lt1"/>
                </a:highlight>
                <a:latin typeface="Lato"/>
                <a:ea typeface="Lato"/>
                <a:cs typeface="Lato"/>
                <a:sym typeface="Lato"/>
              </a:rPr>
              <a:t>Secure the smart home </a:t>
            </a:r>
            <a:r>
              <a:rPr lang="en" sz="2400" b="1" i="1">
                <a:solidFill>
                  <a:srgbClr val="111111"/>
                </a:solidFill>
                <a:highlight>
                  <a:schemeClr val="lt1"/>
                </a:highlight>
                <a:latin typeface="Lato"/>
                <a:ea typeface="Lato"/>
                <a:cs typeface="Lato"/>
                <a:sym typeface="Lato"/>
              </a:rPr>
              <a:t>lifecycle</a:t>
            </a:r>
            <a:endParaRPr sz="2400" b="1" i="1"/>
          </a:p>
        </p:txBody>
      </p:sp>
      <p:sp>
        <p:nvSpPr>
          <p:cNvPr id="717" name="Google Shape;717;p64"/>
          <p:cNvSpPr/>
          <p:nvPr/>
        </p:nvSpPr>
        <p:spPr>
          <a:xfrm>
            <a:off x="2365200" y="3133025"/>
            <a:ext cx="2206800" cy="669000"/>
          </a:xfrm>
          <a:prstGeom prst="chevron">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i="1">
                <a:solidFill>
                  <a:schemeClr val="lt1"/>
                </a:solidFill>
                <a:latin typeface="Lato"/>
                <a:ea typeface="Lato"/>
                <a:cs typeface="Lato"/>
                <a:sym typeface="Lato"/>
              </a:rPr>
              <a:t>Installing</a:t>
            </a:r>
            <a:endParaRPr sz="1800" i="1">
              <a:solidFill>
                <a:schemeClr val="lt1"/>
              </a:solidFill>
              <a:latin typeface="Lato"/>
              <a:ea typeface="Lato"/>
              <a:cs typeface="Lato"/>
              <a:sym typeface="Lato"/>
            </a:endParaRPr>
          </a:p>
          <a:p>
            <a:pPr marL="0" lvl="0" indent="0" algn="ctr" rtl="0">
              <a:spcBef>
                <a:spcPts val="0"/>
              </a:spcBef>
              <a:spcAft>
                <a:spcPts val="0"/>
              </a:spcAft>
              <a:buNone/>
            </a:pPr>
            <a:r>
              <a:rPr lang="en">
                <a:solidFill>
                  <a:schemeClr val="lt1"/>
                </a:solidFill>
                <a:latin typeface="Lato"/>
                <a:ea typeface="Lato"/>
                <a:cs typeface="Lato"/>
                <a:sym typeface="Lato"/>
              </a:rPr>
              <a:t>the device</a:t>
            </a:r>
            <a:endParaRPr>
              <a:solidFill>
                <a:srgbClr val="FFFFFF"/>
              </a:solidFill>
              <a:latin typeface="Roboto"/>
              <a:ea typeface="Roboto"/>
              <a:cs typeface="Roboto"/>
              <a:sym typeface="Roboto"/>
            </a:endParaRPr>
          </a:p>
        </p:txBody>
      </p:sp>
      <p:sp>
        <p:nvSpPr>
          <p:cNvPr id="718" name="Google Shape;718;p64"/>
          <p:cNvSpPr/>
          <p:nvPr/>
        </p:nvSpPr>
        <p:spPr>
          <a:xfrm>
            <a:off x="4572000" y="3133025"/>
            <a:ext cx="2206800" cy="669000"/>
          </a:xfrm>
          <a:prstGeom prst="chevron">
            <a:avLst>
              <a:gd name="adj" fmla="val 50000"/>
            </a:avLst>
          </a:prstGeom>
          <a:solidFill>
            <a:srgbClr val="B02C2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i="1">
                <a:solidFill>
                  <a:schemeClr val="lt1"/>
                </a:solidFill>
                <a:latin typeface="Lato"/>
                <a:ea typeface="Lato"/>
                <a:cs typeface="Lato"/>
                <a:sym typeface="Lato"/>
              </a:rPr>
              <a:t>Using</a:t>
            </a:r>
            <a:endParaRPr sz="1800" i="1">
              <a:solidFill>
                <a:schemeClr val="lt1"/>
              </a:solidFill>
              <a:latin typeface="Lato"/>
              <a:ea typeface="Lato"/>
              <a:cs typeface="Lato"/>
              <a:sym typeface="Lato"/>
            </a:endParaRPr>
          </a:p>
          <a:p>
            <a:pPr marL="0" lvl="0" indent="0" algn="ctr" rtl="0">
              <a:spcBef>
                <a:spcPts val="0"/>
              </a:spcBef>
              <a:spcAft>
                <a:spcPts val="0"/>
              </a:spcAft>
              <a:buNone/>
            </a:pPr>
            <a:r>
              <a:rPr lang="en">
                <a:solidFill>
                  <a:schemeClr val="lt1"/>
                </a:solidFill>
                <a:latin typeface="Lato"/>
                <a:ea typeface="Lato"/>
                <a:cs typeface="Lato"/>
                <a:sym typeface="Lato"/>
              </a:rPr>
              <a:t>the device</a:t>
            </a:r>
            <a:endParaRPr>
              <a:solidFill>
                <a:srgbClr val="FFFFFF"/>
              </a:solidFill>
              <a:latin typeface="Roboto"/>
              <a:ea typeface="Roboto"/>
              <a:cs typeface="Roboto"/>
              <a:sym typeface="Roboto"/>
            </a:endParaRPr>
          </a:p>
        </p:txBody>
      </p:sp>
      <p:sp>
        <p:nvSpPr>
          <p:cNvPr id="719" name="Google Shape;719;p64"/>
          <p:cNvSpPr/>
          <p:nvPr/>
        </p:nvSpPr>
        <p:spPr>
          <a:xfrm>
            <a:off x="6778800" y="3133025"/>
            <a:ext cx="2206800" cy="669000"/>
          </a:xfrm>
          <a:prstGeom prst="chevron">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i="1">
                <a:solidFill>
                  <a:schemeClr val="lt1"/>
                </a:solidFill>
                <a:latin typeface="Lato"/>
                <a:ea typeface="Lato"/>
                <a:cs typeface="Lato"/>
                <a:sym typeface="Lato"/>
              </a:rPr>
              <a:t>Removing</a:t>
            </a:r>
            <a:endParaRPr sz="1800" i="1">
              <a:solidFill>
                <a:schemeClr val="lt1"/>
              </a:solidFill>
              <a:latin typeface="Lato"/>
              <a:ea typeface="Lato"/>
              <a:cs typeface="Lato"/>
              <a:sym typeface="Lato"/>
            </a:endParaRPr>
          </a:p>
          <a:p>
            <a:pPr marL="0" lvl="0" indent="0" algn="ctr" rtl="0">
              <a:spcBef>
                <a:spcPts val="0"/>
              </a:spcBef>
              <a:spcAft>
                <a:spcPts val="0"/>
              </a:spcAft>
              <a:buNone/>
            </a:pPr>
            <a:r>
              <a:rPr lang="en">
                <a:solidFill>
                  <a:schemeClr val="lt1"/>
                </a:solidFill>
                <a:latin typeface="Lato"/>
                <a:ea typeface="Lato"/>
                <a:cs typeface="Lato"/>
                <a:sym typeface="Lato"/>
              </a:rPr>
              <a:t>the device</a:t>
            </a:r>
            <a:endParaRPr>
              <a:solidFill>
                <a:srgbClr val="FFFFFF"/>
              </a:solidFill>
              <a:latin typeface="Roboto"/>
              <a:ea typeface="Roboto"/>
              <a:cs typeface="Roboto"/>
              <a:sym typeface="Roboto"/>
            </a:endParaRPr>
          </a:p>
        </p:txBody>
      </p:sp>
      <p:sp>
        <p:nvSpPr>
          <p:cNvPr id="720" name="Google Shape;720;p64"/>
          <p:cNvSpPr/>
          <p:nvPr/>
        </p:nvSpPr>
        <p:spPr>
          <a:xfrm>
            <a:off x="158400" y="3133025"/>
            <a:ext cx="2206800" cy="669000"/>
          </a:xfrm>
          <a:prstGeom prst="chevron">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i="1">
                <a:solidFill>
                  <a:schemeClr val="lt1"/>
                </a:solidFill>
                <a:latin typeface="Lato"/>
                <a:ea typeface="Lato"/>
                <a:cs typeface="Lato"/>
                <a:sym typeface="Lato"/>
              </a:rPr>
              <a:t>Getting</a:t>
            </a:r>
            <a:endParaRPr sz="1800" i="1">
              <a:solidFill>
                <a:schemeClr val="lt1"/>
              </a:solidFill>
              <a:latin typeface="Lato"/>
              <a:ea typeface="Lato"/>
              <a:cs typeface="Lato"/>
              <a:sym typeface="Lato"/>
            </a:endParaRPr>
          </a:p>
          <a:p>
            <a:pPr marL="0" lvl="0" indent="0" algn="ctr" rtl="0">
              <a:spcBef>
                <a:spcPts val="0"/>
              </a:spcBef>
              <a:spcAft>
                <a:spcPts val="0"/>
              </a:spcAft>
              <a:buNone/>
            </a:pPr>
            <a:r>
              <a:rPr lang="en">
                <a:solidFill>
                  <a:schemeClr val="lt1"/>
                </a:solidFill>
                <a:latin typeface="Lato"/>
                <a:ea typeface="Lato"/>
                <a:cs typeface="Lato"/>
                <a:sym typeface="Lato"/>
              </a:rPr>
              <a:t>the device</a:t>
            </a:r>
            <a:endParaRPr>
              <a:solidFill>
                <a:srgbClr val="FFFFFF"/>
              </a:solidFill>
              <a:latin typeface="Roboto"/>
              <a:ea typeface="Roboto"/>
              <a:cs typeface="Roboto"/>
              <a:sym typeface="Roboto"/>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724"/>
        <p:cNvGrpSpPr/>
        <p:nvPr/>
      </p:nvGrpSpPr>
      <p:grpSpPr>
        <a:xfrm>
          <a:off x="0" y="0"/>
          <a:ext cx="0" cy="0"/>
          <a:chOff x="0" y="0"/>
          <a:chExt cx="0" cy="0"/>
        </a:xfrm>
      </p:grpSpPr>
      <p:pic>
        <p:nvPicPr>
          <p:cNvPr id="725" name="Google Shape;725;p65"/>
          <p:cNvPicPr preferRelativeResize="0"/>
          <p:nvPr/>
        </p:nvPicPr>
        <p:blipFill>
          <a:blip r:embed="rId3">
            <a:alphaModFix/>
          </a:blip>
          <a:stretch>
            <a:fillRect/>
          </a:stretch>
        </p:blipFill>
        <p:spPr>
          <a:xfrm>
            <a:off x="4988552" y="987924"/>
            <a:ext cx="3160151" cy="3501125"/>
          </a:xfrm>
          <a:prstGeom prst="rect">
            <a:avLst/>
          </a:prstGeom>
          <a:noFill/>
          <a:ln>
            <a:noFill/>
          </a:ln>
        </p:spPr>
      </p:pic>
      <p:sp>
        <p:nvSpPr>
          <p:cNvPr id="726" name="Google Shape;726;p65"/>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45</a:t>
            </a:fld>
            <a:endParaRPr/>
          </a:p>
        </p:txBody>
      </p:sp>
      <p:sp>
        <p:nvSpPr>
          <p:cNvPr id="727" name="Google Shape;727;p65"/>
          <p:cNvSpPr txBox="1">
            <a:spLocks noGrp="1"/>
          </p:cNvSpPr>
          <p:nvPr>
            <p:ph type="title"/>
          </p:nvPr>
        </p:nvSpPr>
        <p:spPr>
          <a:xfrm>
            <a:off x="306750" y="809100"/>
            <a:ext cx="4403400" cy="37155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4400" i="1">
                <a:solidFill>
                  <a:schemeClr val="accent5"/>
                </a:solidFill>
              </a:rPr>
              <a:t>Preventing</a:t>
            </a:r>
            <a:endParaRPr sz="4400" i="1">
              <a:solidFill>
                <a:schemeClr val="accent5"/>
              </a:solidFill>
            </a:endParaRPr>
          </a:p>
          <a:p>
            <a:pPr marL="0" lvl="0" indent="0" algn="l" rtl="0">
              <a:spcBef>
                <a:spcPts val="0"/>
              </a:spcBef>
              <a:spcAft>
                <a:spcPts val="0"/>
              </a:spcAft>
              <a:buNone/>
            </a:pPr>
            <a:r>
              <a:rPr lang="en" sz="4400">
                <a:solidFill>
                  <a:schemeClr val="accent5"/>
                </a:solidFill>
              </a:rPr>
              <a:t>Unauthorized Local Access  to Devices</a:t>
            </a:r>
            <a:endParaRPr sz="4400">
              <a:solidFill>
                <a:schemeClr val="accent5"/>
              </a:solidFill>
            </a:endParaRPr>
          </a:p>
        </p:txBody>
      </p:sp>
      <p:sp>
        <p:nvSpPr>
          <p:cNvPr id="728" name="Google Shape;728;p65"/>
          <p:cNvSpPr txBox="1">
            <a:spLocks noGrp="1"/>
          </p:cNvSpPr>
          <p:nvPr>
            <p:ph type="title"/>
          </p:nvPr>
        </p:nvSpPr>
        <p:spPr>
          <a:xfrm>
            <a:off x="1005975" y="237988"/>
            <a:ext cx="7688700" cy="5352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2300" i="1"/>
              <a:t>Security goal</a:t>
            </a:r>
            <a:r>
              <a:rPr lang="en" sz="2300"/>
              <a:t>: prevent </a:t>
            </a:r>
            <a:r>
              <a:rPr lang="en" sz="2300">
                <a:solidFill>
                  <a:srgbClr val="F64848"/>
                </a:solidFill>
              </a:rPr>
              <a:t>unauthorized</a:t>
            </a:r>
            <a:r>
              <a:rPr lang="en" sz="2300"/>
              <a:t> use </a:t>
            </a:r>
            <a:endParaRPr sz="2300"/>
          </a:p>
          <a:p>
            <a:pPr marL="0" lvl="0" indent="0" algn="l" rtl="0">
              <a:spcBef>
                <a:spcPts val="1200"/>
              </a:spcBef>
              <a:spcAft>
                <a:spcPts val="0"/>
              </a:spcAft>
              <a:buNone/>
            </a:pPr>
            <a:endParaRPr/>
          </a:p>
        </p:txBody>
      </p:sp>
      <p:pic>
        <p:nvPicPr>
          <p:cNvPr id="729" name="Google Shape;729;p65"/>
          <p:cNvPicPr preferRelativeResize="0"/>
          <p:nvPr/>
        </p:nvPicPr>
        <p:blipFill>
          <a:blip r:embed="rId4">
            <a:alphaModFix/>
          </a:blip>
          <a:stretch>
            <a:fillRect/>
          </a:stretch>
        </p:blipFill>
        <p:spPr>
          <a:xfrm>
            <a:off x="5737437" y="2167174"/>
            <a:ext cx="1662376" cy="1662376"/>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733"/>
        <p:cNvGrpSpPr/>
        <p:nvPr/>
      </p:nvGrpSpPr>
      <p:grpSpPr>
        <a:xfrm>
          <a:off x="0" y="0"/>
          <a:ext cx="0" cy="0"/>
          <a:chOff x="0" y="0"/>
          <a:chExt cx="0" cy="0"/>
        </a:xfrm>
      </p:grpSpPr>
      <p:sp>
        <p:nvSpPr>
          <p:cNvPr id="734" name="Google Shape;734;p66"/>
          <p:cNvSpPr/>
          <p:nvPr/>
        </p:nvSpPr>
        <p:spPr>
          <a:xfrm>
            <a:off x="523163" y="922563"/>
            <a:ext cx="3142200" cy="1253700"/>
          </a:xfrm>
          <a:prstGeom prst="roundRect">
            <a:avLst>
              <a:gd name="adj" fmla="val 16667"/>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500" b="1">
                <a:solidFill>
                  <a:schemeClr val="accent5"/>
                </a:solidFill>
                <a:latin typeface="Lato"/>
                <a:ea typeface="Lato"/>
                <a:cs typeface="Lato"/>
                <a:sym typeface="Lato"/>
              </a:rPr>
              <a:t>Guest features</a:t>
            </a:r>
            <a:r>
              <a:rPr lang="en" sz="1500">
                <a:solidFill>
                  <a:schemeClr val="dk2"/>
                </a:solidFill>
                <a:latin typeface="Lato"/>
                <a:ea typeface="Lato"/>
                <a:cs typeface="Lato"/>
                <a:sym typeface="Lato"/>
              </a:rPr>
              <a:t> allow temporary access to your smart devices </a:t>
            </a:r>
            <a:endParaRPr sz="1500" b="1">
              <a:solidFill>
                <a:schemeClr val="dk2"/>
              </a:solidFill>
              <a:latin typeface="Lato"/>
              <a:ea typeface="Lato"/>
              <a:cs typeface="Lato"/>
              <a:sym typeface="Lato"/>
            </a:endParaRPr>
          </a:p>
          <a:p>
            <a:pPr marL="0" lvl="0" indent="0" algn="l" rtl="0">
              <a:lnSpc>
                <a:spcPct val="115000"/>
              </a:lnSpc>
              <a:spcBef>
                <a:spcPts val="1200"/>
              </a:spcBef>
              <a:spcAft>
                <a:spcPts val="1200"/>
              </a:spcAft>
              <a:buNone/>
            </a:pPr>
            <a:endParaRPr sz="1500" b="1">
              <a:solidFill>
                <a:schemeClr val="dk2"/>
              </a:solidFill>
              <a:latin typeface="Lato"/>
              <a:ea typeface="Lato"/>
              <a:cs typeface="Lato"/>
              <a:sym typeface="Lato"/>
            </a:endParaRPr>
          </a:p>
        </p:txBody>
      </p:sp>
      <p:sp>
        <p:nvSpPr>
          <p:cNvPr id="735" name="Google Shape;735;p66"/>
          <p:cNvSpPr txBox="1">
            <a:spLocks noGrp="1"/>
          </p:cNvSpPr>
          <p:nvPr>
            <p:ph type="title"/>
          </p:nvPr>
        </p:nvSpPr>
        <p:spPr>
          <a:xfrm>
            <a:off x="1003050" y="238000"/>
            <a:ext cx="33336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Guest Features</a:t>
            </a:r>
            <a:endParaRPr/>
          </a:p>
        </p:txBody>
      </p:sp>
      <p:sp>
        <p:nvSpPr>
          <p:cNvPr id="736" name="Google Shape;736;p66"/>
          <p:cNvSpPr txBox="1">
            <a:spLocks noGrp="1"/>
          </p:cNvSpPr>
          <p:nvPr>
            <p:ph type="body" idx="1"/>
          </p:nvPr>
        </p:nvSpPr>
        <p:spPr>
          <a:xfrm>
            <a:off x="3107550" y="4388325"/>
            <a:ext cx="2928900" cy="681000"/>
          </a:xfrm>
          <a:prstGeom prst="rect">
            <a:avLst/>
          </a:prstGeom>
          <a:solidFill>
            <a:srgbClr val="CFE2F3"/>
          </a:solid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1200"/>
              </a:spcAft>
              <a:buNone/>
            </a:pPr>
            <a:r>
              <a:rPr lang="en" sz="1400"/>
              <a:t>Keeps your settings and personal information safe from visitors!</a:t>
            </a:r>
            <a:endParaRPr sz="1400"/>
          </a:p>
        </p:txBody>
      </p:sp>
      <p:sp>
        <p:nvSpPr>
          <p:cNvPr id="737" name="Google Shape;737;p66"/>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46</a:t>
            </a:fld>
            <a:endParaRPr/>
          </a:p>
        </p:txBody>
      </p:sp>
      <p:sp>
        <p:nvSpPr>
          <p:cNvPr id="738" name="Google Shape;738;p66"/>
          <p:cNvSpPr txBox="1"/>
          <p:nvPr/>
        </p:nvSpPr>
        <p:spPr>
          <a:xfrm>
            <a:off x="594275" y="1495275"/>
            <a:ext cx="3000000" cy="6810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1200"/>
              </a:spcAft>
              <a:buNone/>
            </a:pPr>
            <a:r>
              <a:rPr lang="en" sz="1500" b="1">
                <a:solidFill>
                  <a:schemeClr val="accent5"/>
                </a:solidFill>
                <a:latin typeface="Lato"/>
                <a:ea typeface="Lato"/>
                <a:cs typeface="Lato"/>
                <a:sym typeface="Lato"/>
              </a:rPr>
              <a:t>without granting full control or access to your personal settings.</a:t>
            </a:r>
            <a:endParaRPr>
              <a:solidFill>
                <a:schemeClr val="accent5"/>
              </a:solidFill>
            </a:endParaRPr>
          </a:p>
        </p:txBody>
      </p:sp>
      <p:grpSp>
        <p:nvGrpSpPr>
          <p:cNvPr id="739" name="Google Shape;739;p66"/>
          <p:cNvGrpSpPr/>
          <p:nvPr/>
        </p:nvGrpSpPr>
        <p:grpSpPr>
          <a:xfrm>
            <a:off x="3720526" y="238000"/>
            <a:ext cx="3000000" cy="1993133"/>
            <a:chOff x="3763676" y="238000"/>
            <a:chExt cx="3000000" cy="1993133"/>
          </a:xfrm>
        </p:grpSpPr>
        <p:pic>
          <p:nvPicPr>
            <p:cNvPr id="740" name="Google Shape;740;p66"/>
            <p:cNvPicPr preferRelativeResize="0"/>
            <p:nvPr/>
          </p:nvPicPr>
          <p:blipFill>
            <a:blip r:embed="rId3">
              <a:alphaModFix/>
            </a:blip>
            <a:stretch>
              <a:fillRect/>
            </a:stretch>
          </p:blipFill>
          <p:spPr>
            <a:xfrm flipH="1">
              <a:off x="5498900" y="966354"/>
              <a:ext cx="1264775" cy="1264779"/>
            </a:xfrm>
            <a:prstGeom prst="rect">
              <a:avLst/>
            </a:prstGeom>
            <a:noFill/>
            <a:ln>
              <a:noFill/>
            </a:ln>
          </p:spPr>
        </p:pic>
        <p:sp>
          <p:nvSpPr>
            <p:cNvPr id="741" name="Google Shape;741;p66"/>
            <p:cNvSpPr/>
            <p:nvPr/>
          </p:nvSpPr>
          <p:spPr>
            <a:xfrm>
              <a:off x="4229256" y="238000"/>
              <a:ext cx="1496700" cy="1068000"/>
            </a:xfrm>
            <a:prstGeom prst="wedgeEllipseCallout">
              <a:avLst>
                <a:gd name="adj1" fmla="val 47840"/>
                <a:gd name="adj2" fmla="val 53744"/>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Lato"/>
                <a:ea typeface="Lato"/>
                <a:cs typeface="Lato"/>
                <a:sym typeface="Lato"/>
              </a:endParaRPr>
            </a:p>
          </p:txBody>
        </p:sp>
        <p:pic>
          <p:nvPicPr>
            <p:cNvPr id="742" name="Google Shape;742;p66"/>
            <p:cNvPicPr preferRelativeResize="0"/>
            <p:nvPr/>
          </p:nvPicPr>
          <p:blipFill>
            <a:blip r:embed="rId4">
              <a:alphaModFix/>
            </a:blip>
            <a:stretch>
              <a:fillRect/>
            </a:stretch>
          </p:blipFill>
          <p:spPr>
            <a:xfrm>
              <a:off x="3763676" y="1275726"/>
              <a:ext cx="516827" cy="646048"/>
            </a:xfrm>
            <a:prstGeom prst="rect">
              <a:avLst/>
            </a:prstGeom>
            <a:noFill/>
            <a:ln>
              <a:noFill/>
            </a:ln>
          </p:spPr>
        </p:pic>
        <p:sp>
          <p:nvSpPr>
            <p:cNvPr id="743" name="Google Shape;743;p66"/>
            <p:cNvSpPr txBox="1"/>
            <p:nvPr/>
          </p:nvSpPr>
          <p:spPr>
            <a:xfrm>
              <a:off x="4280500" y="356350"/>
              <a:ext cx="1496700" cy="831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Lato"/>
                  <a:ea typeface="Lato"/>
                  <a:cs typeface="Lato"/>
                  <a:sym typeface="Lato"/>
                </a:rPr>
                <a:t>Hey Google! Turn on Guest Mode!</a:t>
              </a:r>
              <a:endParaRPr>
                <a:latin typeface="Lato"/>
                <a:ea typeface="Lato"/>
                <a:cs typeface="Lato"/>
                <a:sym typeface="Lato"/>
              </a:endParaRPr>
            </a:p>
          </p:txBody>
        </p:sp>
      </p:grpSp>
      <p:grpSp>
        <p:nvGrpSpPr>
          <p:cNvPr id="744" name="Google Shape;744;p66"/>
          <p:cNvGrpSpPr/>
          <p:nvPr/>
        </p:nvGrpSpPr>
        <p:grpSpPr>
          <a:xfrm>
            <a:off x="6790225" y="233800"/>
            <a:ext cx="2012700" cy="1443300"/>
            <a:chOff x="6790225" y="233800"/>
            <a:chExt cx="2012700" cy="1443300"/>
          </a:xfrm>
        </p:grpSpPr>
        <p:sp>
          <p:nvSpPr>
            <p:cNvPr id="745" name="Google Shape;745;p66"/>
            <p:cNvSpPr/>
            <p:nvPr/>
          </p:nvSpPr>
          <p:spPr>
            <a:xfrm>
              <a:off x="6790225" y="233800"/>
              <a:ext cx="2012700" cy="14433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 name="Google Shape;746;p66"/>
            <p:cNvSpPr txBox="1"/>
            <p:nvPr/>
          </p:nvSpPr>
          <p:spPr>
            <a:xfrm>
              <a:off x="6998575" y="1026750"/>
              <a:ext cx="1596000" cy="6480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1100"/>
                </a:spcAft>
                <a:buNone/>
              </a:pPr>
              <a:r>
                <a:rPr lang="en">
                  <a:solidFill>
                    <a:srgbClr val="0F1111"/>
                  </a:solidFill>
                  <a:latin typeface="Lato"/>
                  <a:ea typeface="Lato"/>
                  <a:cs typeface="Lato"/>
                  <a:sym typeface="Lato"/>
                </a:rPr>
                <a:t>Turn Voice Purchasing off</a:t>
              </a:r>
              <a:endParaRPr>
                <a:solidFill>
                  <a:srgbClr val="0F1111"/>
                </a:solidFill>
                <a:latin typeface="Lato"/>
                <a:ea typeface="Lato"/>
                <a:cs typeface="Lato"/>
                <a:sym typeface="Lato"/>
              </a:endParaRPr>
            </a:p>
          </p:txBody>
        </p:sp>
        <p:pic>
          <p:nvPicPr>
            <p:cNvPr id="747" name="Google Shape;747;p66"/>
            <p:cNvPicPr preferRelativeResize="0"/>
            <p:nvPr/>
          </p:nvPicPr>
          <p:blipFill>
            <a:blip r:embed="rId5">
              <a:alphaModFix/>
            </a:blip>
            <a:stretch>
              <a:fillRect/>
            </a:stretch>
          </p:blipFill>
          <p:spPr>
            <a:xfrm>
              <a:off x="7456075" y="345750"/>
              <a:ext cx="681000" cy="681000"/>
            </a:xfrm>
            <a:prstGeom prst="rect">
              <a:avLst/>
            </a:prstGeom>
            <a:noFill/>
            <a:ln>
              <a:noFill/>
            </a:ln>
          </p:spPr>
        </p:pic>
      </p:grpSp>
      <p:grpSp>
        <p:nvGrpSpPr>
          <p:cNvPr id="748" name="Google Shape;748;p66"/>
          <p:cNvGrpSpPr/>
          <p:nvPr/>
        </p:nvGrpSpPr>
        <p:grpSpPr>
          <a:xfrm>
            <a:off x="334425" y="2325650"/>
            <a:ext cx="3261709" cy="2138464"/>
            <a:chOff x="334425" y="2325650"/>
            <a:chExt cx="3261709" cy="2138464"/>
          </a:xfrm>
        </p:grpSpPr>
        <p:sp>
          <p:nvSpPr>
            <p:cNvPr id="749" name="Google Shape;749;p66"/>
            <p:cNvSpPr/>
            <p:nvPr/>
          </p:nvSpPr>
          <p:spPr>
            <a:xfrm flipH="1">
              <a:off x="640375" y="2325650"/>
              <a:ext cx="1789200" cy="1166700"/>
            </a:xfrm>
            <a:prstGeom prst="cloudCallout">
              <a:avLst>
                <a:gd name="adj1" fmla="val -65915"/>
                <a:gd name="adj2" fmla="val 52992"/>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750" name="Google Shape;750;p66"/>
            <p:cNvPicPr preferRelativeResize="0"/>
            <p:nvPr/>
          </p:nvPicPr>
          <p:blipFill>
            <a:blip r:embed="rId6">
              <a:alphaModFix/>
            </a:blip>
            <a:stretch>
              <a:fillRect/>
            </a:stretch>
          </p:blipFill>
          <p:spPr>
            <a:xfrm>
              <a:off x="334425" y="3398037"/>
              <a:ext cx="776950" cy="776950"/>
            </a:xfrm>
            <a:prstGeom prst="rect">
              <a:avLst/>
            </a:prstGeom>
            <a:noFill/>
            <a:ln>
              <a:noFill/>
            </a:ln>
          </p:spPr>
        </p:pic>
        <p:pic>
          <p:nvPicPr>
            <p:cNvPr id="751" name="Google Shape;751;p66"/>
            <p:cNvPicPr preferRelativeResize="0"/>
            <p:nvPr/>
          </p:nvPicPr>
          <p:blipFill>
            <a:blip r:embed="rId3">
              <a:alphaModFix/>
            </a:blip>
            <a:stretch>
              <a:fillRect/>
            </a:stretch>
          </p:blipFill>
          <p:spPr>
            <a:xfrm flipH="1">
              <a:off x="2429568" y="3297546"/>
              <a:ext cx="1166566" cy="1166567"/>
            </a:xfrm>
            <a:prstGeom prst="rect">
              <a:avLst/>
            </a:prstGeom>
            <a:noFill/>
            <a:ln>
              <a:noFill/>
            </a:ln>
          </p:spPr>
        </p:pic>
        <p:pic>
          <p:nvPicPr>
            <p:cNvPr id="752" name="Google Shape;752;p66"/>
            <p:cNvPicPr preferRelativeResize="0"/>
            <p:nvPr/>
          </p:nvPicPr>
          <p:blipFill>
            <a:blip r:embed="rId7">
              <a:alphaModFix/>
            </a:blip>
            <a:stretch>
              <a:fillRect/>
            </a:stretch>
          </p:blipFill>
          <p:spPr>
            <a:xfrm>
              <a:off x="1584697" y="2717056"/>
              <a:ext cx="681001" cy="680965"/>
            </a:xfrm>
            <a:prstGeom prst="rect">
              <a:avLst/>
            </a:prstGeom>
            <a:noFill/>
            <a:ln>
              <a:noFill/>
            </a:ln>
          </p:spPr>
        </p:pic>
        <p:sp>
          <p:nvSpPr>
            <p:cNvPr id="753" name="Google Shape;753;p66"/>
            <p:cNvSpPr txBox="1"/>
            <p:nvPr/>
          </p:nvSpPr>
          <p:spPr>
            <a:xfrm>
              <a:off x="786625" y="2417125"/>
              <a:ext cx="1496700" cy="615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Lato"/>
                  <a:ea typeface="Lato"/>
                  <a:cs typeface="Lato"/>
                  <a:sym typeface="Lato"/>
                </a:rPr>
                <a:t>Give Temporary Access to</a:t>
              </a:r>
              <a:endParaRPr>
                <a:latin typeface="Lato"/>
                <a:ea typeface="Lato"/>
                <a:cs typeface="Lato"/>
                <a:sym typeface="Lato"/>
              </a:endParaRPr>
            </a:p>
          </p:txBody>
        </p:sp>
        <p:sp>
          <p:nvSpPr>
            <p:cNvPr id="754" name="Google Shape;754;p66"/>
            <p:cNvSpPr/>
            <p:nvPr/>
          </p:nvSpPr>
          <p:spPr>
            <a:xfrm flipH="1">
              <a:off x="640375" y="2325650"/>
              <a:ext cx="1789200" cy="1166700"/>
            </a:xfrm>
            <a:prstGeom prst="cloudCallout">
              <a:avLst>
                <a:gd name="adj1" fmla="val -65915"/>
                <a:gd name="adj2" fmla="val 52992"/>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755" name="Google Shape;755;p66"/>
            <p:cNvPicPr preferRelativeResize="0"/>
            <p:nvPr/>
          </p:nvPicPr>
          <p:blipFill>
            <a:blip r:embed="rId7">
              <a:alphaModFix/>
            </a:blip>
            <a:stretch>
              <a:fillRect/>
            </a:stretch>
          </p:blipFill>
          <p:spPr>
            <a:xfrm>
              <a:off x="1584697" y="2717056"/>
              <a:ext cx="681001" cy="680965"/>
            </a:xfrm>
            <a:prstGeom prst="rect">
              <a:avLst/>
            </a:prstGeom>
            <a:noFill/>
            <a:ln>
              <a:noFill/>
            </a:ln>
          </p:spPr>
        </p:pic>
        <p:sp>
          <p:nvSpPr>
            <p:cNvPr id="756" name="Google Shape;756;p66"/>
            <p:cNvSpPr txBox="1"/>
            <p:nvPr/>
          </p:nvSpPr>
          <p:spPr>
            <a:xfrm>
              <a:off x="786625" y="2417125"/>
              <a:ext cx="1496700" cy="615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Lato"/>
                  <a:ea typeface="Lato"/>
                  <a:cs typeface="Lato"/>
                  <a:sym typeface="Lato"/>
                </a:rPr>
                <a:t>Give Temporary Access to</a:t>
              </a:r>
              <a:endParaRPr>
                <a:latin typeface="Lato"/>
                <a:ea typeface="Lato"/>
                <a:cs typeface="Lato"/>
                <a:sym typeface="Lato"/>
              </a:endParaRPr>
            </a:p>
          </p:txBody>
        </p:sp>
        <p:sp>
          <p:nvSpPr>
            <p:cNvPr id="757" name="Google Shape;757;p66"/>
            <p:cNvSpPr/>
            <p:nvPr/>
          </p:nvSpPr>
          <p:spPr>
            <a:xfrm flipH="1">
              <a:off x="640375" y="2325650"/>
              <a:ext cx="1789200" cy="1166700"/>
            </a:xfrm>
            <a:prstGeom prst="cloudCallout">
              <a:avLst>
                <a:gd name="adj1" fmla="val -65915"/>
                <a:gd name="adj2" fmla="val 52992"/>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758" name="Google Shape;758;p66"/>
            <p:cNvPicPr preferRelativeResize="0"/>
            <p:nvPr/>
          </p:nvPicPr>
          <p:blipFill>
            <a:blip r:embed="rId7">
              <a:alphaModFix/>
            </a:blip>
            <a:stretch>
              <a:fillRect/>
            </a:stretch>
          </p:blipFill>
          <p:spPr>
            <a:xfrm>
              <a:off x="1584697" y="2717056"/>
              <a:ext cx="681001" cy="680965"/>
            </a:xfrm>
            <a:prstGeom prst="rect">
              <a:avLst/>
            </a:prstGeom>
            <a:noFill/>
            <a:ln>
              <a:noFill/>
            </a:ln>
          </p:spPr>
        </p:pic>
        <p:sp>
          <p:nvSpPr>
            <p:cNvPr id="759" name="Google Shape;759;p66"/>
            <p:cNvSpPr txBox="1"/>
            <p:nvPr/>
          </p:nvSpPr>
          <p:spPr>
            <a:xfrm>
              <a:off x="786625" y="2417125"/>
              <a:ext cx="1496700" cy="615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Lato"/>
                  <a:ea typeface="Lato"/>
                  <a:cs typeface="Lato"/>
                  <a:sym typeface="Lato"/>
                </a:rPr>
                <a:t>Give Temporary Access to</a:t>
              </a:r>
              <a:endParaRPr>
                <a:latin typeface="Lato"/>
                <a:ea typeface="Lato"/>
                <a:cs typeface="Lato"/>
                <a:sym typeface="Lato"/>
              </a:endParaRPr>
            </a:p>
          </p:txBody>
        </p:sp>
      </p:grpSp>
      <p:grpSp>
        <p:nvGrpSpPr>
          <p:cNvPr id="760" name="Google Shape;760;p66"/>
          <p:cNvGrpSpPr/>
          <p:nvPr/>
        </p:nvGrpSpPr>
        <p:grpSpPr>
          <a:xfrm>
            <a:off x="4509863" y="2176263"/>
            <a:ext cx="4130021" cy="2284250"/>
            <a:chOff x="4954988" y="2231125"/>
            <a:chExt cx="4130021" cy="2284250"/>
          </a:xfrm>
        </p:grpSpPr>
        <p:pic>
          <p:nvPicPr>
            <p:cNvPr id="761" name="Google Shape;761;p66"/>
            <p:cNvPicPr preferRelativeResize="0"/>
            <p:nvPr/>
          </p:nvPicPr>
          <p:blipFill>
            <a:blip r:embed="rId8">
              <a:alphaModFix/>
            </a:blip>
            <a:stretch>
              <a:fillRect/>
            </a:stretch>
          </p:blipFill>
          <p:spPr>
            <a:xfrm>
              <a:off x="4954988" y="3029675"/>
              <a:ext cx="1931401" cy="1485701"/>
            </a:xfrm>
            <a:prstGeom prst="rect">
              <a:avLst/>
            </a:prstGeom>
            <a:noFill/>
            <a:ln>
              <a:noFill/>
            </a:ln>
          </p:spPr>
        </p:pic>
        <p:pic>
          <p:nvPicPr>
            <p:cNvPr id="762" name="Google Shape;762;p66"/>
            <p:cNvPicPr preferRelativeResize="0"/>
            <p:nvPr/>
          </p:nvPicPr>
          <p:blipFill>
            <a:blip r:embed="rId3">
              <a:alphaModFix/>
            </a:blip>
            <a:stretch>
              <a:fillRect/>
            </a:stretch>
          </p:blipFill>
          <p:spPr>
            <a:xfrm flipH="1">
              <a:off x="7918443" y="3159271"/>
              <a:ext cx="1166566" cy="1166567"/>
            </a:xfrm>
            <a:prstGeom prst="rect">
              <a:avLst/>
            </a:prstGeom>
            <a:noFill/>
            <a:ln>
              <a:noFill/>
            </a:ln>
          </p:spPr>
        </p:pic>
        <p:sp>
          <p:nvSpPr>
            <p:cNvPr id="763" name="Google Shape;763;p66"/>
            <p:cNvSpPr/>
            <p:nvPr/>
          </p:nvSpPr>
          <p:spPr>
            <a:xfrm flipH="1">
              <a:off x="6129250" y="2231125"/>
              <a:ext cx="1789200" cy="1166700"/>
            </a:xfrm>
            <a:prstGeom prst="cloudCallout">
              <a:avLst>
                <a:gd name="adj1" fmla="val -65915"/>
                <a:gd name="adj2" fmla="val 52992"/>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764" name="Google Shape;764;p66"/>
            <p:cNvPicPr preferRelativeResize="0"/>
            <p:nvPr/>
          </p:nvPicPr>
          <p:blipFill>
            <a:blip r:embed="rId7">
              <a:alphaModFix/>
            </a:blip>
            <a:stretch>
              <a:fillRect/>
            </a:stretch>
          </p:blipFill>
          <p:spPr>
            <a:xfrm>
              <a:off x="7073572" y="2622531"/>
              <a:ext cx="681001" cy="680965"/>
            </a:xfrm>
            <a:prstGeom prst="rect">
              <a:avLst/>
            </a:prstGeom>
            <a:noFill/>
            <a:ln>
              <a:noFill/>
            </a:ln>
          </p:spPr>
        </p:pic>
        <p:sp>
          <p:nvSpPr>
            <p:cNvPr id="765" name="Google Shape;765;p66"/>
            <p:cNvSpPr txBox="1"/>
            <p:nvPr/>
          </p:nvSpPr>
          <p:spPr>
            <a:xfrm>
              <a:off x="6275500" y="2322600"/>
              <a:ext cx="1496700" cy="615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Lato"/>
                  <a:ea typeface="Lato"/>
                  <a:cs typeface="Lato"/>
                  <a:sym typeface="Lato"/>
                </a:rPr>
                <a:t>Give Temporary Access to</a:t>
              </a:r>
              <a:endParaRPr>
                <a:latin typeface="Lato"/>
                <a:ea typeface="Lato"/>
                <a:cs typeface="Lato"/>
                <a:sym typeface="Lato"/>
              </a:endParaRPr>
            </a:p>
          </p:txBody>
        </p:sp>
        <p:sp>
          <p:nvSpPr>
            <p:cNvPr id="766" name="Google Shape;766;p66"/>
            <p:cNvSpPr/>
            <p:nvPr/>
          </p:nvSpPr>
          <p:spPr>
            <a:xfrm flipH="1">
              <a:off x="6129250" y="2231125"/>
              <a:ext cx="1789200" cy="1166700"/>
            </a:xfrm>
            <a:prstGeom prst="cloudCallout">
              <a:avLst>
                <a:gd name="adj1" fmla="val -65915"/>
                <a:gd name="adj2" fmla="val 52992"/>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767" name="Google Shape;767;p66"/>
            <p:cNvPicPr preferRelativeResize="0"/>
            <p:nvPr/>
          </p:nvPicPr>
          <p:blipFill>
            <a:blip r:embed="rId7">
              <a:alphaModFix/>
            </a:blip>
            <a:stretch>
              <a:fillRect/>
            </a:stretch>
          </p:blipFill>
          <p:spPr>
            <a:xfrm>
              <a:off x="7073572" y="2622531"/>
              <a:ext cx="681001" cy="680965"/>
            </a:xfrm>
            <a:prstGeom prst="rect">
              <a:avLst/>
            </a:prstGeom>
            <a:noFill/>
            <a:ln>
              <a:noFill/>
            </a:ln>
          </p:spPr>
        </p:pic>
        <p:sp>
          <p:nvSpPr>
            <p:cNvPr id="768" name="Google Shape;768;p66"/>
            <p:cNvSpPr txBox="1"/>
            <p:nvPr/>
          </p:nvSpPr>
          <p:spPr>
            <a:xfrm>
              <a:off x="6275500" y="2322600"/>
              <a:ext cx="1496700" cy="615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Lato"/>
                  <a:ea typeface="Lato"/>
                  <a:cs typeface="Lato"/>
                  <a:sym typeface="Lato"/>
                </a:rPr>
                <a:t>Give Temporary Access to</a:t>
              </a:r>
              <a:endParaRPr>
                <a:latin typeface="Lato"/>
                <a:ea typeface="Lato"/>
                <a:cs typeface="Lato"/>
                <a:sym typeface="Lato"/>
              </a:endParaRPr>
            </a:p>
          </p:txBody>
        </p:sp>
        <p:sp>
          <p:nvSpPr>
            <p:cNvPr id="769" name="Google Shape;769;p66"/>
            <p:cNvSpPr/>
            <p:nvPr/>
          </p:nvSpPr>
          <p:spPr>
            <a:xfrm flipH="1">
              <a:off x="6129250" y="2231125"/>
              <a:ext cx="1789200" cy="1166700"/>
            </a:xfrm>
            <a:prstGeom prst="cloudCallout">
              <a:avLst>
                <a:gd name="adj1" fmla="val -65915"/>
                <a:gd name="adj2" fmla="val 52992"/>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770" name="Google Shape;770;p66"/>
            <p:cNvPicPr preferRelativeResize="0"/>
            <p:nvPr/>
          </p:nvPicPr>
          <p:blipFill>
            <a:blip r:embed="rId7">
              <a:alphaModFix/>
            </a:blip>
            <a:stretch>
              <a:fillRect/>
            </a:stretch>
          </p:blipFill>
          <p:spPr>
            <a:xfrm>
              <a:off x="7073572" y="2622531"/>
              <a:ext cx="681001" cy="680965"/>
            </a:xfrm>
            <a:prstGeom prst="rect">
              <a:avLst/>
            </a:prstGeom>
            <a:noFill/>
            <a:ln>
              <a:noFill/>
            </a:ln>
          </p:spPr>
        </p:pic>
        <p:sp>
          <p:nvSpPr>
            <p:cNvPr id="771" name="Google Shape;771;p66"/>
            <p:cNvSpPr txBox="1"/>
            <p:nvPr/>
          </p:nvSpPr>
          <p:spPr>
            <a:xfrm>
              <a:off x="6275500" y="2322600"/>
              <a:ext cx="1496700" cy="615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Lato"/>
                  <a:ea typeface="Lato"/>
                  <a:cs typeface="Lato"/>
                  <a:sym typeface="Lato"/>
                </a:rPr>
                <a:t>Turn on Guest mode for</a:t>
              </a:r>
              <a:endParaRPr>
                <a:latin typeface="Lato"/>
                <a:ea typeface="Lato"/>
                <a:cs typeface="Lato"/>
                <a:sym typeface="Lato"/>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3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3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4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4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Shape 775"/>
        <p:cNvGrpSpPr/>
        <p:nvPr/>
      </p:nvGrpSpPr>
      <p:grpSpPr>
        <a:xfrm>
          <a:off x="0" y="0"/>
          <a:ext cx="0" cy="0"/>
          <a:chOff x="0" y="0"/>
          <a:chExt cx="0" cy="0"/>
        </a:xfrm>
      </p:grpSpPr>
      <p:sp>
        <p:nvSpPr>
          <p:cNvPr id="776" name="Google Shape;776;p67"/>
          <p:cNvSpPr txBox="1">
            <a:spLocks noGrp="1"/>
          </p:cNvSpPr>
          <p:nvPr>
            <p:ph type="title"/>
          </p:nvPr>
        </p:nvSpPr>
        <p:spPr>
          <a:xfrm>
            <a:off x="1003050" y="237988"/>
            <a:ext cx="76884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Defend Against Unauthorized Local Access</a:t>
            </a:r>
            <a:endParaRPr/>
          </a:p>
        </p:txBody>
      </p:sp>
      <p:sp>
        <p:nvSpPr>
          <p:cNvPr id="777" name="Google Shape;777;p67"/>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47</a:t>
            </a:fld>
            <a:endParaRPr/>
          </a:p>
        </p:txBody>
      </p:sp>
      <p:pic>
        <p:nvPicPr>
          <p:cNvPr id="778" name="Google Shape;778;p67"/>
          <p:cNvPicPr preferRelativeResize="0"/>
          <p:nvPr/>
        </p:nvPicPr>
        <p:blipFill>
          <a:blip r:embed="rId3">
            <a:alphaModFix/>
          </a:blip>
          <a:stretch>
            <a:fillRect/>
          </a:stretch>
        </p:blipFill>
        <p:spPr>
          <a:xfrm>
            <a:off x="1983200" y="2643375"/>
            <a:ext cx="2194800" cy="2194800"/>
          </a:xfrm>
          <a:prstGeom prst="rect">
            <a:avLst/>
          </a:prstGeom>
          <a:noFill/>
          <a:ln>
            <a:noFill/>
          </a:ln>
        </p:spPr>
      </p:pic>
      <p:sp>
        <p:nvSpPr>
          <p:cNvPr id="779" name="Google Shape;779;p67"/>
          <p:cNvSpPr/>
          <p:nvPr/>
        </p:nvSpPr>
        <p:spPr>
          <a:xfrm>
            <a:off x="523163" y="922563"/>
            <a:ext cx="3142200" cy="1253700"/>
          </a:xfrm>
          <a:prstGeom prst="roundRect">
            <a:avLst>
              <a:gd name="adj" fmla="val 16667"/>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500" b="1">
                <a:solidFill>
                  <a:schemeClr val="accent5"/>
                </a:solidFill>
                <a:latin typeface="Lato"/>
                <a:ea typeface="Lato"/>
                <a:cs typeface="Lato"/>
                <a:sym typeface="Lato"/>
              </a:rPr>
              <a:t>Guest mode</a:t>
            </a:r>
            <a:r>
              <a:rPr lang="en" sz="1500">
                <a:solidFill>
                  <a:schemeClr val="dk2"/>
                </a:solidFill>
                <a:latin typeface="Lato"/>
                <a:ea typeface="Lato"/>
                <a:cs typeface="Lato"/>
                <a:sym typeface="Lato"/>
              </a:rPr>
              <a:t> allows temporary access to your smart devices </a:t>
            </a:r>
            <a:endParaRPr sz="1500" b="1">
              <a:solidFill>
                <a:schemeClr val="dk2"/>
              </a:solidFill>
              <a:latin typeface="Lato"/>
              <a:ea typeface="Lato"/>
              <a:cs typeface="Lato"/>
              <a:sym typeface="Lato"/>
            </a:endParaRPr>
          </a:p>
          <a:p>
            <a:pPr marL="0" lvl="0" indent="0" algn="l" rtl="0">
              <a:lnSpc>
                <a:spcPct val="115000"/>
              </a:lnSpc>
              <a:spcBef>
                <a:spcPts val="1200"/>
              </a:spcBef>
              <a:spcAft>
                <a:spcPts val="1200"/>
              </a:spcAft>
              <a:buNone/>
            </a:pPr>
            <a:endParaRPr sz="1500" b="1">
              <a:solidFill>
                <a:schemeClr val="dk2"/>
              </a:solidFill>
              <a:latin typeface="Lato"/>
              <a:ea typeface="Lato"/>
              <a:cs typeface="Lato"/>
              <a:sym typeface="Lato"/>
            </a:endParaRPr>
          </a:p>
        </p:txBody>
      </p:sp>
      <p:sp>
        <p:nvSpPr>
          <p:cNvPr id="780" name="Google Shape;780;p67"/>
          <p:cNvSpPr txBox="1"/>
          <p:nvPr/>
        </p:nvSpPr>
        <p:spPr>
          <a:xfrm>
            <a:off x="594275" y="1495275"/>
            <a:ext cx="3000000" cy="6810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1200"/>
              </a:spcAft>
              <a:buNone/>
            </a:pPr>
            <a:r>
              <a:rPr lang="en" sz="1500" b="1">
                <a:solidFill>
                  <a:schemeClr val="accent5"/>
                </a:solidFill>
                <a:latin typeface="Lato"/>
                <a:ea typeface="Lato"/>
                <a:cs typeface="Lato"/>
                <a:sym typeface="Lato"/>
              </a:rPr>
              <a:t>without granting full control or access to your personal settings.</a:t>
            </a:r>
            <a:endParaRPr>
              <a:solidFill>
                <a:schemeClr val="accent5"/>
              </a:solidFill>
            </a:endParaRPr>
          </a:p>
        </p:txBody>
      </p:sp>
      <p:pic>
        <p:nvPicPr>
          <p:cNvPr id="781" name="Google Shape;781;p67"/>
          <p:cNvPicPr preferRelativeResize="0"/>
          <p:nvPr/>
        </p:nvPicPr>
        <p:blipFill>
          <a:blip r:embed="rId4">
            <a:alphaModFix/>
          </a:blip>
          <a:stretch>
            <a:fillRect/>
          </a:stretch>
        </p:blipFill>
        <p:spPr>
          <a:xfrm flipH="1">
            <a:off x="6130125" y="3073488"/>
            <a:ext cx="1558001" cy="1558001"/>
          </a:xfrm>
          <a:prstGeom prst="rect">
            <a:avLst/>
          </a:prstGeom>
          <a:noFill/>
          <a:ln>
            <a:noFill/>
          </a:ln>
        </p:spPr>
      </p:pic>
      <p:sp>
        <p:nvSpPr>
          <p:cNvPr id="782" name="Google Shape;782;p67"/>
          <p:cNvSpPr/>
          <p:nvPr/>
        </p:nvSpPr>
        <p:spPr>
          <a:xfrm>
            <a:off x="4566125" y="2176275"/>
            <a:ext cx="1843800" cy="1315500"/>
          </a:xfrm>
          <a:prstGeom prst="wedgeEllipseCallout">
            <a:avLst>
              <a:gd name="adj1" fmla="val 47840"/>
              <a:gd name="adj2" fmla="val 53744"/>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Lato"/>
                <a:ea typeface="Lato"/>
                <a:cs typeface="Lato"/>
                <a:sym typeface="Lato"/>
              </a:rPr>
              <a:t>Invite a guest</a:t>
            </a:r>
            <a:endParaRPr>
              <a:latin typeface="Lato"/>
              <a:ea typeface="Lato"/>
              <a:cs typeface="Lato"/>
              <a:sym typeface="Lato"/>
            </a:endParaRPr>
          </a:p>
        </p:txBody>
      </p:sp>
      <p:pic>
        <p:nvPicPr>
          <p:cNvPr id="783" name="Google Shape;783;p67"/>
          <p:cNvPicPr preferRelativeResize="0"/>
          <p:nvPr/>
        </p:nvPicPr>
        <p:blipFill>
          <a:blip r:embed="rId5">
            <a:alphaModFix/>
          </a:blip>
          <a:stretch>
            <a:fillRect/>
          </a:stretch>
        </p:blipFill>
        <p:spPr>
          <a:xfrm>
            <a:off x="5147520" y="2688600"/>
            <a:ext cx="681016" cy="68100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8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8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787"/>
        <p:cNvGrpSpPr/>
        <p:nvPr/>
      </p:nvGrpSpPr>
      <p:grpSpPr>
        <a:xfrm>
          <a:off x="0" y="0"/>
          <a:ext cx="0" cy="0"/>
          <a:chOff x="0" y="0"/>
          <a:chExt cx="0" cy="0"/>
        </a:xfrm>
      </p:grpSpPr>
      <p:sp>
        <p:nvSpPr>
          <p:cNvPr id="788" name="Google Shape;788;p68"/>
          <p:cNvSpPr txBox="1">
            <a:spLocks noGrp="1"/>
          </p:cNvSpPr>
          <p:nvPr>
            <p:ph type="title"/>
          </p:nvPr>
        </p:nvSpPr>
        <p:spPr>
          <a:xfrm>
            <a:off x="1003050" y="238000"/>
            <a:ext cx="26850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Guest Features</a:t>
            </a:r>
            <a:endParaRPr/>
          </a:p>
        </p:txBody>
      </p:sp>
      <p:sp>
        <p:nvSpPr>
          <p:cNvPr id="789" name="Google Shape;789;p68"/>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48</a:t>
            </a:fld>
            <a:endParaRPr/>
          </a:p>
        </p:txBody>
      </p:sp>
      <p:grpSp>
        <p:nvGrpSpPr>
          <p:cNvPr id="790" name="Google Shape;790;p68"/>
          <p:cNvGrpSpPr/>
          <p:nvPr/>
        </p:nvGrpSpPr>
        <p:grpSpPr>
          <a:xfrm>
            <a:off x="4509863" y="2474900"/>
            <a:ext cx="4765787" cy="2179911"/>
            <a:chOff x="4509863" y="2474900"/>
            <a:chExt cx="4765787" cy="2179911"/>
          </a:xfrm>
        </p:grpSpPr>
        <p:grpSp>
          <p:nvGrpSpPr>
            <p:cNvPr id="791" name="Google Shape;791;p68"/>
            <p:cNvGrpSpPr/>
            <p:nvPr/>
          </p:nvGrpSpPr>
          <p:grpSpPr>
            <a:xfrm>
              <a:off x="6282624" y="2474900"/>
              <a:ext cx="2993026" cy="2179911"/>
              <a:chOff x="6282624" y="2474900"/>
              <a:chExt cx="2993026" cy="2179911"/>
            </a:xfrm>
          </p:grpSpPr>
          <p:grpSp>
            <p:nvGrpSpPr>
              <p:cNvPr id="792" name="Google Shape;792;p68"/>
              <p:cNvGrpSpPr/>
              <p:nvPr/>
            </p:nvGrpSpPr>
            <p:grpSpPr>
              <a:xfrm>
                <a:off x="6282624" y="2474900"/>
                <a:ext cx="2861377" cy="2179911"/>
                <a:chOff x="6231724" y="2702900"/>
                <a:chExt cx="2861377" cy="2179911"/>
              </a:xfrm>
            </p:grpSpPr>
            <p:pic>
              <p:nvPicPr>
                <p:cNvPr id="793" name="Google Shape;793;p68"/>
                <p:cNvPicPr preferRelativeResize="0"/>
                <p:nvPr/>
              </p:nvPicPr>
              <p:blipFill>
                <a:blip r:embed="rId3">
                  <a:alphaModFix/>
                </a:blip>
                <a:stretch>
                  <a:fillRect/>
                </a:stretch>
              </p:blipFill>
              <p:spPr>
                <a:xfrm flipH="1">
                  <a:off x="7127586" y="3612252"/>
                  <a:ext cx="1270605" cy="1270559"/>
                </a:xfrm>
                <a:prstGeom prst="rect">
                  <a:avLst/>
                </a:prstGeom>
                <a:noFill/>
                <a:ln>
                  <a:noFill/>
                </a:ln>
              </p:spPr>
            </p:pic>
            <p:pic>
              <p:nvPicPr>
                <p:cNvPr id="794" name="Google Shape;794;p68"/>
                <p:cNvPicPr preferRelativeResize="0"/>
                <p:nvPr/>
              </p:nvPicPr>
              <p:blipFill>
                <a:blip r:embed="rId4">
                  <a:alphaModFix/>
                </a:blip>
                <a:stretch>
                  <a:fillRect/>
                </a:stretch>
              </p:blipFill>
              <p:spPr>
                <a:xfrm flipH="1">
                  <a:off x="6399011" y="4091261"/>
                  <a:ext cx="728576" cy="728550"/>
                </a:xfrm>
                <a:prstGeom prst="rect">
                  <a:avLst/>
                </a:prstGeom>
                <a:noFill/>
                <a:ln>
                  <a:noFill/>
                </a:ln>
              </p:spPr>
            </p:pic>
            <p:sp>
              <p:nvSpPr>
                <p:cNvPr id="795" name="Google Shape;795;p68"/>
                <p:cNvSpPr/>
                <p:nvPr/>
              </p:nvSpPr>
              <p:spPr>
                <a:xfrm>
                  <a:off x="6231724" y="3158750"/>
                  <a:ext cx="1357500" cy="728700"/>
                </a:xfrm>
                <a:prstGeom prst="wedgeEllipseCallout">
                  <a:avLst>
                    <a:gd name="adj1" fmla="val 52416"/>
                    <a:gd name="adj2" fmla="val 42708"/>
                  </a:avLst>
                </a:prstGeom>
                <a:solidFill>
                  <a:srgbClr val="D9EAD3"/>
                </a:solidFill>
                <a:ln w="9525" cap="flat" cmpd="sng">
                  <a:solidFill>
                    <a:srgbClr val="274E1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Lato"/>
                    <a:ea typeface="Lato"/>
                    <a:cs typeface="Lato"/>
                    <a:sym typeface="Lato"/>
                  </a:endParaRPr>
                </a:p>
              </p:txBody>
            </p:sp>
            <p:sp>
              <p:nvSpPr>
                <p:cNvPr id="796" name="Google Shape;796;p68"/>
                <p:cNvSpPr txBox="1"/>
                <p:nvPr/>
              </p:nvSpPr>
              <p:spPr>
                <a:xfrm>
                  <a:off x="6928009" y="3638201"/>
                  <a:ext cx="3948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800">
                      <a:latin typeface="Lato"/>
                      <a:ea typeface="Lato"/>
                      <a:cs typeface="Lato"/>
                      <a:sym typeface="Lato"/>
                    </a:rPr>
                    <a:t>✅</a:t>
                  </a:r>
                  <a:endParaRPr sz="1800"/>
                </a:p>
              </p:txBody>
            </p:sp>
            <p:sp>
              <p:nvSpPr>
                <p:cNvPr id="797" name="Google Shape;797;p68"/>
                <p:cNvSpPr/>
                <p:nvPr/>
              </p:nvSpPr>
              <p:spPr>
                <a:xfrm>
                  <a:off x="7399001" y="2702900"/>
                  <a:ext cx="1694100" cy="728700"/>
                </a:xfrm>
                <a:prstGeom prst="wedgeEllipseCallout">
                  <a:avLst>
                    <a:gd name="adj1" fmla="val -21530"/>
                    <a:gd name="adj2" fmla="val 76705"/>
                  </a:avLst>
                </a:prstGeom>
                <a:solidFill>
                  <a:srgbClr val="F4CCCC"/>
                </a:solidFill>
                <a:ln w="9525" cap="flat" cmpd="sng">
                  <a:solidFill>
                    <a:srgbClr val="66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Lato"/>
                    <a:ea typeface="Lato"/>
                    <a:cs typeface="Lato"/>
                    <a:sym typeface="Lato"/>
                  </a:endParaRPr>
                </a:p>
              </p:txBody>
            </p:sp>
            <p:sp>
              <p:nvSpPr>
                <p:cNvPr id="798" name="Google Shape;798;p68"/>
                <p:cNvSpPr txBox="1"/>
                <p:nvPr/>
              </p:nvSpPr>
              <p:spPr>
                <a:xfrm>
                  <a:off x="8592491" y="3082551"/>
                  <a:ext cx="4416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400">
                      <a:latin typeface="Lato"/>
                      <a:ea typeface="Lato"/>
                      <a:cs typeface="Lato"/>
                      <a:sym typeface="Lato"/>
                    </a:rPr>
                    <a:t>⛔</a:t>
                  </a:r>
                  <a:endParaRPr sz="2400"/>
                </a:p>
              </p:txBody>
            </p:sp>
            <p:sp>
              <p:nvSpPr>
                <p:cNvPr id="799" name="Google Shape;799;p68"/>
                <p:cNvSpPr txBox="1"/>
                <p:nvPr/>
              </p:nvSpPr>
              <p:spPr>
                <a:xfrm>
                  <a:off x="6322800" y="3215288"/>
                  <a:ext cx="1524300" cy="615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Lato"/>
                      <a:ea typeface="Lato"/>
                      <a:cs typeface="Lato"/>
                      <a:sym typeface="Lato"/>
                    </a:rPr>
                    <a:t>Can we watch Peppa Pig?</a:t>
                  </a:r>
                  <a:endParaRPr>
                    <a:latin typeface="Lato"/>
                    <a:ea typeface="Lato"/>
                    <a:cs typeface="Lato"/>
                    <a:sym typeface="Lato"/>
                  </a:endParaRPr>
                </a:p>
              </p:txBody>
            </p:sp>
          </p:grpSp>
          <p:sp>
            <p:nvSpPr>
              <p:cNvPr id="800" name="Google Shape;800;p68"/>
              <p:cNvSpPr txBox="1"/>
              <p:nvPr/>
            </p:nvSpPr>
            <p:spPr>
              <a:xfrm>
                <a:off x="7513450" y="2555950"/>
                <a:ext cx="1762200" cy="615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Lato"/>
                    <a:ea typeface="Lato"/>
                    <a:cs typeface="Lato"/>
                    <a:sym typeface="Lato"/>
                  </a:rPr>
                  <a:t>Can I upgrade the subscription?</a:t>
                </a:r>
                <a:endParaRPr>
                  <a:latin typeface="Lato"/>
                  <a:ea typeface="Lato"/>
                  <a:cs typeface="Lato"/>
                  <a:sym typeface="Lato"/>
                </a:endParaRPr>
              </a:p>
            </p:txBody>
          </p:sp>
        </p:grpSp>
        <p:pic>
          <p:nvPicPr>
            <p:cNvPr id="801" name="Google Shape;801;p68"/>
            <p:cNvPicPr preferRelativeResize="0"/>
            <p:nvPr/>
          </p:nvPicPr>
          <p:blipFill>
            <a:blip r:embed="rId5">
              <a:alphaModFix/>
            </a:blip>
            <a:stretch>
              <a:fillRect/>
            </a:stretch>
          </p:blipFill>
          <p:spPr>
            <a:xfrm>
              <a:off x="4509863" y="2974812"/>
              <a:ext cx="1931401" cy="1485701"/>
            </a:xfrm>
            <a:prstGeom prst="rect">
              <a:avLst/>
            </a:prstGeom>
            <a:noFill/>
            <a:ln>
              <a:noFill/>
            </a:ln>
          </p:spPr>
        </p:pic>
      </p:grpSp>
      <p:grpSp>
        <p:nvGrpSpPr>
          <p:cNvPr id="802" name="Google Shape;802;p68"/>
          <p:cNvGrpSpPr/>
          <p:nvPr/>
        </p:nvGrpSpPr>
        <p:grpSpPr>
          <a:xfrm>
            <a:off x="3720526" y="161332"/>
            <a:ext cx="2580847" cy="2448009"/>
            <a:chOff x="3720526" y="161332"/>
            <a:chExt cx="2580847" cy="2448009"/>
          </a:xfrm>
        </p:grpSpPr>
        <p:pic>
          <p:nvPicPr>
            <p:cNvPr id="803" name="Google Shape;803;p68"/>
            <p:cNvPicPr preferRelativeResize="0"/>
            <p:nvPr/>
          </p:nvPicPr>
          <p:blipFill>
            <a:blip r:embed="rId3">
              <a:alphaModFix/>
            </a:blip>
            <a:stretch>
              <a:fillRect/>
            </a:stretch>
          </p:blipFill>
          <p:spPr>
            <a:xfrm flipH="1">
              <a:off x="5155599" y="1117789"/>
              <a:ext cx="1145774" cy="1145743"/>
            </a:xfrm>
            <a:prstGeom prst="rect">
              <a:avLst/>
            </a:prstGeom>
            <a:noFill/>
            <a:ln>
              <a:noFill/>
            </a:ln>
          </p:spPr>
        </p:pic>
        <p:sp>
          <p:nvSpPr>
            <p:cNvPr id="804" name="Google Shape;804;p68"/>
            <p:cNvSpPr/>
            <p:nvPr/>
          </p:nvSpPr>
          <p:spPr>
            <a:xfrm rot="-1112171" flipH="1">
              <a:off x="4723804" y="310309"/>
              <a:ext cx="1073911" cy="838447"/>
            </a:xfrm>
            <a:prstGeom prst="wedgeEllipseCallout">
              <a:avLst>
                <a:gd name="adj1" fmla="val -20833"/>
                <a:gd name="adj2" fmla="val 62500"/>
              </a:avLst>
            </a:prstGeom>
            <a:solidFill>
              <a:srgbClr val="F4CCCC"/>
            </a:solidFill>
            <a:ln w="9525" cap="flat" cmpd="sng">
              <a:solidFill>
                <a:srgbClr val="66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 name="Google Shape;805;p68"/>
            <p:cNvSpPr txBox="1"/>
            <p:nvPr/>
          </p:nvSpPr>
          <p:spPr>
            <a:xfrm>
              <a:off x="4880693" y="337034"/>
              <a:ext cx="1074000" cy="831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Lato"/>
                  <a:ea typeface="Lato"/>
                  <a:cs typeface="Lato"/>
                  <a:sym typeface="Lato"/>
                </a:rPr>
                <a:t>Buy </a:t>
              </a:r>
              <a:endParaRPr>
                <a:latin typeface="Lato"/>
                <a:ea typeface="Lato"/>
                <a:cs typeface="Lato"/>
                <a:sym typeface="Lato"/>
              </a:endParaRPr>
            </a:p>
            <a:p>
              <a:pPr marL="0" lvl="0" indent="0" algn="l" rtl="0">
                <a:spcBef>
                  <a:spcPts val="0"/>
                </a:spcBef>
                <a:spcAft>
                  <a:spcPts val="0"/>
                </a:spcAft>
                <a:buNone/>
              </a:pPr>
              <a:r>
                <a:rPr lang="en">
                  <a:latin typeface="Lato"/>
                  <a:ea typeface="Lato"/>
                  <a:cs typeface="Lato"/>
                  <a:sym typeface="Lato"/>
                </a:rPr>
                <a:t>a doll</a:t>
              </a:r>
              <a:endParaRPr>
                <a:latin typeface="Lato"/>
                <a:ea typeface="Lato"/>
                <a:cs typeface="Lato"/>
                <a:sym typeface="Lato"/>
              </a:endParaRPr>
            </a:p>
            <a:p>
              <a:pPr marL="0" lvl="0" indent="0" algn="l" rtl="0">
                <a:spcBef>
                  <a:spcPts val="0"/>
                </a:spcBef>
                <a:spcAft>
                  <a:spcPts val="0"/>
                </a:spcAft>
                <a:buNone/>
              </a:pPr>
              <a:r>
                <a:rPr lang="en">
                  <a:latin typeface="Lato"/>
                  <a:ea typeface="Lato"/>
                  <a:cs typeface="Lato"/>
                  <a:sym typeface="Lato"/>
                </a:rPr>
                <a:t> house!</a:t>
              </a:r>
              <a:endParaRPr>
                <a:latin typeface="Lato"/>
                <a:ea typeface="Lato"/>
                <a:cs typeface="Lato"/>
                <a:sym typeface="Lato"/>
              </a:endParaRPr>
            </a:p>
          </p:txBody>
        </p:sp>
        <p:grpSp>
          <p:nvGrpSpPr>
            <p:cNvPr id="806" name="Google Shape;806;p68"/>
            <p:cNvGrpSpPr/>
            <p:nvPr/>
          </p:nvGrpSpPr>
          <p:grpSpPr>
            <a:xfrm rot="-1192642">
              <a:off x="4146666" y="1070559"/>
              <a:ext cx="1287269" cy="1360467"/>
              <a:chOff x="5661325" y="2648121"/>
              <a:chExt cx="1287300" cy="1360500"/>
            </a:xfrm>
          </p:grpSpPr>
          <p:sp>
            <p:nvSpPr>
              <p:cNvPr id="807" name="Google Shape;807;p68"/>
              <p:cNvSpPr/>
              <p:nvPr/>
            </p:nvSpPr>
            <p:spPr>
              <a:xfrm rot="-3938847" flipH="1">
                <a:off x="5768052" y="2864890"/>
                <a:ext cx="1073845" cy="926961"/>
              </a:xfrm>
              <a:prstGeom prst="wedgeEllipseCallout">
                <a:avLst>
                  <a:gd name="adj1" fmla="val -20833"/>
                  <a:gd name="adj2" fmla="val 62500"/>
                </a:avLst>
              </a:prstGeom>
              <a:solidFill>
                <a:srgbClr val="D9EAD3"/>
              </a:solidFill>
              <a:ln w="9525" cap="flat" cmpd="sng">
                <a:solidFill>
                  <a:srgbClr val="274E1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 name="Google Shape;808;p68"/>
              <p:cNvSpPr txBox="1"/>
              <p:nvPr/>
            </p:nvSpPr>
            <p:spPr>
              <a:xfrm rot="1192605">
                <a:off x="5843726" y="2951362"/>
                <a:ext cx="980300" cy="83112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Lato"/>
                    <a:ea typeface="Lato"/>
                    <a:cs typeface="Lato"/>
                    <a:sym typeface="Lato"/>
                  </a:rPr>
                  <a:t>What’s the weather?</a:t>
                </a:r>
                <a:endParaRPr>
                  <a:latin typeface="Lato"/>
                  <a:ea typeface="Lato"/>
                  <a:cs typeface="Lato"/>
                  <a:sym typeface="Lato"/>
                </a:endParaRPr>
              </a:p>
            </p:txBody>
          </p:sp>
        </p:grpSp>
        <p:sp>
          <p:nvSpPr>
            <p:cNvPr id="809" name="Google Shape;809;p68"/>
            <p:cNvSpPr txBox="1"/>
            <p:nvPr/>
          </p:nvSpPr>
          <p:spPr>
            <a:xfrm>
              <a:off x="5507678" y="597764"/>
              <a:ext cx="4416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400">
                  <a:latin typeface="Lato"/>
                  <a:ea typeface="Lato"/>
                  <a:cs typeface="Lato"/>
                  <a:sym typeface="Lato"/>
                </a:rPr>
                <a:t>⛔</a:t>
              </a:r>
              <a:endParaRPr sz="2400"/>
            </a:p>
          </p:txBody>
        </p:sp>
        <p:sp>
          <p:nvSpPr>
            <p:cNvPr id="810" name="Google Shape;810;p68"/>
            <p:cNvSpPr txBox="1"/>
            <p:nvPr/>
          </p:nvSpPr>
          <p:spPr>
            <a:xfrm>
              <a:off x="4760797" y="2071351"/>
              <a:ext cx="3948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800">
                  <a:latin typeface="Lato"/>
                  <a:ea typeface="Lato"/>
                  <a:cs typeface="Lato"/>
                  <a:sym typeface="Lato"/>
                </a:rPr>
                <a:t>✅</a:t>
              </a:r>
              <a:endParaRPr sz="1800"/>
            </a:p>
          </p:txBody>
        </p:sp>
        <p:pic>
          <p:nvPicPr>
            <p:cNvPr id="811" name="Google Shape;811;p68"/>
            <p:cNvPicPr preferRelativeResize="0"/>
            <p:nvPr/>
          </p:nvPicPr>
          <p:blipFill>
            <a:blip r:embed="rId6">
              <a:alphaModFix/>
            </a:blip>
            <a:stretch>
              <a:fillRect/>
            </a:stretch>
          </p:blipFill>
          <p:spPr>
            <a:xfrm>
              <a:off x="3720526" y="1275726"/>
              <a:ext cx="516827" cy="646048"/>
            </a:xfrm>
            <a:prstGeom prst="rect">
              <a:avLst/>
            </a:prstGeom>
            <a:noFill/>
            <a:ln>
              <a:noFill/>
            </a:ln>
          </p:spPr>
        </p:pic>
      </p:grpSp>
      <p:grpSp>
        <p:nvGrpSpPr>
          <p:cNvPr id="812" name="Google Shape;812;p68"/>
          <p:cNvGrpSpPr/>
          <p:nvPr/>
        </p:nvGrpSpPr>
        <p:grpSpPr>
          <a:xfrm>
            <a:off x="314150" y="701328"/>
            <a:ext cx="3373900" cy="3539705"/>
            <a:chOff x="314150" y="701328"/>
            <a:chExt cx="3373900" cy="3539705"/>
          </a:xfrm>
        </p:grpSpPr>
        <p:grpSp>
          <p:nvGrpSpPr>
            <p:cNvPr id="813" name="Google Shape;813;p68"/>
            <p:cNvGrpSpPr/>
            <p:nvPr/>
          </p:nvGrpSpPr>
          <p:grpSpPr>
            <a:xfrm>
              <a:off x="314150" y="701328"/>
              <a:ext cx="3373900" cy="3539705"/>
              <a:chOff x="314150" y="701328"/>
              <a:chExt cx="3373900" cy="3539705"/>
            </a:xfrm>
          </p:grpSpPr>
          <p:sp>
            <p:nvSpPr>
              <p:cNvPr id="814" name="Google Shape;814;p68"/>
              <p:cNvSpPr/>
              <p:nvPr/>
            </p:nvSpPr>
            <p:spPr>
              <a:xfrm flipH="1">
                <a:off x="314150" y="2047288"/>
                <a:ext cx="1789200" cy="1166700"/>
              </a:xfrm>
              <a:prstGeom prst="cloudCallout">
                <a:avLst>
                  <a:gd name="adj1" fmla="val -65915"/>
                  <a:gd name="adj2" fmla="val 52992"/>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15" name="Google Shape;815;p68"/>
              <p:cNvPicPr preferRelativeResize="0"/>
              <p:nvPr/>
            </p:nvPicPr>
            <p:blipFill>
              <a:blip r:embed="rId3">
                <a:alphaModFix/>
              </a:blip>
              <a:stretch>
                <a:fillRect/>
              </a:stretch>
            </p:blipFill>
            <p:spPr>
              <a:xfrm>
                <a:off x="1258472" y="2438693"/>
                <a:ext cx="681001" cy="680965"/>
              </a:xfrm>
              <a:prstGeom prst="rect">
                <a:avLst/>
              </a:prstGeom>
              <a:noFill/>
              <a:ln>
                <a:noFill/>
              </a:ln>
            </p:spPr>
          </p:pic>
          <p:sp>
            <p:nvSpPr>
              <p:cNvPr id="816" name="Google Shape;816;p68"/>
              <p:cNvSpPr txBox="1"/>
              <p:nvPr/>
            </p:nvSpPr>
            <p:spPr>
              <a:xfrm>
                <a:off x="460400" y="2138763"/>
                <a:ext cx="1496700" cy="615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Lato"/>
                    <a:ea typeface="Lato"/>
                    <a:cs typeface="Lato"/>
                    <a:sym typeface="Lato"/>
                  </a:rPr>
                  <a:t>Give Temporary Access to</a:t>
                </a:r>
                <a:endParaRPr>
                  <a:latin typeface="Lato"/>
                  <a:ea typeface="Lato"/>
                  <a:cs typeface="Lato"/>
                  <a:sym typeface="Lato"/>
                </a:endParaRPr>
              </a:p>
            </p:txBody>
          </p:sp>
          <p:sp>
            <p:nvSpPr>
              <p:cNvPr id="817" name="Google Shape;817;p68"/>
              <p:cNvSpPr/>
              <p:nvPr/>
            </p:nvSpPr>
            <p:spPr>
              <a:xfrm flipH="1">
                <a:off x="314150" y="2047288"/>
                <a:ext cx="1789200" cy="1166700"/>
              </a:xfrm>
              <a:prstGeom prst="cloudCallout">
                <a:avLst>
                  <a:gd name="adj1" fmla="val -65915"/>
                  <a:gd name="adj2" fmla="val 52992"/>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 name="Google Shape;818;p68"/>
              <p:cNvSpPr txBox="1"/>
              <p:nvPr/>
            </p:nvSpPr>
            <p:spPr>
              <a:xfrm>
                <a:off x="606650" y="2175200"/>
                <a:ext cx="1210800" cy="831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Lato"/>
                    <a:ea typeface="Lato"/>
                    <a:cs typeface="Lato"/>
                    <a:sym typeface="Lato"/>
                  </a:rPr>
                  <a:t>Unlock the door on June 12th?</a:t>
                </a:r>
                <a:endParaRPr>
                  <a:latin typeface="Lato"/>
                  <a:ea typeface="Lato"/>
                  <a:cs typeface="Lato"/>
                  <a:sym typeface="Lato"/>
                </a:endParaRPr>
              </a:p>
            </p:txBody>
          </p:sp>
          <p:pic>
            <p:nvPicPr>
              <p:cNvPr id="819" name="Google Shape;819;p68"/>
              <p:cNvPicPr preferRelativeResize="0"/>
              <p:nvPr/>
            </p:nvPicPr>
            <p:blipFill>
              <a:blip r:embed="rId3">
                <a:alphaModFix/>
              </a:blip>
              <a:stretch>
                <a:fillRect/>
              </a:stretch>
            </p:blipFill>
            <p:spPr>
              <a:xfrm flipH="1">
                <a:off x="1991399" y="3095289"/>
                <a:ext cx="1145774" cy="1145743"/>
              </a:xfrm>
              <a:prstGeom prst="rect">
                <a:avLst/>
              </a:prstGeom>
              <a:noFill/>
              <a:ln>
                <a:noFill/>
              </a:ln>
            </p:spPr>
          </p:pic>
          <p:sp>
            <p:nvSpPr>
              <p:cNvPr id="820" name="Google Shape;820;p68"/>
              <p:cNvSpPr/>
              <p:nvPr/>
            </p:nvSpPr>
            <p:spPr>
              <a:xfrm flipH="1">
                <a:off x="314150" y="2047288"/>
                <a:ext cx="1789200" cy="1166700"/>
              </a:xfrm>
              <a:prstGeom prst="cloudCallout">
                <a:avLst>
                  <a:gd name="adj1" fmla="val -65915"/>
                  <a:gd name="adj2" fmla="val 52992"/>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21" name="Google Shape;821;p68"/>
              <p:cNvPicPr preferRelativeResize="0"/>
              <p:nvPr/>
            </p:nvPicPr>
            <p:blipFill>
              <a:blip r:embed="rId3">
                <a:alphaModFix/>
              </a:blip>
              <a:stretch>
                <a:fillRect/>
              </a:stretch>
            </p:blipFill>
            <p:spPr>
              <a:xfrm>
                <a:off x="1258472" y="2438693"/>
                <a:ext cx="681001" cy="680965"/>
              </a:xfrm>
              <a:prstGeom prst="rect">
                <a:avLst/>
              </a:prstGeom>
              <a:noFill/>
              <a:ln>
                <a:noFill/>
              </a:ln>
            </p:spPr>
          </p:pic>
          <p:sp>
            <p:nvSpPr>
              <p:cNvPr id="822" name="Google Shape;822;p68"/>
              <p:cNvSpPr txBox="1"/>
              <p:nvPr/>
            </p:nvSpPr>
            <p:spPr>
              <a:xfrm>
                <a:off x="460400" y="2138763"/>
                <a:ext cx="1496700" cy="615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Lato"/>
                    <a:ea typeface="Lato"/>
                    <a:cs typeface="Lato"/>
                    <a:sym typeface="Lato"/>
                  </a:rPr>
                  <a:t>Give Temporary Access to</a:t>
                </a:r>
                <a:endParaRPr>
                  <a:latin typeface="Lato"/>
                  <a:ea typeface="Lato"/>
                  <a:cs typeface="Lato"/>
                  <a:sym typeface="Lato"/>
                </a:endParaRPr>
              </a:p>
            </p:txBody>
          </p:sp>
          <p:sp>
            <p:nvSpPr>
              <p:cNvPr id="823" name="Google Shape;823;p68"/>
              <p:cNvSpPr/>
              <p:nvPr/>
            </p:nvSpPr>
            <p:spPr>
              <a:xfrm flipH="1">
                <a:off x="314150" y="2047288"/>
                <a:ext cx="1789200" cy="1166700"/>
              </a:xfrm>
              <a:prstGeom prst="cloudCallout">
                <a:avLst>
                  <a:gd name="adj1" fmla="val -65915"/>
                  <a:gd name="adj2" fmla="val 52992"/>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4" name="Google Shape;824;p68"/>
              <p:cNvSpPr txBox="1"/>
              <p:nvPr/>
            </p:nvSpPr>
            <p:spPr>
              <a:xfrm>
                <a:off x="606650" y="2175200"/>
                <a:ext cx="1210800" cy="831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Lato"/>
                    <a:ea typeface="Lato"/>
                    <a:cs typeface="Lato"/>
                    <a:sym typeface="Lato"/>
                  </a:rPr>
                  <a:t>Unlock the door on June 12th?</a:t>
                </a:r>
                <a:endParaRPr>
                  <a:latin typeface="Lato"/>
                  <a:ea typeface="Lato"/>
                  <a:cs typeface="Lato"/>
                  <a:sym typeface="Lato"/>
                </a:endParaRPr>
              </a:p>
            </p:txBody>
          </p:sp>
          <p:sp>
            <p:nvSpPr>
              <p:cNvPr id="825" name="Google Shape;825;p68"/>
              <p:cNvSpPr/>
              <p:nvPr/>
            </p:nvSpPr>
            <p:spPr>
              <a:xfrm flipH="1">
                <a:off x="314150" y="2047288"/>
                <a:ext cx="1789200" cy="1166700"/>
              </a:xfrm>
              <a:prstGeom prst="cloudCallout">
                <a:avLst>
                  <a:gd name="adj1" fmla="val -65915"/>
                  <a:gd name="adj2" fmla="val 52992"/>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26" name="Google Shape;826;p68"/>
              <p:cNvPicPr preferRelativeResize="0"/>
              <p:nvPr/>
            </p:nvPicPr>
            <p:blipFill>
              <a:blip r:embed="rId3">
                <a:alphaModFix/>
              </a:blip>
              <a:stretch>
                <a:fillRect/>
              </a:stretch>
            </p:blipFill>
            <p:spPr>
              <a:xfrm>
                <a:off x="1258472" y="2438693"/>
                <a:ext cx="681001" cy="680965"/>
              </a:xfrm>
              <a:prstGeom prst="rect">
                <a:avLst/>
              </a:prstGeom>
              <a:noFill/>
              <a:ln>
                <a:noFill/>
              </a:ln>
            </p:spPr>
          </p:pic>
          <p:sp>
            <p:nvSpPr>
              <p:cNvPr id="827" name="Google Shape;827;p68"/>
              <p:cNvSpPr txBox="1"/>
              <p:nvPr/>
            </p:nvSpPr>
            <p:spPr>
              <a:xfrm>
                <a:off x="460400" y="2138763"/>
                <a:ext cx="1496700" cy="615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Lato"/>
                    <a:ea typeface="Lato"/>
                    <a:cs typeface="Lato"/>
                    <a:sym typeface="Lato"/>
                  </a:rPr>
                  <a:t>Give Temporary Access to</a:t>
                </a:r>
                <a:endParaRPr>
                  <a:latin typeface="Lato"/>
                  <a:ea typeface="Lato"/>
                  <a:cs typeface="Lato"/>
                  <a:sym typeface="Lato"/>
                </a:endParaRPr>
              </a:p>
            </p:txBody>
          </p:sp>
          <p:sp>
            <p:nvSpPr>
              <p:cNvPr id="828" name="Google Shape;828;p68"/>
              <p:cNvSpPr/>
              <p:nvPr/>
            </p:nvSpPr>
            <p:spPr>
              <a:xfrm flipH="1">
                <a:off x="314150" y="2047288"/>
                <a:ext cx="1789200" cy="1166700"/>
              </a:xfrm>
              <a:prstGeom prst="cloudCallout">
                <a:avLst>
                  <a:gd name="adj1" fmla="val -65915"/>
                  <a:gd name="adj2" fmla="val 52992"/>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 name="Google Shape;829;p68"/>
              <p:cNvSpPr txBox="1"/>
              <p:nvPr/>
            </p:nvSpPr>
            <p:spPr>
              <a:xfrm>
                <a:off x="606650" y="2175200"/>
                <a:ext cx="1210800" cy="831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Lato"/>
                    <a:ea typeface="Lato"/>
                    <a:cs typeface="Lato"/>
                    <a:sym typeface="Lato"/>
                  </a:rPr>
                  <a:t>Unlock the door on June 12th?</a:t>
                </a:r>
                <a:endParaRPr>
                  <a:latin typeface="Lato"/>
                  <a:ea typeface="Lato"/>
                  <a:cs typeface="Lato"/>
                  <a:sym typeface="Lato"/>
                </a:endParaRPr>
              </a:p>
            </p:txBody>
          </p:sp>
          <p:sp>
            <p:nvSpPr>
              <p:cNvPr id="830" name="Google Shape;830;p68"/>
              <p:cNvSpPr/>
              <p:nvPr/>
            </p:nvSpPr>
            <p:spPr>
              <a:xfrm flipH="1">
                <a:off x="314150" y="2047288"/>
                <a:ext cx="1789200" cy="1166700"/>
              </a:xfrm>
              <a:prstGeom prst="cloudCallout">
                <a:avLst>
                  <a:gd name="adj1" fmla="val -65915"/>
                  <a:gd name="adj2" fmla="val 52992"/>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31" name="Google Shape;831;p68"/>
              <p:cNvPicPr preferRelativeResize="0"/>
              <p:nvPr/>
            </p:nvPicPr>
            <p:blipFill>
              <a:blip r:embed="rId3">
                <a:alphaModFix/>
              </a:blip>
              <a:stretch>
                <a:fillRect/>
              </a:stretch>
            </p:blipFill>
            <p:spPr>
              <a:xfrm>
                <a:off x="1258472" y="2438693"/>
                <a:ext cx="681001" cy="680965"/>
              </a:xfrm>
              <a:prstGeom prst="rect">
                <a:avLst/>
              </a:prstGeom>
              <a:noFill/>
              <a:ln>
                <a:noFill/>
              </a:ln>
            </p:spPr>
          </p:pic>
          <p:sp>
            <p:nvSpPr>
              <p:cNvPr id="832" name="Google Shape;832;p68"/>
              <p:cNvSpPr txBox="1"/>
              <p:nvPr/>
            </p:nvSpPr>
            <p:spPr>
              <a:xfrm>
                <a:off x="460400" y="2138763"/>
                <a:ext cx="1496700" cy="615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Lato"/>
                    <a:ea typeface="Lato"/>
                    <a:cs typeface="Lato"/>
                    <a:sym typeface="Lato"/>
                  </a:rPr>
                  <a:t>Give Temporary Access to</a:t>
                </a:r>
                <a:endParaRPr>
                  <a:latin typeface="Lato"/>
                  <a:ea typeface="Lato"/>
                  <a:cs typeface="Lato"/>
                  <a:sym typeface="Lato"/>
                </a:endParaRPr>
              </a:p>
            </p:txBody>
          </p:sp>
          <p:sp>
            <p:nvSpPr>
              <p:cNvPr id="833" name="Google Shape;833;p68"/>
              <p:cNvSpPr/>
              <p:nvPr/>
            </p:nvSpPr>
            <p:spPr>
              <a:xfrm flipH="1">
                <a:off x="314150" y="2047288"/>
                <a:ext cx="1789200" cy="1166700"/>
              </a:xfrm>
              <a:prstGeom prst="cloudCallout">
                <a:avLst>
                  <a:gd name="adj1" fmla="val -65915"/>
                  <a:gd name="adj2" fmla="val 52992"/>
                </a:avLst>
              </a:prstGeom>
              <a:solidFill>
                <a:srgbClr val="D9EAD3"/>
              </a:solidFill>
              <a:ln w="9525" cap="flat" cmpd="sng">
                <a:solidFill>
                  <a:srgbClr val="274E1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 name="Google Shape;834;p68"/>
              <p:cNvSpPr txBox="1"/>
              <p:nvPr/>
            </p:nvSpPr>
            <p:spPr>
              <a:xfrm>
                <a:off x="612800" y="2175200"/>
                <a:ext cx="1357200" cy="831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Lato"/>
                    <a:ea typeface="Lato"/>
                    <a:cs typeface="Lato"/>
                    <a:sym typeface="Lato"/>
                  </a:rPr>
                  <a:t>Unlock the door for me on June 12th?</a:t>
                </a:r>
                <a:endParaRPr>
                  <a:latin typeface="Lato"/>
                  <a:ea typeface="Lato"/>
                  <a:cs typeface="Lato"/>
                  <a:sym typeface="Lato"/>
                </a:endParaRPr>
              </a:p>
            </p:txBody>
          </p:sp>
          <p:sp>
            <p:nvSpPr>
              <p:cNvPr id="835" name="Google Shape;835;p68"/>
              <p:cNvSpPr/>
              <p:nvPr/>
            </p:nvSpPr>
            <p:spPr>
              <a:xfrm rot="2829328" flipH="1">
                <a:off x="1771240" y="1092910"/>
                <a:ext cx="1675119" cy="1390036"/>
              </a:xfrm>
              <a:prstGeom prst="cloudCallout">
                <a:avLst>
                  <a:gd name="adj1" fmla="val -65915"/>
                  <a:gd name="adj2" fmla="val 52992"/>
                </a:avLst>
              </a:prstGeom>
              <a:solidFill>
                <a:srgbClr val="F4CCCC"/>
              </a:solidFill>
              <a:ln w="9525" cap="flat" cmpd="sng">
                <a:solidFill>
                  <a:srgbClr val="66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 name="Google Shape;836;p68"/>
              <p:cNvSpPr txBox="1"/>
              <p:nvPr/>
            </p:nvSpPr>
            <p:spPr>
              <a:xfrm>
                <a:off x="2192002" y="1188150"/>
                <a:ext cx="1110300" cy="1046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Lato"/>
                    <a:ea typeface="Lato"/>
                    <a:cs typeface="Lato"/>
                    <a:sym typeface="Lato"/>
                  </a:rPr>
                  <a:t>Throw a 4th of July party with my friends?</a:t>
                </a:r>
                <a:endParaRPr>
                  <a:latin typeface="Lato"/>
                  <a:ea typeface="Lato"/>
                  <a:cs typeface="Lato"/>
                  <a:sym typeface="Lato"/>
                </a:endParaRPr>
              </a:p>
            </p:txBody>
          </p:sp>
          <p:sp>
            <p:nvSpPr>
              <p:cNvPr id="837" name="Google Shape;837;p68"/>
              <p:cNvSpPr txBox="1"/>
              <p:nvPr/>
            </p:nvSpPr>
            <p:spPr>
              <a:xfrm>
                <a:off x="1401572" y="2874526"/>
                <a:ext cx="3948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800">
                    <a:latin typeface="Lato"/>
                    <a:ea typeface="Lato"/>
                    <a:cs typeface="Lato"/>
                    <a:sym typeface="Lato"/>
                  </a:rPr>
                  <a:t>✅</a:t>
                </a:r>
                <a:endParaRPr sz="1800"/>
              </a:p>
            </p:txBody>
          </p:sp>
          <p:sp>
            <p:nvSpPr>
              <p:cNvPr id="838" name="Google Shape;838;p68"/>
              <p:cNvSpPr txBox="1"/>
              <p:nvPr/>
            </p:nvSpPr>
            <p:spPr>
              <a:xfrm>
                <a:off x="2914028" y="2047289"/>
                <a:ext cx="4416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400">
                    <a:latin typeface="Lato"/>
                    <a:ea typeface="Lato"/>
                    <a:cs typeface="Lato"/>
                    <a:sym typeface="Lato"/>
                  </a:rPr>
                  <a:t>⛔</a:t>
                </a:r>
                <a:endParaRPr sz="2400"/>
              </a:p>
            </p:txBody>
          </p:sp>
        </p:grpSp>
        <p:pic>
          <p:nvPicPr>
            <p:cNvPr id="839" name="Google Shape;839;p68"/>
            <p:cNvPicPr preferRelativeResize="0"/>
            <p:nvPr/>
          </p:nvPicPr>
          <p:blipFill>
            <a:blip r:embed="rId7">
              <a:alphaModFix/>
            </a:blip>
            <a:stretch>
              <a:fillRect/>
            </a:stretch>
          </p:blipFill>
          <p:spPr>
            <a:xfrm>
              <a:off x="334425" y="3398037"/>
              <a:ext cx="776950" cy="776950"/>
            </a:xfrm>
            <a:prstGeom prst="rect">
              <a:avLst/>
            </a:prstGeom>
            <a:noFill/>
            <a:ln>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0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843"/>
        <p:cNvGrpSpPr/>
        <p:nvPr/>
      </p:nvGrpSpPr>
      <p:grpSpPr>
        <a:xfrm>
          <a:off x="0" y="0"/>
          <a:ext cx="0" cy="0"/>
          <a:chOff x="0" y="0"/>
          <a:chExt cx="0" cy="0"/>
        </a:xfrm>
      </p:grpSpPr>
      <p:sp>
        <p:nvSpPr>
          <p:cNvPr id="844" name="Google Shape;844;p69"/>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49</a:t>
            </a:fld>
            <a:endParaRPr/>
          </a:p>
        </p:txBody>
      </p:sp>
      <p:sp>
        <p:nvSpPr>
          <p:cNvPr id="845" name="Google Shape;845;p69"/>
          <p:cNvSpPr txBox="1">
            <a:spLocks noGrp="1"/>
          </p:cNvSpPr>
          <p:nvPr>
            <p:ph type="title"/>
          </p:nvPr>
        </p:nvSpPr>
        <p:spPr>
          <a:xfrm>
            <a:off x="306750" y="809100"/>
            <a:ext cx="4403400" cy="37155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endParaRPr sz="4400">
              <a:solidFill>
                <a:schemeClr val="accent5"/>
              </a:solidFill>
            </a:endParaRPr>
          </a:p>
          <a:p>
            <a:pPr marL="0" lvl="0" indent="0" algn="l" rtl="0">
              <a:spcBef>
                <a:spcPts val="0"/>
              </a:spcBef>
              <a:spcAft>
                <a:spcPts val="0"/>
              </a:spcAft>
              <a:buNone/>
            </a:pPr>
            <a:r>
              <a:rPr lang="en" sz="4400" i="1">
                <a:solidFill>
                  <a:srgbClr val="673AB7"/>
                </a:solidFill>
              </a:rPr>
              <a:t>Preventing</a:t>
            </a:r>
            <a:r>
              <a:rPr lang="en" sz="4400">
                <a:solidFill>
                  <a:srgbClr val="673AB7"/>
                </a:solidFill>
              </a:rPr>
              <a:t> Unauthorized Remote Access to Devices</a:t>
            </a:r>
            <a:endParaRPr sz="4400">
              <a:solidFill>
                <a:srgbClr val="673AB7"/>
              </a:solidFill>
            </a:endParaRPr>
          </a:p>
          <a:p>
            <a:pPr marL="0" lvl="0" indent="0" algn="l" rtl="0">
              <a:spcBef>
                <a:spcPts val="0"/>
              </a:spcBef>
              <a:spcAft>
                <a:spcPts val="0"/>
              </a:spcAft>
              <a:buNone/>
            </a:pPr>
            <a:endParaRPr sz="4400">
              <a:solidFill>
                <a:schemeClr val="accent5"/>
              </a:solidFill>
            </a:endParaRPr>
          </a:p>
        </p:txBody>
      </p:sp>
      <p:sp>
        <p:nvSpPr>
          <p:cNvPr id="846" name="Google Shape;846;p69"/>
          <p:cNvSpPr txBox="1">
            <a:spLocks noGrp="1"/>
          </p:cNvSpPr>
          <p:nvPr>
            <p:ph type="title"/>
          </p:nvPr>
        </p:nvSpPr>
        <p:spPr>
          <a:xfrm>
            <a:off x="1005975" y="237988"/>
            <a:ext cx="7688700" cy="5352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2300" i="1"/>
              <a:t>Security goal</a:t>
            </a:r>
            <a:r>
              <a:rPr lang="en" sz="2300"/>
              <a:t>: prevent </a:t>
            </a:r>
            <a:r>
              <a:rPr lang="en" sz="2300">
                <a:solidFill>
                  <a:srgbClr val="F64848"/>
                </a:solidFill>
              </a:rPr>
              <a:t>unauthorized</a:t>
            </a:r>
            <a:r>
              <a:rPr lang="en" sz="2300"/>
              <a:t> use </a:t>
            </a:r>
            <a:endParaRPr sz="2300"/>
          </a:p>
          <a:p>
            <a:pPr marL="0" lvl="0" indent="0" algn="l" rtl="0">
              <a:spcBef>
                <a:spcPts val="1200"/>
              </a:spcBef>
              <a:spcAft>
                <a:spcPts val="0"/>
              </a:spcAft>
              <a:buNone/>
            </a:pPr>
            <a:endParaRPr/>
          </a:p>
        </p:txBody>
      </p:sp>
      <p:pic>
        <p:nvPicPr>
          <p:cNvPr id="847" name="Google Shape;847;p69"/>
          <p:cNvPicPr preferRelativeResize="0"/>
          <p:nvPr/>
        </p:nvPicPr>
        <p:blipFill>
          <a:blip r:embed="rId3">
            <a:alphaModFix/>
          </a:blip>
          <a:stretch>
            <a:fillRect/>
          </a:stretch>
        </p:blipFill>
        <p:spPr>
          <a:xfrm>
            <a:off x="5028926" y="935249"/>
            <a:ext cx="3239774" cy="3589349"/>
          </a:xfrm>
          <a:prstGeom prst="rect">
            <a:avLst/>
          </a:prstGeom>
          <a:noFill/>
          <a:ln>
            <a:noFill/>
          </a:ln>
        </p:spPr>
      </p:pic>
      <p:cxnSp>
        <p:nvCxnSpPr>
          <p:cNvPr id="848" name="Google Shape;848;p69"/>
          <p:cNvCxnSpPr>
            <a:stCxn id="849" idx="3"/>
          </p:cNvCxnSpPr>
          <p:nvPr/>
        </p:nvCxnSpPr>
        <p:spPr>
          <a:xfrm rot="10800000" flipH="1">
            <a:off x="5028937" y="2905212"/>
            <a:ext cx="1400100" cy="1283700"/>
          </a:xfrm>
          <a:prstGeom prst="curvedConnector3">
            <a:avLst>
              <a:gd name="adj1" fmla="val 50000"/>
            </a:avLst>
          </a:prstGeom>
          <a:noFill/>
          <a:ln w="9525" cap="flat" cmpd="sng">
            <a:solidFill>
              <a:srgbClr val="F64848"/>
            </a:solidFill>
            <a:prstDash val="lgDash"/>
            <a:round/>
            <a:headEnd type="none" w="med" len="med"/>
            <a:tailEnd type="stealth" w="med" len="med"/>
          </a:ln>
        </p:spPr>
      </p:cxnSp>
      <p:pic>
        <p:nvPicPr>
          <p:cNvPr id="849" name="Google Shape;849;p69"/>
          <p:cNvPicPr preferRelativeResize="0"/>
          <p:nvPr/>
        </p:nvPicPr>
        <p:blipFill>
          <a:blip r:embed="rId4">
            <a:alphaModFix/>
          </a:blip>
          <a:stretch>
            <a:fillRect/>
          </a:stretch>
        </p:blipFill>
        <p:spPr>
          <a:xfrm>
            <a:off x="3366562" y="3357724"/>
            <a:ext cx="1662376" cy="1662376"/>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25"/>
          <p:cNvSpPr txBox="1">
            <a:spLocks noGrp="1"/>
          </p:cNvSpPr>
          <p:nvPr>
            <p:ph type="title"/>
          </p:nvPr>
        </p:nvSpPr>
        <p:spPr>
          <a:xfrm>
            <a:off x="6779475" y="4323600"/>
            <a:ext cx="2198700" cy="5916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and more…</a:t>
            </a:r>
            <a:endParaRPr/>
          </a:p>
        </p:txBody>
      </p:sp>
      <p:sp>
        <p:nvSpPr>
          <p:cNvPr id="179" name="Google Shape;179;p25"/>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5</a:t>
            </a:fld>
            <a:endParaRPr/>
          </a:p>
        </p:txBody>
      </p:sp>
      <p:pic>
        <p:nvPicPr>
          <p:cNvPr id="180" name="Google Shape;180;p25"/>
          <p:cNvPicPr preferRelativeResize="0"/>
          <p:nvPr/>
        </p:nvPicPr>
        <p:blipFill>
          <a:blip r:embed="rId3">
            <a:alphaModFix/>
          </a:blip>
          <a:stretch>
            <a:fillRect/>
          </a:stretch>
        </p:blipFill>
        <p:spPr>
          <a:xfrm flipH="1">
            <a:off x="7236015" y="2242338"/>
            <a:ext cx="1285632" cy="2008800"/>
          </a:xfrm>
          <a:prstGeom prst="rect">
            <a:avLst/>
          </a:prstGeom>
          <a:noFill/>
          <a:ln>
            <a:noFill/>
          </a:ln>
        </p:spPr>
      </p:pic>
      <p:pic>
        <p:nvPicPr>
          <p:cNvPr id="181" name="Google Shape;181;p25"/>
          <p:cNvPicPr preferRelativeResize="0"/>
          <p:nvPr/>
        </p:nvPicPr>
        <p:blipFill>
          <a:blip r:embed="rId4">
            <a:alphaModFix/>
          </a:blip>
          <a:stretch>
            <a:fillRect/>
          </a:stretch>
        </p:blipFill>
        <p:spPr>
          <a:xfrm>
            <a:off x="3132270" y="204608"/>
            <a:ext cx="1442675" cy="1442675"/>
          </a:xfrm>
          <a:prstGeom prst="rect">
            <a:avLst/>
          </a:prstGeom>
          <a:noFill/>
          <a:ln>
            <a:noFill/>
          </a:ln>
        </p:spPr>
      </p:pic>
      <p:pic>
        <p:nvPicPr>
          <p:cNvPr id="182" name="Google Shape;182;p25"/>
          <p:cNvPicPr preferRelativeResize="0"/>
          <p:nvPr/>
        </p:nvPicPr>
        <p:blipFill>
          <a:blip r:embed="rId5">
            <a:alphaModFix/>
          </a:blip>
          <a:stretch>
            <a:fillRect/>
          </a:stretch>
        </p:blipFill>
        <p:spPr>
          <a:xfrm>
            <a:off x="-186503" y="2169875"/>
            <a:ext cx="1677350" cy="1677350"/>
          </a:xfrm>
          <a:prstGeom prst="rect">
            <a:avLst/>
          </a:prstGeom>
          <a:noFill/>
          <a:ln>
            <a:noFill/>
          </a:ln>
        </p:spPr>
      </p:pic>
      <p:pic>
        <p:nvPicPr>
          <p:cNvPr id="183" name="Google Shape;183;p25"/>
          <p:cNvPicPr preferRelativeResize="0"/>
          <p:nvPr/>
        </p:nvPicPr>
        <p:blipFill>
          <a:blip r:embed="rId6">
            <a:alphaModFix/>
          </a:blip>
          <a:stretch>
            <a:fillRect/>
          </a:stretch>
        </p:blipFill>
        <p:spPr>
          <a:xfrm>
            <a:off x="1218850" y="314122"/>
            <a:ext cx="1677348" cy="1223631"/>
          </a:xfrm>
          <a:prstGeom prst="rect">
            <a:avLst/>
          </a:prstGeom>
          <a:noFill/>
          <a:ln>
            <a:noFill/>
          </a:ln>
        </p:spPr>
      </p:pic>
      <p:pic>
        <p:nvPicPr>
          <p:cNvPr id="184" name="Google Shape;184;p25"/>
          <p:cNvPicPr preferRelativeResize="0"/>
          <p:nvPr/>
        </p:nvPicPr>
        <p:blipFill>
          <a:blip r:embed="rId7">
            <a:alphaModFix/>
          </a:blip>
          <a:stretch>
            <a:fillRect/>
          </a:stretch>
        </p:blipFill>
        <p:spPr>
          <a:xfrm>
            <a:off x="1587399" y="3521150"/>
            <a:ext cx="1597500" cy="1597500"/>
          </a:xfrm>
          <a:prstGeom prst="rect">
            <a:avLst/>
          </a:prstGeom>
          <a:noFill/>
          <a:ln>
            <a:noFill/>
          </a:ln>
        </p:spPr>
      </p:pic>
      <p:pic>
        <p:nvPicPr>
          <p:cNvPr id="185" name="Google Shape;185;p25"/>
          <p:cNvPicPr preferRelativeResize="0"/>
          <p:nvPr/>
        </p:nvPicPr>
        <p:blipFill>
          <a:blip r:embed="rId8">
            <a:alphaModFix/>
          </a:blip>
          <a:stretch>
            <a:fillRect/>
          </a:stretch>
        </p:blipFill>
        <p:spPr>
          <a:xfrm>
            <a:off x="3677449" y="1732038"/>
            <a:ext cx="1789122" cy="1789122"/>
          </a:xfrm>
          <a:prstGeom prst="rect">
            <a:avLst/>
          </a:prstGeom>
          <a:noFill/>
          <a:ln>
            <a:noFill/>
          </a:ln>
        </p:spPr>
      </p:pic>
      <p:pic>
        <p:nvPicPr>
          <p:cNvPr id="186" name="Google Shape;186;p25"/>
          <p:cNvPicPr preferRelativeResize="0"/>
          <p:nvPr/>
        </p:nvPicPr>
        <p:blipFill>
          <a:blip r:embed="rId9">
            <a:alphaModFix/>
          </a:blip>
          <a:stretch>
            <a:fillRect/>
          </a:stretch>
        </p:blipFill>
        <p:spPr>
          <a:xfrm>
            <a:off x="3491223" y="3315500"/>
            <a:ext cx="2008801" cy="2008801"/>
          </a:xfrm>
          <a:prstGeom prst="rect">
            <a:avLst/>
          </a:prstGeom>
          <a:noFill/>
          <a:ln>
            <a:noFill/>
          </a:ln>
        </p:spPr>
      </p:pic>
      <p:pic>
        <p:nvPicPr>
          <p:cNvPr id="187" name="Google Shape;187;p25"/>
          <p:cNvPicPr preferRelativeResize="0"/>
          <p:nvPr/>
        </p:nvPicPr>
        <p:blipFill>
          <a:blip r:embed="rId10">
            <a:alphaModFix/>
          </a:blip>
          <a:stretch>
            <a:fillRect/>
          </a:stretch>
        </p:blipFill>
        <p:spPr>
          <a:xfrm>
            <a:off x="6479625" y="492523"/>
            <a:ext cx="2430951" cy="1677350"/>
          </a:xfrm>
          <a:prstGeom prst="rect">
            <a:avLst/>
          </a:prstGeom>
          <a:noFill/>
          <a:ln>
            <a:noFill/>
          </a:ln>
        </p:spPr>
      </p:pic>
      <p:pic>
        <p:nvPicPr>
          <p:cNvPr id="188" name="Google Shape;188;p25"/>
          <p:cNvPicPr preferRelativeResize="0"/>
          <p:nvPr/>
        </p:nvPicPr>
        <p:blipFill rotWithShape="1">
          <a:blip r:embed="rId11">
            <a:alphaModFix/>
          </a:blip>
          <a:srcRect l="3953" t="20656" r="47533" b="7467"/>
          <a:stretch/>
        </p:blipFill>
        <p:spPr>
          <a:xfrm>
            <a:off x="5664212" y="2387388"/>
            <a:ext cx="1070623" cy="1586335"/>
          </a:xfrm>
          <a:prstGeom prst="rect">
            <a:avLst/>
          </a:prstGeom>
          <a:noFill/>
          <a:ln>
            <a:noFill/>
          </a:ln>
        </p:spPr>
      </p:pic>
      <p:pic>
        <p:nvPicPr>
          <p:cNvPr id="189" name="Google Shape;189;p25"/>
          <p:cNvPicPr preferRelativeResize="0"/>
          <p:nvPr/>
        </p:nvPicPr>
        <p:blipFill>
          <a:blip r:embed="rId12">
            <a:alphaModFix/>
          </a:blip>
          <a:stretch>
            <a:fillRect/>
          </a:stretch>
        </p:blipFill>
        <p:spPr>
          <a:xfrm>
            <a:off x="4918500" y="262175"/>
            <a:ext cx="1597500" cy="1597500"/>
          </a:xfrm>
          <a:prstGeom prst="rect">
            <a:avLst/>
          </a:prstGeom>
          <a:noFill/>
          <a:ln>
            <a:noFill/>
          </a:ln>
        </p:spPr>
      </p:pic>
      <p:pic>
        <p:nvPicPr>
          <p:cNvPr id="190" name="Google Shape;190;p25"/>
          <p:cNvPicPr preferRelativeResize="0"/>
          <p:nvPr/>
        </p:nvPicPr>
        <p:blipFill>
          <a:blip r:embed="rId13">
            <a:alphaModFix/>
          </a:blip>
          <a:stretch>
            <a:fillRect/>
          </a:stretch>
        </p:blipFill>
        <p:spPr>
          <a:xfrm>
            <a:off x="1882325" y="1730688"/>
            <a:ext cx="1597500" cy="1597500"/>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853"/>
        <p:cNvGrpSpPr/>
        <p:nvPr/>
      </p:nvGrpSpPr>
      <p:grpSpPr>
        <a:xfrm>
          <a:off x="0" y="0"/>
          <a:ext cx="0" cy="0"/>
          <a:chOff x="0" y="0"/>
          <a:chExt cx="0" cy="0"/>
        </a:xfrm>
      </p:grpSpPr>
      <p:sp>
        <p:nvSpPr>
          <p:cNvPr id="854" name="Google Shape;854;p70"/>
          <p:cNvSpPr txBox="1">
            <a:spLocks noGrp="1"/>
          </p:cNvSpPr>
          <p:nvPr>
            <p:ph type="title"/>
          </p:nvPr>
        </p:nvSpPr>
        <p:spPr>
          <a:xfrm>
            <a:off x="1003050" y="237988"/>
            <a:ext cx="76884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Software Updates</a:t>
            </a:r>
            <a:endParaRPr/>
          </a:p>
        </p:txBody>
      </p:sp>
      <p:sp>
        <p:nvSpPr>
          <p:cNvPr id="855" name="Google Shape;855;p70"/>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50</a:t>
            </a:fld>
            <a:endParaRPr/>
          </a:p>
        </p:txBody>
      </p:sp>
      <p:grpSp>
        <p:nvGrpSpPr>
          <p:cNvPr id="856" name="Google Shape;856;p70"/>
          <p:cNvGrpSpPr/>
          <p:nvPr/>
        </p:nvGrpSpPr>
        <p:grpSpPr>
          <a:xfrm>
            <a:off x="5168350" y="1556059"/>
            <a:ext cx="3863838" cy="1682379"/>
            <a:chOff x="5168350" y="1556059"/>
            <a:chExt cx="3863838" cy="1682379"/>
          </a:xfrm>
        </p:grpSpPr>
        <p:pic>
          <p:nvPicPr>
            <p:cNvPr id="857" name="Google Shape;857;p70"/>
            <p:cNvPicPr preferRelativeResize="0"/>
            <p:nvPr/>
          </p:nvPicPr>
          <p:blipFill>
            <a:blip r:embed="rId3">
              <a:alphaModFix/>
            </a:blip>
            <a:stretch>
              <a:fillRect/>
            </a:stretch>
          </p:blipFill>
          <p:spPr>
            <a:xfrm>
              <a:off x="6897560" y="2579938"/>
              <a:ext cx="605614" cy="658501"/>
            </a:xfrm>
            <a:prstGeom prst="rect">
              <a:avLst/>
            </a:prstGeom>
            <a:noFill/>
            <a:ln>
              <a:noFill/>
            </a:ln>
          </p:spPr>
        </p:pic>
        <p:sp>
          <p:nvSpPr>
            <p:cNvPr id="858" name="Google Shape;858;p70"/>
            <p:cNvSpPr txBox="1"/>
            <p:nvPr/>
          </p:nvSpPr>
          <p:spPr>
            <a:xfrm>
              <a:off x="7225588" y="1967025"/>
              <a:ext cx="1806600" cy="8958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1200"/>
                </a:spcAft>
                <a:buNone/>
              </a:pPr>
              <a:r>
                <a:rPr lang="en" b="1">
                  <a:solidFill>
                    <a:srgbClr val="673AB7"/>
                  </a:solidFill>
                  <a:latin typeface="Lato"/>
                  <a:ea typeface="Lato"/>
                  <a:cs typeface="Lato"/>
                  <a:sym typeface="Lato"/>
                </a:rPr>
                <a:t>Software update </a:t>
              </a:r>
              <a:r>
                <a:rPr lang="en" i="1">
                  <a:solidFill>
                    <a:schemeClr val="dk2"/>
                  </a:solidFill>
                  <a:latin typeface="Lato"/>
                  <a:ea typeface="Lato"/>
                  <a:cs typeface="Lato"/>
                  <a:sym typeface="Lato"/>
                </a:rPr>
                <a:t>is issued by the manufacturer</a:t>
              </a:r>
              <a:endParaRPr i="1">
                <a:solidFill>
                  <a:schemeClr val="dk2"/>
                </a:solidFill>
                <a:latin typeface="Lato"/>
                <a:ea typeface="Lato"/>
                <a:cs typeface="Lato"/>
                <a:sym typeface="Lato"/>
              </a:endParaRPr>
            </a:p>
          </p:txBody>
        </p:sp>
        <p:cxnSp>
          <p:nvCxnSpPr>
            <p:cNvPr id="859" name="Google Shape;859;p70"/>
            <p:cNvCxnSpPr>
              <a:stCxn id="860" idx="3"/>
              <a:endCxn id="857" idx="0"/>
            </p:cNvCxnSpPr>
            <p:nvPr/>
          </p:nvCxnSpPr>
          <p:spPr>
            <a:xfrm>
              <a:off x="5168350" y="1556059"/>
              <a:ext cx="2031900" cy="1023900"/>
            </a:xfrm>
            <a:prstGeom prst="curvedConnector2">
              <a:avLst/>
            </a:prstGeom>
            <a:noFill/>
            <a:ln w="9525" cap="flat" cmpd="sng">
              <a:solidFill>
                <a:schemeClr val="dk2"/>
              </a:solidFill>
              <a:prstDash val="solid"/>
              <a:round/>
              <a:headEnd type="none" w="med" len="med"/>
              <a:tailEnd type="stealth" w="med" len="med"/>
            </a:ln>
          </p:spPr>
        </p:cxnSp>
      </p:grpSp>
      <p:grpSp>
        <p:nvGrpSpPr>
          <p:cNvPr id="861" name="Google Shape;861;p70"/>
          <p:cNvGrpSpPr/>
          <p:nvPr/>
        </p:nvGrpSpPr>
        <p:grpSpPr>
          <a:xfrm>
            <a:off x="4192988" y="3238439"/>
            <a:ext cx="3007380" cy="1517774"/>
            <a:chOff x="4192988" y="3238439"/>
            <a:chExt cx="3007380" cy="1517774"/>
          </a:xfrm>
        </p:grpSpPr>
        <p:sp>
          <p:nvSpPr>
            <p:cNvPr id="862" name="Google Shape;862;p70"/>
            <p:cNvSpPr/>
            <p:nvPr/>
          </p:nvSpPr>
          <p:spPr>
            <a:xfrm>
              <a:off x="4390825" y="3726688"/>
              <a:ext cx="704100" cy="658500"/>
            </a:xfrm>
            <a:prstGeom prst="wave">
              <a:avLst>
                <a:gd name="adj1" fmla="val 12500"/>
                <a:gd name="adj2" fmla="val 0"/>
              </a:avLst>
            </a:prstGeom>
            <a:solidFill>
              <a:schemeClr val="lt2"/>
            </a:solidFill>
            <a:ln w="9525" cap="flat" cmpd="sng">
              <a:solidFill>
                <a:srgbClr val="F64848"/>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a:solidFill>
                    <a:srgbClr val="F64848"/>
                  </a:solidFill>
                  <a:latin typeface="Fira Code"/>
                  <a:ea typeface="Fira Code"/>
                  <a:cs typeface="Fira Code"/>
                  <a:sym typeface="Fira Code"/>
                </a:rPr>
                <a:t>v1.0</a:t>
              </a:r>
              <a:endParaRPr>
                <a:solidFill>
                  <a:srgbClr val="F64848"/>
                </a:solidFill>
                <a:latin typeface="Fira Code"/>
                <a:ea typeface="Fira Code"/>
                <a:cs typeface="Fira Code"/>
                <a:sym typeface="Fira Code"/>
              </a:endParaRPr>
            </a:p>
          </p:txBody>
        </p:sp>
        <p:sp>
          <p:nvSpPr>
            <p:cNvPr id="863" name="Google Shape;863;p70"/>
            <p:cNvSpPr/>
            <p:nvPr/>
          </p:nvSpPr>
          <p:spPr>
            <a:xfrm>
              <a:off x="4192988" y="4097713"/>
              <a:ext cx="704100" cy="658500"/>
            </a:xfrm>
            <a:prstGeom prst="wave">
              <a:avLst>
                <a:gd name="adj1" fmla="val 12500"/>
                <a:gd name="adj2" fmla="val 0"/>
              </a:avLst>
            </a:prstGeom>
            <a:solidFill>
              <a:schemeClr val="lt2"/>
            </a:solidFill>
            <a:ln w="9525" cap="flat" cmpd="sng">
              <a:solidFill>
                <a:srgbClr val="43976C"/>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a:solidFill>
                    <a:srgbClr val="74C787"/>
                  </a:solidFill>
                  <a:latin typeface="Fira Code"/>
                  <a:ea typeface="Fira Code"/>
                  <a:cs typeface="Fira Code"/>
                  <a:sym typeface="Fira Code"/>
                </a:rPr>
                <a:t>v2.0</a:t>
              </a:r>
              <a:endParaRPr>
                <a:solidFill>
                  <a:srgbClr val="74C787"/>
                </a:solidFill>
                <a:latin typeface="Fira Code"/>
                <a:ea typeface="Fira Code"/>
                <a:cs typeface="Fira Code"/>
                <a:sym typeface="Fira Code"/>
              </a:endParaRPr>
            </a:p>
          </p:txBody>
        </p:sp>
        <p:cxnSp>
          <p:nvCxnSpPr>
            <p:cNvPr id="864" name="Google Shape;864;p70"/>
            <p:cNvCxnSpPr>
              <a:stCxn id="857" idx="2"/>
              <a:endCxn id="863" idx="3"/>
            </p:cNvCxnSpPr>
            <p:nvPr/>
          </p:nvCxnSpPr>
          <p:spPr>
            <a:xfrm rot="5400000">
              <a:off x="5454367" y="2681039"/>
              <a:ext cx="1188600" cy="2303400"/>
            </a:xfrm>
            <a:prstGeom prst="curvedConnector2">
              <a:avLst/>
            </a:prstGeom>
            <a:noFill/>
            <a:ln w="9525" cap="flat" cmpd="sng">
              <a:solidFill>
                <a:schemeClr val="dk2"/>
              </a:solidFill>
              <a:prstDash val="solid"/>
              <a:round/>
              <a:headEnd type="none" w="med" len="med"/>
              <a:tailEnd type="stealth" w="med" len="med"/>
            </a:ln>
          </p:spPr>
        </p:cxnSp>
      </p:grpSp>
      <p:sp>
        <p:nvSpPr>
          <p:cNvPr id="865" name="Google Shape;865;p70"/>
          <p:cNvSpPr txBox="1"/>
          <p:nvPr/>
        </p:nvSpPr>
        <p:spPr>
          <a:xfrm>
            <a:off x="6694252" y="4056675"/>
            <a:ext cx="2069400" cy="895800"/>
          </a:xfrm>
          <a:prstGeom prst="rect">
            <a:avLst/>
          </a:prstGeom>
          <a:solidFill>
            <a:srgbClr val="E3D7FA"/>
          </a:solid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1200"/>
              </a:spcAft>
              <a:buNone/>
            </a:pPr>
            <a:r>
              <a:rPr lang="en" i="1">
                <a:solidFill>
                  <a:schemeClr val="dk2"/>
                </a:solidFill>
                <a:latin typeface="Lato"/>
                <a:ea typeface="Lato"/>
                <a:cs typeface="Lato"/>
                <a:sym typeface="Lato"/>
              </a:rPr>
              <a:t>Tip</a:t>
            </a:r>
            <a:r>
              <a:rPr lang="en">
                <a:solidFill>
                  <a:schemeClr val="dk2"/>
                </a:solidFill>
                <a:latin typeface="Lato"/>
                <a:ea typeface="Lato"/>
                <a:cs typeface="Lato"/>
                <a:sym typeface="Lato"/>
              </a:rPr>
              <a:t>: if your device supports automatic updates, turn them on!</a:t>
            </a:r>
            <a:endParaRPr>
              <a:solidFill>
                <a:schemeClr val="dk2"/>
              </a:solidFill>
              <a:latin typeface="Lato"/>
              <a:ea typeface="Lato"/>
              <a:cs typeface="Lato"/>
              <a:sym typeface="Lato"/>
            </a:endParaRPr>
          </a:p>
        </p:txBody>
      </p:sp>
      <p:sp>
        <p:nvSpPr>
          <p:cNvPr id="866" name="Google Shape;866;p70"/>
          <p:cNvSpPr txBox="1"/>
          <p:nvPr/>
        </p:nvSpPr>
        <p:spPr>
          <a:xfrm>
            <a:off x="3830475" y="2926300"/>
            <a:ext cx="1850400" cy="6480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1200"/>
              </a:spcAft>
              <a:buNone/>
            </a:pPr>
            <a:r>
              <a:rPr lang="en" i="1">
                <a:solidFill>
                  <a:schemeClr val="dk2"/>
                </a:solidFill>
                <a:latin typeface="Lato"/>
                <a:ea typeface="Lato"/>
                <a:cs typeface="Lato"/>
                <a:sym typeface="Lato"/>
              </a:rPr>
              <a:t>New software prevents vulnerability</a:t>
            </a:r>
            <a:endParaRPr i="1"/>
          </a:p>
        </p:txBody>
      </p:sp>
      <p:cxnSp>
        <p:nvCxnSpPr>
          <p:cNvPr id="867" name="Google Shape;867;p70"/>
          <p:cNvCxnSpPr>
            <a:stCxn id="863" idx="1"/>
            <a:endCxn id="868" idx="2"/>
          </p:cNvCxnSpPr>
          <p:nvPr/>
        </p:nvCxnSpPr>
        <p:spPr>
          <a:xfrm rot="10800000">
            <a:off x="2415488" y="3878263"/>
            <a:ext cx="1777500" cy="548700"/>
          </a:xfrm>
          <a:prstGeom prst="curvedConnector2">
            <a:avLst/>
          </a:prstGeom>
          <a:noFill/>
          <a:ln w="9525" cap="flat" cmpd="sng">
            <a:solidFill>
              <a:schemeClr val="dk2"/>
            </a:solidFill>
            <a:prstDash val="solid"/>
            <a:round/>
            <a:headEnd type="none" w="med" len="med"/>
            <a:tailEnd type="stealth" w="med" len="med"/>
          </a:ln>
        </p:spPr>
      </p:cxnSp>
      <p:grpSp>
        <p:nvGrpSpPr>
          <p:cNvPr id="869" name="Google Shape;869;p70"/>
          <p:cNvGrpSpPr/>
          <p:nvPr/>
        </p:nvGrpSpPr>
        <p:grpSpPr>
          <a:xfrm>
            <a:off x="1667350" y="773197"/>
            <a:ext cx="4498029" cy="1469309"/>
            <a:chOff x="1667350" y="773197"/>
            <a:chExt cx="4498029" cy="1469309"/>
          </a:xfrm>
        </p:grpSpPr>
        <p:grpSp>
          <p:nvGrpSpPr>
            <p:cNvPr id="870" name="Google Shape;870;p70"/>
            <p:cNvGrpSpPr/>
            <p:nvPr/>
          </p:nvGrpSpPr>
          <p:grpSpPr>
            <a:xfrm>
              <a:off x="5254723" y="773197"/>
              <a:ext cx="910656" cy="658476"/>
              <a:chOff x="5254723" y="773197"/>
              <a:chExt cx="910656" cy="658476"/>
            </a:xfrm>
          </p:grpSpPr>
          <p:sp>
            <p:nvSpPr>
              <p:cNvPr id="871" name="Google Shape;871;p70"/>
              <p:cNvSpPr/>
              <p:nvPr/>
            </p:nvSpPr>
            <p:spPr>
              <a:xfrm>
                <a:off x="5254723" y="773197"/>
                <a:ext cx="910656" cy="658476"/>
              </a:xfrm>
              <a:prstGeom prst="cloud">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72" name="Google Shape;872;p70"/>
              <p:cNvPicPr preferRelativeResize="0"/>
              <p:nvPr/>
            </p:nvPicPr>
            <p:blipFill>
              <a:blip r:embed="rId4">
                <a:alphaModFix/>
              </a:blip>
              <a:stretch>
                <a:fillRect/>
              </a:stretch>
            </p:blipFill>
            <p:spPr>
              <a:xfrm>
                <a:off x="5407250" y="799642"/>
                <a:ext cx="605599" cy="605599"/>
              </a:xfrm>
              <a:prstGeom prst="rect">
                <a:avLst/>
              </a:prstGeom>
              <a:noFill/>
              <a:ln>
                <a:noFill/>
              </a:ln>
            </p:spPr>
          </p:pic>
        </p:grpSp>
        <p:grpSp>
          <p:nvGrpSpPr>
            <p:cNvPr id="873" name="Google Shape;873;p70"/>
            <p:cNvGrpSpPr/>
            <p:nvPr/>
          </p:nvGrpSpPr>
          <p:grpSpPr>
            <a:xfrm>
              <a:off x="1667350" y="869600"/>
              <a:ext cx="3501000" cy="1372906"/>
              <a:chOff x="1667350" y="869600"/>
              <a:chExt cx="3501000" cy="1372906"/>
            </a:xfrm>
          </p:grpSpPr>
          <p:pic>
            <p:nvPicPr>
              <p:cNvPr id="860" name="Google Shape;860;p70"/>
              <p:cNvPicPr preferRelativeResize="0"/>
              <p:nvPr/>
            </p:nvPicPr>
            <p:blipFill>
              <a:blip r:embed="rId5">
                <a:alphaModFix/>
              </a:blip>
              <a:stretch>
                <a:fillRect/>
              </a:stretch>
            </p:blipFill>
            <p:spPr>
              <a:xfrm>
                <a:off x="3975650" y="869612"/>
                <a:ext cx="1192700" cy="1372894"/>
              </a:xfrm>
              <a:prstGeom prst="rect">
                <a:avLst/>
              </a:prstGeom>
              <a:noFill/>
              <a:ln>
                <a:noFill/>
              </a:ln>
            </p:spPr>
          </p:pic>
          <p:grpSp>
            <p:nvGrpSpPr>
              <p:cNvPr id="874" name="Google Shape;874;p70"/>
              <p:cNvGrpSpPr/>
              <p:nvPr/>
            </p:nvGrpSpPr>
            <p:grpSpPr>
              <a:xfrm>
                <a:off x="1667350" y="869600"/>
                <a:ext cx="2308249" cy="1070451"/>
                <a:chOff x="1667350" y="869600"/>
                <a:chExt cx="2308249" cy="1070451"/>
              </a:xfrm>
            </p:grpSpPr>
            <p:sp>
              <p:nvSpPr>
                <p:cNvPr id="875" name="Google Shape;875;p70"/>
                <p:cNvSpPr txBox="1"/>
                <p:nvPr/>
              </p:nvSpPr>
              <p:spPr>
                <a:xfrm>
                  <a:off x="1667350" y="869600"/>
                  <a:ext cx="2069400" cy="6480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1200"/>
                    </a:spcAft>
                    <a:buNone/>
                  </a:pPr>
                  <a:r>
                    <a:rPr lang="en" i="1">
                      <a:solidFill>
                        <a:schemeClr val="dk2"/>
                      </a:solidFill>
                      <a:latin typeface="Lato"/>
                      <a:ea typeface="Lato"/>
                      <a:cs typeface="Lato"/>
                      <a:sym typeface="Lato"/>
                    </a:rPr>
                    <a:t>Device manufacturer identifies vulnerability</a:t>
                  </a:r>
                  <a:endParaRPr i="1">
                    <a:solidFill>
                      <a:schemeClr val="dk2"/>
                    </a:solidFill>
                    <a:latin typeface="Lato"/>
                    <a:ea typeface="Lato"/>
                    <a:cs typeface="Lato"/>
                    <a:sym typeface="Lato"/>
                  </a:endParaRPr>
                </a:p>
              </p:txBody>
            </p:sp>
            <p:cxnSp>
              <p:nvCxnSpPr>
                <p:cNvPr id="876" name="Google Shape;876;p70"/>
                <p:cNvCxnSpPr>
                  <a:stCxn id="868" idx="0"/>
                  <a:endCxn id="860" idx="1"/>
                </p:cNvCxnSpPr>
                <p:nvPr/>
              </p:nvCxnSpPr>
              <p:spPr>
                <a:xfrm rot="-5400000">
                  <a:off x="3003599" y="968051"/>
                  <a:ext cx="384000" cy="1560000"/>
                </a:xfrm>
                <a:prstGeom prst="curvedConnector2">
                  <a:avLst/>
                </a:prstGeom>
                <a:noFill/>
                <a:ln w="9525" cap="flat" cmpd="sng">
                  <a:solidFill>
                    <a:schemeClr val="dk2"/>
                  </a:solidFill>
                  <a:prstDash val="solid"/>
                  <a:round/>
                  <a:headEnd type="none" w="med" len="med"/>
                  <a:tailEnd type="stealth" w="med" len="med"/>
                </a:ln>
              </p:spPr>
            </p:cxnSp>
          </p:grpSp>
        </p:grpSp>
      </p:grpSp>
      <p:grpSp>
        <p:nvGrpSpPr>
          <p:cNvPr id="877" name="Google Shape;877;p70"/>
          <p:cNvGrpSpPr/>
          <p:nvPr/>
        </p:nvGrpSpPr>
        <p:grpSpPr>
          <a:xfrm>
            <a:off x="80982" y="1940051"/>
            <a:ext cx="3209366" cy="2934824"/>
            <a:chOff x="80982" y="1940051"/>
            <a:chExt cx="3209366" cy="2934824"/>
          </a:xfrm>
        </p:grpSpPr>
        <p:grpSp>
          <p:nvGrpSpPr>
            <p:cNvPr id="878" name="Google Shape;878;p70"/>
            <p:cNvGrpSpPr/>
            <p:nvPr/>
          </p:nvGrpSpPr>
          <p:grpSpPr>
            <a:xfrm>
              <a:off x="80982" y="2646525"/>
              <a:ext cx="2855891" cy="2228350"/>
              <a:chOff x="80982" y="2646525"/>
              <a:chExt cx="2855891" cy="2228350"/>
            </a:xfrm>
          </p:grpSpPr>
          <p:pic>
            <p:nvPicPr>
              <p:cNvPr id="879" name="Google Shape;879;p70"/>
              <p:cNvPicPr preferRelativeResize="0"/>
              <p:nvPr/>
            </p:nvPicPr>
            <p:blipFill>
              <a:blip r:embed="rId6">
                <a:alphaModFix/>
              </a:blip>
              <a:stretch>
                <a:fillRect/>
              </a:stretch>
            </p:blipFill>
            <p:spPr>
              <a:xfrm>
                <a:off x="1981850" y="2646525"/>
                <a:ext cx="955023" cy="688303"/>
              </a:xfrm>
              <a:prstGeom prst="rect">
                <a:avLst/>
              </a:prstGeom>
              <a:noFill/>
              <a:ln>
                <a:noFill/>
              </a:ln>
            </p:spPr>
          </p:pic>
          <p:grpSp>
            <p:nvGrpSpPr>
              <p:cNvPr id="880" name="Google Shape;880;p70"/>
              <p:cNvGrpSpPr/>
              <p:nvPr/>
            </p:nvGrpSpPr>
            <p:grpSpPr>
              <a:xfrm>
                <a:off x="80982" y="2907200"/>
                <a:ext cx="1982400" cy="1967675"/>
                <a:chOff x="80982" y="2907200"/>
                <a:chExt cx="1982400" cy="1967675"/>
              </a:xfrm>
            </p:grpSpPr>
            <p:pic>
              <p:nvPicPr>
                <p:cNvPr id="881" name="Google Shape;881;p70"/>
                <p:cNvPicPr preferRelativeResize="0"/>
                <p:nvPr/>
              </p:nvPicPr>
              <p:blipFill>
                <a:blip r:embed="rId4">
                  <a:alphaModFix/>
                </a:blip>
                <a:stretch>
                  <a:fillRect/>
                </a:stretch>
              </p:blipFill>
              <p:spPr>
                <a:xfrm>
                  <a:off x="182626" y="2907200"/>
                  <a:ext cx="910651" cy="910651"/>
                </a:xfrm>
                <a:prstGeom prst="rect">
                  <a:avLst/>
                </a:prstGeom>
                <a:noFill/>
                <a:ln>
                  <a:noFill/>
                </a:ln>
              </p:spPr>
            </p:pic>
            <p:cxnSp>
              <p:nvCxnSpPr>
                <p:cNvPr id="882" name="Google Shape;882;p70"/>
                <p:cNvCxnSpPr>
                  <a:stCxn id="881" idx="3"/>
                  <a:endCxn id="879" idx="1"/>
                </p:cNvCxnSpPr>
                <p:nvPr/>
              </p:nvCxnSpPr>
              <p:spPr>
                <a:xfrm rot="10800000" flipH="1">
                  <a:off x="1093276" y="2990825"/>
                  <a:ext cx="888600" cy="371700"/>
                </a:xfrm>
                <a:prstGeom prst="curvedConnector3">
                  <a:avLst>
                    <a:gd name="adj1" fmla="val 49999"/>
                  </a:avLst>
                </a:prstGeom>
                <a:noFill/>
                <a:ln w="9525" cap="flat" cmpd="sng">
                  <a:solidFill>
                    <a:srgbClr val="F64848"/>
                  </a:solidFill>
                  <a:prstDash val="lgDash"/>
                  <a:round/>
                  <a:headEnd type="none" w="med" len="med"/>
                  <a:tailEnd type="stealth" w="med" len="med"/>
                </a:ln>
              </p:spPr>
            </p:cxnSp>
            <p:sp>
              <p:nvSpPr>
                <p:cNvPr id="883" name="Google Shape;883;p70"/>
                <p:cNvSpPr txBox="1"/>
                <p:nvPr/>
              </p:nvSpPr>
              <p:spPr>
                <a:xfrm>
                  <a:off x="80982" y="3979075"/>
                  <a:ext cx="1982400" cy="8958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1200"/>
                    </a:spcAft>
                    <a:buNone/>
                  </a:pPr>
                  <a:r>
                    <a:rPr lang="en" i="1">
                      <a:solidFill>
                        <a:schemeClr val="dk2"/>
                      </a:solidFill>
                      <a:latin typeface="Lato"/>
                      <a:ea typeface="Lato"/>
                      <a:cs typeface="Lato"/>
                      <a:sym typeface="Lato"/>
                    </a:rPr>
                    <a:t>Adversary remotely accesses device using a software vulnerability</a:t>
                  </a:r>
                  <a:endParaRPr i="1"/>
                </a:p>
              </p:txBody>
            </p:sp>
          </p:grpSp>
        </p:grpSp>
        <p:pic>
          <p:nvPicPr>
            <p:cNvPr id="868" name="Google Shape;868;p70"/>
            <p:cNvPicPr preferRelativeResize="0"/>
            <p:nvPr/>
          </p:nvPicPr>
          <p:blipFill>
            <a:blip r:embed="rId7">
              <a:alphaModFix/>
            </a:blip>
            <a:stretch>
              <a:fillRect/>
            </a:stretch>
          </p:blipFill>
          <p:spPr>
            <a:xfrm>
              <a:off x="1540850" y="1940051"/>
              <a:ext cx="1749498" cy="1938298"/>
            </a:xfrm>
            <a:prstGeom prst="rect">
              <a:avLst/>
            </a:prstGeom>
            <a:noFill/>
            <a:ln>
              <a:noFill/>
            </a:ln>
          </p:spPr>
        </p:pic>
      </p:grpSp>
      <p:sp>
        <p:nvSpPr>
          <p:cNvPr id="884" name="Google Shape;884;p70"/>
          <p:cNvSpPr txBox="1"/>
          <p:nvPr/>
        </p:nvSpPr>
        <p:spPr>
          <a:xfrm>
            <a:off x="1105550" y="2926300"/>
            <a:ext cx="493800" cy="8004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4000" b="1">
                <a:solidFill>
                  <a:srgbClr val="74C787"/>
                </a:solidFill>
                <a:latin typeface="Lato"/>
                <a:ea typeface="Lato"/>
                <a:cs typeface="Lato"/>
                <a:sym typeface="Lato"/>
              </a:rPr>
              <a:t>X</a:t>
            </a:r>
            <a:endParaRPr sz="4000" b="1">
              <a:solidFill>
                <a:srgbClr val="74C787"/>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7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6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5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6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6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8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6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Shape 888"/>
        <p:cNvGrpSpPr/>
        <p:nvPr/>
      </p:nvGrpSpPr>
      <p:grpSpPr>
        <a:xfrm>
          <a:off x="0" y="0"/>
          <a:ext cx="0" cy="0"/>
          <a:chOff x="0" y="0"/>
          <a:chExt cx="0" cy="0"/>
        </a:xfrm>
      </p:grpSpPr>
      <p:pic>
        <p:nvPicPr>
          <p:cNvPr id="889" name="Google Shape;889;p71"/>
          <p:cNvPicPr preferRelativeResize="0"/>
          <p:nvPr/>
        </p:nvPicPr>
        <p:blipFill>
          <a:blip r:embed="rId3">
            <a:alphaModFix/>
          </a:blip>
          <a:stretch>
            <a:fillRect/>
          </a:stretch>
        </p:blipFill>
        <p:spPr>
          <a:xfrm>
            <a:off x="1913163" y="1182864"/>
            <a:ext cx="1749498" cy="1938298"/>
          </a:xfrm>
          <a:prstGeom prst="rect">
            <a:avLst/>
          </a:prstGeom>
          <a:noFill/>
          <a:ln>
            <a:noFill/>
          </a:ln>
        </p:spPr>
      </p:pic>
      <p:sp>
        <p:nvSpPr>
          <p:cNvPr id="890" name="Google Shape;890;p71"/>
          <p:cNvSpPr txBox="1">
            <a:spLocks noGrp="1"/>
          </p:cNvSpPr>
          <p:nvPr>
            <p:ph type="title"/>
          </p:nvPr>
        </p:nvSpPr>
        <p:spPr>
          <a:xfrm>
            <a:off x="1003050" y="237988"/>
            <a:ext cx="76884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Defend against remote attacks: software updates</a:t>
            </a:r>
            <a:endParaRPr/>
          </a:p>
        </p:txBody>
      </p:sp>
      <p:sp>
        <p:nvSpPr>
          <p:cNvPr id="891" name="Google Shape;891;p71"/>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51</a:t>
            </a:fld>
            <a:endParaRPr/>
          </a:p>
        </p:txBody>
      </p:sp>
      <p:pic>
        <p:nvPicPr>
          <p:cNvPr id="892" name="Google Shape;892;p71"/>
          <p:cNvPicPr preferRelativeResize="0"/>
          <p:nvPr/>
        </p:nvPicPr>
        <p:blipFill>
          <a:blip r:embed="rId4">
            <a:alphaModFix/>
          </a:blip>
          <a:stretch>
            <a:fillRect/>
          </a:stretch>
        </p:blipFill>
        <p:spPr>
          <a:xfrm>
            <a:off x="4733610" y="2775350"/>
            <a:ext cx="605614" cy="658501"/>
          </a:xfrm>
          <a:prstGeom prst="rect">
            <a:avLst/>
          </a:prstGeom>
          <a:noFill/>
          <a:ln>
            <a:noFill/>
          </a:ln>
        </p:spPr>
      </p:pic>
      <p:pic>
        <p:nvPicPr>
          <p:cNvPr id="893" name="Google Shape;893;p71"/>
          <p:cNvPicPr preferRelativeResize="0"/>
          <p:nvPr/>
        </p:nvPicPr>
        <p:blipFill>
          <a:blip r:embed="rId5">
            <a:alphaModFix/>
          </a:blip>
          <a:stretch>
            <a:fillRect/>
          </a:stretch>
        </p:blipFill>
        <p:spPr>
          <a:xfrm>
            <a:off x="2191562" y="2056600"/>
            <a:ext cx="1192699" cy="859600"/>
          </a:xfrm>
          <a:prstGeom prst="rect">
            <a:avLst/>
          </a:prstGeom>
          <a:noFill/>
          <a:ln>
            <a:noFill/>
          </a:ln>
        </p:spPr>
      </p:pic>
      <p:pic>
        <p:nvPicPr>
          <p:cNvPr id="894" name="Google Shape;894;p71"/>
          <p:cNvPicPr preferRelativeResize="0"/>
          <p:nvPr/>
        </p:nvPicPr>
        <p:blipFill>
          <a:blip r:embed="rId6">
            <a:alphaModFix/>
          </a:blip>
          <a:stretch>
            <a:fillRect/>
          </a:stretch>
        </p:blipFill>
        <p:spPr>
          <a:xfrm>
            <a:off x="480975" y="2008887"/>
            <a:ext cx="955024" cy="955024"/>
          </a:xfrm>
          <a:prstGeom prst="rect">
            <a:avLst/>
          </a:prstGeom>
          <a:noFill/>
          <a:ln>
            <a:noFill/>
          </a:ln>
        </p:spPr>
      </p:pic>
      <p:cxnSp>
        <p:nvCxnSpPr>
          <p:cNvPr id="895" name="Google Shape;895;p71"/>
          <p:cNvCxnSpPr>
            <a:stCxn id="894" idx="3"/>
            <a:endCxn id="893" idx="1"/>
          </p:cNvCxnSpPr>
          <p:nvPr/>
        </p:nvCxnSpPr>
        <p:spPr>
          <a:xfrm>
            <a:off x="1435999" y="2486399"/>
            <a:ext cx="755700" cy="600"/>
          </a:xfrm>
          <a:prstGeom prst="curvedConnector3">
            <a:avLst>
              <a:gd name="adj1" fmla="val 49991"/>
            </a:avLst>
          </a:prstGeom>
          <a:noFill/>
          <a:ln w="9525" cap="flat" cmpd="sng">
            <a:solidFill>
              <a:srgbClr val="F64848"/>
            </a:solidFill>
            <a:prstDash val="lgDash"/>
            <a:round/>
            <a:headEnd type="none" w="med" len="med"/>
            <a:tailEnd type="stealth" w="med" len="med"/>
          </a:ln>
        </p:spPr>
      </p:cxnSp>
      <p:sp>
        <p:nvSpPr>
          <p:cNvPr id="896" name="Google Shape;896;p71"/>
          <p:cNvSpPr/>
          <p:nvPr/>
        </p:nvSpPr>
        <p:spPr>
          <a:xfrm>
            <a:off x="2435838" y="3299000"/>
            <a:ext cx="704100" cy="658500"/>
          </a:xfrm>
          <a:prstGeom prst="wave">
            <a:avLst>
              <a:gd name="adj1" fmla="val 12500"/>
              <a:gd name="adj2" fmla="val 0"/>
            </a:avLst>
          </a:prstGeom>
          <a:solidFill>
            <a:schemeClr val="lt2"/>
          </a:solidFill>
          <a:ln w="9525" cap="flat" cmpd="sng">
            <a:solidFill>
              <a:srgbClr val="F64848"/>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a:solidFill>
                  <a:srgbClr val="F64848"/>
                </a:solidFill>
                <a:latin typeface="Fira Code"/>
                <a:ea typeface="Fira Code"/>
                <a:cs typeface="Fira Code"/>
                <a:sym typeface="Fira Code"/>
              </a:rPr>
              <a:t>v1.0</a:t>
            </a:r>
            <a:endParaRPr>
              <a:solidFill>
                <a:srgbClr val="F64848"/>
              </a:solidFill>
              <a:latin typeface="Fira Code"/>
              <a:ea typeface="Fira Code"/>
              <a:cs typeface="Fira Code"/>
              <a:sym typeface="Fira Code"/>
            </a:endParaRPr>
          </a:p>
        </p:txBody>
      </p:sp>
      <p:sp>
        <p:nvSpPr>
          <p:cNvPr id="897" name="Google Shape;897;p71"/>
          <p:cNvSpPr txBox="1"/>
          <p:nvPr/>
        </p:nvSpPr>
        <p:spPr>
          <a:xfrm>
            <a:off x="4133113" y="3533075"/>
            <a:ext cx="1806600" cy="8958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1200"/>
              </a:spcAft>
              <a:buNone/>
            </a:pPr>
            <a:r>
              <a:rPr lang="en" b="1">
                <a:solidFill>
                  <a:srgbClr val="673AB7"/>
                </a:solidFill>
                <a:latin typeface="Lato"/>
                <a:ea typeface="Lato"/>
                <a:cs typeface="Lato"/>
                <a:sym typeface="Lato"/>
              </a:rPr>
              <a:t>Software update </a:t>
            </a:r>
            <a:r>
              <a:rPr lang="en" i="1">
                <a:solidFill>
                  <a:schemeClr val="dk2"/>
                </a:solidFill>
                <a:latin typeface="Lato"/>
                <a:ea typeface="Lato"/>
                <a:cs typeface="Lato"/>
                <a:sym typeface="Lato"/>
              </a:rPr>
              <a:t>is issued by the manufacturer</a:t>
            </a:r>
            <a:endParaRPr i="1">
              <a:solidFill>
                <a:schemeClr val="dk2"/>
              </a:solidFill>
              <a:latin typeface="Lato"/>
              <a:ea typeface="Lato"/>
              <a:cs typeface="Lato"/>
              <a:sym typeface="Lato"/>
            </a:endParaRPr>
          </a:p>
        </p:txBody>
      </p:sp>
      <p:pic>
        <p:nvPicPr>
          <p:cNvPr id="898" name="Google Shape;898;p71"/>
          <p:cNvPicPr preferRelativeResize="0"/>
          <p:nvPr/>
        </p:nvPicPr>
        <p:blipFill>
          <a:blip r:embed="rId7">
            <a:alphaModFix/>
          </a:blip>
          <a:stretch>
            <a:fillRect/>
          </a:stretch>
        </p:blipFill>
        <p:spPr>
          <a:xfrm>
            <a:off x="5650848" y="977926"/>
            <a:ext cx="1683877" cy="1938276"/>
          </a:xfrm>
          <a:prstGeom prst="rect">
            <a:avLst/>
          </a:prstGeom>
          <a:noFill/>
          <a:ln>
            <a:noFill/>
          </a:ln>
        </p:spPr>
      </p:pic>
      <p:sp>
        <p:nvSpPr>
          <p:cNvPr id="899" name="Google Shape;899;p71"/>
          <p:cNvSpPr/>
          <p:nvPr/>
        </p:nvSpPr>
        <p:spPr>
          <a:xfrm>
            <a:off x="2584150" y="3493675"/>
            <a:ext cx="704100" cy="658500"/>
          </a:xfrm>
          <a:prstGeom prst="wave">
            <a:avLst>
              <a:gd name="adj1" fmla="val 12500"/>
              <a:gd name="adj2" fmla="val 0"/>
            </a:avLst>
          </a:prstGeom>
          <a:solidFill>
            <a:schemeClr val="lt2"/>
          </a:solidFill>
          <a:ln w="9525" cap="flat" cmpd="sng">
            <a:solidFill>
              <a:srgbClr val="43976C"/>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a:solidFill>
                  <a:srgbClr val="74C787"/>
                </a:solidFill>
                <a:latin typeface="Fira Code"/>
                <a:ea typeface="Fira Code"/>
                <a:cs typeface="Fira Code"/>
                <a:sym typeface="Fira Code"/>
              </a:rPr>
              <a:t>v2.0</a:t>
            </a:r>
            <a:endParaRPr>
              <a:solidFill>
                <a:srgbClr val="74C787"/>
              </a:solidFill>
              <a:latin typeface="Fira Code"/>
              <a:ea typeface="Fira Code"/>
              <a:cs typeface="Fira Code"/>
              <a:sym typeface="Fira Code"/>
            </a:endParaRPr>
          </a:p>
        </p:txBody>
      </p:sp>
      <p:cxnSp>
        <p:nvCxnSpPr>
          <p:cNvPr id="900" name="Google Shape;900;p71"/>
          <p:cNvCxnSpPr>
            <a:stCxn id="898" idx="2"/>
            <a:endCxn id="892" idx="3"/>
          </p:cNvCxnSpPr>
          <p:nvPr/>
        </p:nvCxnSpPr>
        <p:spPr>
          <a:xfrm rot="5400000">
            <a:off x="5821837" y="2433652"/>
            <a:ext cx="188400" cy="1153500"/>
          </a:xfrm>
          <a:prstGeom prst="curvedConnector2">
            <a:avLst/>
          </a:prstGeom>
          <a:noFill/>
          <a:ln w="9525" cap="flat" cmpd="sng">
            <a:solidFill>
              <a:schemeClr val="dk2"/>
            </a:solidFill>
            <a:prstDash val="solid"/>
            <a:round/>
            <a:headEnd type="none" w="med" len="med"/>
            <a:tailEnd type="stealth" w="med" len="med"/>
          </a:ln>
        </p:spPr>
      </p:cxnSp>
      <p:cxnSp>
        <p:nvCxnSpPr>
          <p:cNvPr id="901" name="Google Shape;901;p71"/>
          <p:cNvCxnSpPr>
            <a:stCxn id="892" idx="1"/>
            <a:endCxn id="899" idx="3"/>
          </p:cNvCxnSpPr>
          <p:nvPr/>
        </p:nvCxnSpPr>
        <p:spPr>
          <a:xfrm flipH="1">
            <a:off x="3288210" y="3104601"/>
            <a:ext cx="1445400" cy="718200"/>
          </a:xfrm>
          <a:prstGeom prst="curvedConnector3">
            <a:avLst>
              <a:gd name="adj1" fmla="val 49999"/>
            </a:avLst>
          </a:prstGeom>
          <a:noFill/>
          <a:ln w="9525" cap="flat" cmpd="sng">
            <a:solidFill>
              <a:schemeClr val="dk2"/>
            </a:solidFill>
            <a:prstDash val="solid"/>
            <a:round/>
            <a:headEnd type="none" w="med" len="med"/>
            <a:tailEnd type="stealth" w="med" len="med"/>
          </a:ln>
        </p:spPr>
      </p:cxnSp>
      <p:sp>
        <p:nvSpPr>
          <p:cNvPr id="902" name="Google Shape;902;p71"/>
          <p:cNvSpPr txBox="1"/>
          <p:nvPr/>
        </p:nvSpPr>
        <p:spPr>
          <a:xfrm>
            <a:off x="1566863" y="2209338"/>
            <a:ext cx="493800" cy="554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2400" b="1">
                <a:solidFill>
                  <a:srgbClr val="74C787"/>
                </a:solidFill>
                <a:latin typeface="Lato"/>
                <a:ea typeface="Lato"/>
                <a:cs typeface="Lato"/>
                <a:sym typeface="Lato"/>
              </a:rPr>
              <a:t>X</a:t>
            </a:r>
            <a:endParaRPr sz="2400" b="1">
              <a:solidFill>
                <a:srgbClr val="74C787"/>
              </a:solidFill>
            </a:endParaRPr>
          </a:p>
        </p:txBody>
      </p:sp>
      <p:sp>
        <p:nvSpPr>
          <p:cNvPr id="903" name="Google Shape;903;p71"/>
          <p:cNvSpPr txBox="1"/>
          <p:nvPr/>
        </p:nvSpPr>
        <p:spPr>
          <a:xfrm>
            <a:off x="7536750" y="1690250"/>
            <a:ext cx="1300500" cy="11436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1200"/>
              </a:spcAft>
              <a:buNone/>
            </a:pPr>
            <a:r>
              <a:rPr lang="en" i="1">
                <a:solidFill>
                  <a:schemeClr val="dk2"/>
                </a:solidFill>
                <a:latin typeface="Lato"/>
                <a:ea typeface="Lato"/>
                <a:cs typeface="Lato"/>
                <a:sym typeface="Lato"/>
              </a:rPr>
              <a:t>Device manufacturer identifies vulnerability</a:t>
            </a:r>
            <a:endParaRPr i="1">
              <a:solidFill>
                <a:schemeClr val="dk2"/>
              </a:solidFill>
              <a:latin typeface="Lato"/>
              <a:ea typeface="Lato"/>
              <a:cs typeface="Lato"/>
              <a:sym typeface="Lato"/>
            </a:endParaRPr>
          </a:p>
        </p:txBody>
      </p:sp>
      <p:sp>
        <p:nvSpPr>
          <p:cNvPr id="904" name="Google Shape;904;p71"/>
          <p:cNvSpPr txBox="1"/>
          <p:nvPr/>
        </p:nvSpPr>
        <p:spPr>
          <a:xfrm>
            <a:off x="6622052" y="3670400"/>
            <a:ext cx="2069400" cy="895800"/>
          </a:xfrm>
          <a:prstGeom prst="rect">
            <a:avLst/>
          </a:prstGeom>
          <a:solidFill>
            <a:srgbClr val="E3D7FA"/>
          </a:solid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1200"/>
              </a:spcAft>
              <a:buNone/>
            </a:pPr>
            <a:r>
              <a:rPr lang="en" i="1">
                <a:solidFill>
                  <a:schemeClr val="dk2"/>
                </a:solidFill>
                <a:latin typeface="Lato"/>
                <a:ea typeface="Lato"/>
                <a:cs typeface="Lato"/>
                <a:sym typeface="Lato"/>
              </a:rPr>
              <a:t>Tip</a:t>
            </a:r>
            <a:r>
              <a:rPr lang="en">
                <a:solidFill>
                  <a:schemeClr val="dk2"/>
                </a:solidFill>
                <a:latin typeface="Lato"/>
                <a:ea typeface="Lato"/>
                <a:cs typeface="Lato"/>
                <a:sym typeface="Lato"/>
              </a:rPr>
              <a:t>: if your device supports automatic updates, turn them on!</a:t>
            </a:r>
            <a:endParaRPr>
              <a:solidFill>
                <a:schemeClr val="dk2"/>
              </a:solidFill>
              <a:latin typeface="Lato"/>
              <a:ea typeface="Lato"/>
              <a:cs typeface="Lato"/>
              <a:sym typeface="Lato"/>
            </a:endParaRPr>
          </a:p>
        </p:txBody>
      </p:sp>
      <p:sp>
        <p:nvSpPr>
          <p:cNvPr id="905" name="Google Shape;905;p71"/>
          <p:cNvSpPr/>
          <p:nvPr/>
        </p:nvSpPr>
        <p:spPr>
          <a:xfrm>
            <a:off x="7628275" y="811700"/>
            <a:ext cx="1117476" cy="859572"/>
          </a:xfrm>
          <a:prstGeom prst="cloud">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906" name="Google Shape;906;p71"/>
          <p:cNvPicPr preferRelativeResize="0"/>
          <p:nvPr/>
        </p:nvPicPr>
        <p:blipFill>
          <a:blip r:embed="rId6">
            <a:alphaModFix/>
          </a:blip>
          <a:stretch>
            <a:fillRect/>
          </a:stretch>
        </p:blipFill>
        <p:spPr>
          <a:xfrm>
            <a:off x="7884212" y="938692"/>
            <a:ext cx="605599" cy="605599"/>
          </a:xfrm>
          <a:prstGeom prst="rect">
            <a:avLst/>
          </a:prstGeom>
          <a:noFill/>
          <a:ln>
            <a:noFill/>
          </a:ln>
        </p:spPr>
      </p:pic>
      <p:sp>
        <p:nvSpPr>
          <p:cNvPr id="907" name="Google Shape;907;p71"/>
          <p:cNvSpPr txBox="1"/>
          <p:nvPr/>
        </p:nvSpPr>
        <p:spPr>
          <a:xfrm>
            <a:off x="554925" y="2910050"/>
            <a:ext cx="1267200" cy="13914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1200"/>
              </a:spcAft>
              <a:buNone/>
            </a:pPr>
            <a:r>
              <a:rPr lang="en" i="1">
                <a:solidFill>
                  <a:schemeClr val="dk2"/>
                </a:solidFill>
                <a:latin typeface="Lato"/>
                <a:ea typeface="Lato"/>
                <a:cs typeface="Lato"/>
                <a:sym typeface="Lato"/>
              </a:rPr>
              <a:t>Hacker uses a software vulnerability to remotely access home</a:t>
            </a:r>
            <a:endParaRPr i="1"/>
          </a:p>
        </p:txBody>
      </p:sp>
      <p:sp>
        <p:nvSpPr>
          <p:cNvPr id="908" name="Google Shape;908;p71"/>
          <p:cNvSpPr txBox="1"/>
          <p:nvPr/>
        </p:nvSpPr>
        <p:spPr>
          <a:xfrm>
            <a:off x="2011000" y="4199600"/>
            <a:ext cx="1850400" cy="6480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1200"/>
              </a:spcAft>
              <a:buNone/>
            </a:pPr>
            <a:r>
              <a:rPr lang="en" i="1">
                <a:solidFill>
                  <a:schemeClr val="dk2"/>
                </a:solidFill>
                <a:latin typeface="Lato"/>
                <a:ea typeface="Lato"/>
                <a:cs typeface="Lato"/>
                <a:sym typeface="Lato"/>
              </a:rPr>
              <a:t>New software prevents vulnerability</a:t>
            </a:r>
            <a:endParaRPr i="1"/>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912"/>
        <p:cNvGrpSpPr/>
        <p:nvPr/>
      </p:nvGrpSpPr>
      <p:grpSpPr>
        <a:xfrm>
          <a:off x="0" y="0"/>
          <a:ext cx="0" cy="0"/>
          <a:chOff x="0" y="0"/>
          <a:chExt cx="0" cy="0"/>
        </a:xfrm>
      </p:grpSpPr>
      <p:sp>
        <p:nvSpPr>
          <p:cNvPr id="913" name="Google Shape;913;p72"/>
          <p:cNvSpPr txBox="1">
            <a:spLocks noGrp="1"/>
          </p:cNvSpPr>
          <p:nvPr>
            <p:ph type="title"/>
          </p:nvPr>
        </p:nvSpPr>
        <p:spPr>
          <a:xfrm>
            <a:off x="1005975" y="237988"/>
            <a:ext cx="76887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Extra Security Measures on the Tapo Plug</a:t>
            </a:r>
            <a:endParaRPr/>
          </a:p>
        </p:txBody>
      </p:sp>
      <p:sp>
        <p:nvSpPr>
          <p:cNvPr id="914" name="Google Shape;914;p72"/>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52</a:t>
            </a:fld>
            <a:endParaRPr/>
          </a:p>
        </p:txBody>
      </p:sp>
      <p:sp>
        <p:nvSpPr>
          <p:cNvPr id="915" name="Google Shape;915;p72"/>
          <p:cNvSpPr/>
          <p:nvPr/>
        </p:nvSpPr>
        <p:spPr>
          <a:xfrm>
            <a:off x="831150" y="1228125"/>
            <a:ext cx="3796200" cy="9855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100" b="1" i="1">
                <a:solidFill>
                  <a:schemeClr val="dk1"/>
                </a:solidFill>
                <a:latin typeface="Lato"/>
                <a:ea typeface="Lato"/>
                <a:cs typeface="Lato"/>
                <a:sym typeface="Lato"/>
              </a:rPr>
              <a:t>Automatic Software Updates</a:t>
            </a:r>
            <a:endParaRPr sz="2100" b="1" i="1">
              <a:solidFill>
                <a:schemeClr val="dk1"/>
              </a:solidFill>
              <a:latin typeface="Lato"/>
              <a:ea typeface="Lato"/>
              <a:cs typeface="Lato"/>
              <a:sym typeface="Lato"/>
            </a:endParaRPr>
          </a:p>
        </p:txBody>
      </p:sp>
      <p:sp>
        <p:nvSpPr>
          <p:cNvPr id="916" name="Google Shape;916;p72"/>
          <p:cNvSpPr/>
          <p:nvPr/>
        </p:nvSpPr>
        <p:spPr>
          <a:xfrm>
            <a:off x="715925" y="3467850"/>
            <a:ext cx="3796200" cy="9855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100" b="1" i="1">
                <a:solidFill>
                  <a:schemeClr val="dk1"/>
                </a:solidFill>
                <a:latin typeface="Lato"/>
                <a:ea typeface="Lato"/>
                <a:cs typeface="Lato"/>
                <a:sym typeface="Lato"/>
              </a:rPr>
              <a:t>Two-Factor Authentication</a:t>
            </a:r>
            <a:endParaRPr sz="2100" b="1" i="1">
              <a:solidFill>
                <a:schemeClr val="dk1"/>
              </a:solidFill>
              <a:latin typeface="Lato"/>
              <a:ea typeface="Lato"/>
              <a:cs typeface="Lato"/>
              <a:sym typeface="Lato"/>
            </a:endParaRPr>
          </a:p>
        </p:txBody>
      </p:sp>
      <p:pic>
        <p:nvPicPr>
          <p:cNvPr id="917" name="Google Shape;917;p72"/>
          <p:cNvPicPr preferRelativeResize="0"/>
          <p:nvPr/>
        </p:nvPicPr>
        <p:blipFill>
          <a:blip r:embed="rId3">
            <a:alphaModFix/>
          </a:blip>
          <a:stretch>
            <a:fillRect/>
          </a:stretch>
        </p:blipFill>
        <p:spPr>
          <a:xfrm>
            <a:off x="4627353" y="3003486"/>
            <a:ext cx="1092015" cy="1092019"/>
          </a:xfrm>
          <a:prstGeom prst="rect">
            <a:avLst/>
          </a:prstGeom>
          <a:noFill/>
          <a:ln>
            <a:noFill/>
          </a:ln>
        </p:spPr>
      </p:pic>
      <p:pic>
        <p:nvPicPr>
          <p:cNvPr id="918" name="Google Shape;918;p72"/>
          <p:cNvPicPr preferRelativeResize="0"/>
          <p:nvPr/>
        </p:nvPicPr>
        <p:blipFill>
          <a:blip r:embed="rId4">
            <a:alphaModFix/>
          </a:blip>
          <a:stretch>
            <a:fillRect/>
          </a:stretch>
        </p:blipFill>
        <p:spPr>
          <a:xfrm>
            <a:off x="7653426" y="3003499"/>
            <a:ext cx="706953" cy="1091995"/>
          </a:xfrm>
          <a:prstGeom prst="rect">
            <a:avLst/>
          </a:prstGeom>
          <a:noFill/>
          <a:ln>
            <a:noFill/>
          </a:ln>
        </p:spPr>
      </p:pic>
      <p:pic>
        <p:nvPicPr>
          <p:cNvPr id="919" name="Google Shape;919;p72"/>
          <p:cNvPicPr preferRelativeResize="0"/>
          <p:nvPr/>
        </p:nvPicPr>
        <p:blipFill>
          <a:blip r:embed="rId5">
            <a:alphaModFix/>
          </a:blip>
          <a:stretch>
            <a:fillRect/>
          </a:stretch>
        </p:blipFill>
        <p:spPr>
          <a:xfrm>
            <a:off x="5786454" y="4040313"/>
            <a:ext cx="285514" cy="571046"/>
          </a:xfrm>
          <a:prstGeom prst="rect">
            <a:avLst/>
          </a:prstGeom>
          <a:noFill/>
          <a:ln>
            <a:noFill/>
          </a:ln>
        </p:spPr>
      </p:pic>
      <p:cxnSp>
        <p:nvCxnSpPr>
          <p:cNvPr id="920" name="Google Shape;920;p72"/>
          <p:cNvCxnSpPr>
            <a:stCxn id="921" idx="3"/>
            <a:endCxn id="918" idx="1"/>
          </p:cNvCxnSpPr>
          <p:nvPr/>
        </p:nvCxnSpPr>
        <p:spPr>
          <a:xfrm rot="10800000" flipH="1">
            <a:off x="7255606" y="3549426"/>
            <a:ext cx="397800" cy="776400"/>
          </a:xfrm>
          <a:prstGeom prst="curvedConnector3">
            <a:avLst>
              <a:gd name="adj1" fmla="val 49995"/>
            </a:avLst>
          </a:prstGeom>
          <a:noFill/>
          <a:ln w="19050" cap="flat" cmpd="sng">
            <a:solidFill>
              <a:srgbClr val="38761D"/>
            </a:solidFill>
            <a:prstDash val="solid"/>
            <a:round/>
            <a:headEnd type="none" w="med" len="med"/>
            <a:tailEnd type="stealth" w="med" len="med"/>
          </a:ln>
        </p:spPr>
      </p:cxnSp>
      <p:grpSp>
        <p:nvGrpSpPr>
          <p:cNvPr id="922" name="Google Shape;922;p72"/>
          <p:cNvGrpSpPr/>
          <p:nvPr/>
        </p:nvGrpSpPr>
        <p:grpSpPr>
          <a:xfrm>
            <a:off x="6071968" y="4185576"/>
            <a:ext cx="1183638" cy="280500"/>
            <a:chOff x="2000910" y="1199313"/>
            <a:chExt cx="1688740" cy="400200"/>
          </a:xfrm>
        </p:grpSpPr>
        <p:sp>
          <p:nvSpPr>
            <p:cNvPr id="921" name="Google Shape;921;p72"/>
            <p:cNvSpPr txBox="1"/>
            <p:nvPr/>
          </p:nvSpPr>
          <p:spPr>
            <a:xfrm>
              <a:off x="2742550" y="1199313"/>
              <a:ext cx="947100" cy="400200"/>
            </a:xfrm>
            <a:prstGeom prst="rect">
              <a:avLst/>
            </a:prstGeom>
            <a:solidFill>
              <a:schemeClr val="lt2"/>
            </a:solidFill>
            <a:ln w="9525" cap="flat" cmpd="sng">
              <a:solidFill>
                <a:srgbClr val="38761D"/>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900">
                  <a:solidFill>
                    <a:srgbClr val="38761D"/>
                  </a:solidFill>
                  <a:latin typeface="Fira Code"/>
                  <a:ea typeface="Fira Code"/>
                  <a:cs typeface="Fira Code"/>
                  <a:sym typeface="Fira Code"/>
                </a:rPr>
                <a:t>328509</a:t>
              </a:r>
              <a:endParaRPr sz="900">
                <a:solidFill>
                  <a:srgbClr val="38761D"/>
                </a:solidFill>
                <a:latin typeface="Fira Code"/>
                <a:ea typeface="Fira Code"/>
                <a:cs typeface="Fira Code"/>
                <a:sym typeface="Fira Code"/>
              </a:endParaRPr>
            </a:p>
          </p:txBody>
        </p:sp>
        <p:cxnSp>
          <p:nvCxnSpPr>
            <p:cNvPr id="923" name="Google Shape;923;p72"/>
            <p:cNvCxnSpPr>
              <a:stCxn id="919" idx="3"/>
              <a:endCxn id="921" idx="1"/>
            </p:cNvCxnSpPr>
            <p:nvPr/>
          </p:nvCxnSpPr>
          <p:spPr>
            <a:xfrm>
              <a:off x="2000910" y="1399427"/>
              <a:ext cx="741600" cy="600"/>
            </a:xfrm>
            <a:prstGeom prst="curvedConnector3">
              <a:avLst>
                <a:gd name="adj1" fmla="val 50003"/>
              </a:avLst>
            </a:prstGeom>
            <a:noFill/>
            <a:ln w="19050" cap="flat" cmpd="sng">
              <a:solidFill>
                <a:srgbClr val="38761D"/>
              </a:solidFill>
              <a:prstDash val="solid"/>
              <a:round/>
              <a:headEnd type="none" w="med" len="med"/>
              <a:tailEnd type="stealth" w="med" len="med"/>
            </a:ln>
          </p:spPr>
        </p:cxnSp>
      </p:grpSp>
      <p:grpSp>
        <p:nvGrpSpPr>
          <p:cNvPr id="924" name="Google Shape;924;p72"/>
          <p:cNvGrpSpPr/>
          <p:nvPr/>
        </p:nvGrpSpPr>
        <p:grpSpPr>
          <a:xfrm>
            <a:off x="5719368" y="3409236"/>
            <a:ext cx="1536248" cy="280500"/>
            <a:chOff x="163653" y="1544538"/>
            <a:chExt cx="2191822" cy="400200"/>
          </a:xfrm>
        </p:grpSpPr>
        <p:sp>
          <p:nvSpPr>
            <p:cNvPr id="925" name="Google Shape;925;p72"/>
            <p:cNvSpPr txBox="1"/>
            <p:nvPr/>
          </p:nvSpPr>
          <p:spPr>
            <a:xfrm>
              <a:off x="1196275" y="1544538"/>
              <a:ext cx="1159200" cy="400200"/>
            </a:xfrm>
            <a:prstGeom prst="rect">
              <a:avLst/>
            </a:prstGeom>
            <a:solidFill>
              <a:schemeClr val="lt2"/>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900">
                  <a:solidFill>
                    <a:schemeClr val="accent5"/>
                  </a:solidFill>
                  <a:latin typeface="Fira Code"/>
                  <a:ea typeface="Fira Code"/>
                  <a:cs typeface="Fira Code"/>
                  <a:sym typeface="Fira Code"/>
                </a:rPr>
                <a:t>hunter2</a:t>
              </a:r>
              <a:endParaRPr sz="900">
                <a:solidFill>
                  <a:schemeClr val="accent5"/>
                </a:solidFill>
                <a:latin typeface="Fira Code"/>
                <a:ea typeface="Fira Code"/>
                <a:cs typeface="Fira Code"/>
                <a:sym typeface="Fira Code"/>
              </a:endParaRPr>
            </a:p>
          </p:txBody>
        </p:sp>
        <p:cxnSp>
          <p:nvCxnSpPr>
            <p:cNvPr id="926" name="Google Shape;926;p72"/>
            <p:cNvCxnSpPr>
              <a:stCxn id="917" idx="3"/>
              <a:endCxn id="925" idx="1"/>
            </p:cNvCxnSpPr>
            <p:nvPr/>
          </p:nvCxnSpPr>
          <p:spPr>
            <a:xfrm>
              <a:off x="163653" y="1744651"/>
              <a:ext cx="1032600" cy="600"/>
            </a:xfrm>
            <a:prstGeom prst="curvedConnector3">
              <a:avLst>
                <a:gd name="adj1" fmla="val 50001"/>
              </a:avLst>
            </a:prstGeom>
            <a:noFill/>
            <a:ln w="19050" cap="flat" cmpd="sng">
              <a:solidFill>
                <a:schemeClr val="accent5"/>
              </a:solidFill>
              <a:prstDash val="solid"/>
              <a:round/>
              <a:headEnd type="none" w="med" len="med"/>
              <a:tailEnd type="stealth" w="med" len="med"/>
            </a:ln>
          </p:spPr>
        </p:cxnSp>
      </p:grpSp>
      <p:cxnSp>
        <p:nvCxnSpPr>
          <p:cNvPr id="927" name="Google Shape;927;p72"/>
          <p:cNvCxnSpPr>
            <a:stCxn id="925" idx="3"/>
            <a:endCxn id="918" idx="1"/>
          </p:cNvCxnSpPr>
          <p:nvPr/>
        </p:nvCxnSpPr>
        <p:spPr>
          <a:xfrm>
            <a:off x="7255616" y="3549486"/>
            <a:ext cx="397800" cy="600"/>
          </a:xfrm>
          <a:prstGeom prst="curvedConnector3">
            <a:avLst>
              <a:gd name="adj1" fmla="val 49995"/>
            </a:avLst>
          </a:prstGeom>
          <a:noFill/>
          <a:ln w="19050" cap="flat" cmpd="sng">
            <a:solidFill>
              <a:schemeClr val="accent5"/>
            </a:solidFill>
            <a:prstDash val="solid"/>
            <a:round/>
            <a:headEnd type="none" w="med" len="med"/>
            <a:tailEnd type="stealth" w="med" len="med"/>
          </a:ln>
        </p:spPr>
      </p:cxnSp>
      <p:pic>
        <p:nvPicPr>
          <p:cNvPr id="928" name="Google Shape;928;p72"/>
          <p:cNvPicPr preferRelativeResize="0"/>
          <p:nvPr/>
        </p:nvPicPr>
        <p:blipFill>
          <a:blip r:embed="rId6">
            <a:alphaModFix/>
          </a:blip>
          <a:stretch>
            <a:fillRect/>
          </a:stretch>
        </p:blipFill>
        <p:spPr>
          <a:xfrm>
            <a:off x="6071978" y="885690"/>
            <a:ext cx="1536251" cy="1670357"/>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932"/>
        <p:cNvGrpSpPr/>
        <p:nvPr/>
      </p:nvGrpSpPr>
      <p:grpSpPr>
        <a:xfrm>
          <a:off x="0" y="0"/>
          <a:ext cx="0" cy="0"/>
          <a:chOff x="0" y="0"/>
          <a:chExt cx="0" cy="0"/>
        </a:xfrm>
      </p:grpSpPr>
      <p:sp>
        <p:nvSpPr>
          <p:cNvPr id="933" name="Google Shape;933;p7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53</a:t>
            </a:fld>
            <a:endParaRPr/>
          </a:p>
        </p:txBody>
      </p:sp>
      <p:pic>
        <p:nvPicPr>
          <p:cNvPr id="934" name="Google Shape;934;p73"/>
          <p:cNvPicPr preferRelativeResize="0"/>
          <p:nvPr/>
        </p:nvPicPr>
        <p:blipFill rotWithShape="1">
          <a:blip r:embed="rId3">
            <a:alphaModFix/>
          </a:blip>
          <a:srcRect t="64122"/>
          <a:stretch/>
        </p:blipFill>
        <p:spPr>
          <a:xfrm>
            <a:off x="0" y="1402897"/>
            <a:ext cx="4169251" cy="2132042"/>
          </a:xfrm>
          <a:prstGeom prst="rect">
            <a:avLst/>
          </a:prstGeom>
          <a:noFill/>
          <a:ln>
            <a:noFill/>
          </a:ln>
        </p:spPr>
      </p:pic>
      <p:sp>
        <p:nvSpPr>
          <p:cNvPr id="935" name="Google Shape;935;p73"/>
          <p:cNvSpPr/>
          <p:nvPr/>
        </p:nvSpPr>
        <p:spPr>
          <a:xfrm>
            <a:off x="3496104" y="3152770"/>
            <a:ext cx="480900" cy="384600"/>
          </a:xfrm>
          <a:prstGeom prst="ellipse">
            <a:avLst/>
          </a:prstGeom>
          <a:noFill/>
          <a:ln w="19050" cap="flat" cmpd="sng">
            <a:solidFill>
              <a:srgbClr val="BE2F2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936" name="Google Shape;936;p73"/>
          <p:cNvPicPr preferRelativeResize="0"/>
          <p:nvPr/>
        </p:nvPicPr>
        <p:blipFill rotWithShape="1">
          <a:blip r:embed="rId4">
            <a:alphaModFix/>
          </a:blip>
          <a:srcRect b="44943"/>
          <a:stretch/>
        </p:blipFill>
        <p:spPr>
          <a:xfrm>
            <a:off x="4403350" y="732025"/>
            <a:ext cx="4740649" cy="3766124"/>
          </a:xfrm>
          <a:prstGeom prst="rect">
            <a:avLst/>
          </a:prstGeom>
          <a:noFill/>
          <a:ln>
            <a:noFill/>
          </a:ln>
        </p:spPr>
      </p:pic>
      <p:sp>
        <p:nvSpPr>
          <p:cNvPr id="937" name="Google Shape;937;p73"/>
          <p:cNvSpPr/>
          <p:nvPr/>
        </p:nvSpPr>
        <p:spPr>
          <a:xfrm>
            <a:off x="4482980" y="2286014"/>
            <a:ext cx="1028700" cy="446100"/>
          </a:xfrm>
          <a:prstGeom prst="ellipse">
            <a:avLst/>
          </a:prstGeom>
          <a:noFill/>
          <a:ln w="19050" cap="flat" cmpd="sng">
            <a:solidFill>
              <a:srgbClr val="BE2F2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9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3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3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941"/>
        <p:cNvGrpSpPr/>
        <p:nvPr/>
      </p:nvGrpSpPr>
      <p:grpSpPr>
        <a:xfrm>
          <a:off x="0" y="0"/>
          <a:ext cx="0" cy="0"/>
          <a:chOff x="0" y="0"/>
          <a:chExt cx="0" cy="0"/>
        </a:xfrm>
      </p:grpSpPr>
      <p:sp>
        <p:nvSpPr>
          <p:cNvPr id="942" name="Google Shape;942;p7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54</a:t>
            </a:fld>
            <a:endParaRPr/>
          </a:p>
        </p:txBody>
      </p:sp>
      <p:pic>
        <p:nvPicPr>
          <p:cNvPr id="943" name="Google Shape;943;p74"/>
          <p:cNvPicPr preferRelativeResize="0"/>
          <p:nvPr/>
        </p:nvPicPr>
        <p:blipFill rotWithShape="1">
          <a:blip r:embed="rId3">
            <a:alphaModFix/>
          </a:blip>
          <a:srcRect r="59" b="38286"/>
          <a:stretch/>
        </p:blipFill>
        <p:spPr>
          <a:xfrm>
            <a:off x="58425" y="0"/>
            <a:ext cx="4878600" cy="4344176"/>
          </a:xfrm>
          <a:prstGeom prst="rect">
            <a:avLst/>
          </a:prstGeom>
          <a:noFill/>
          <a:ln>
            <a:noFill/>
          </a:ln>
        </p:spPr>
      </p:pic>
      <p:sp>
        <p:nvSpPr>
          <p:cNvPr id="944" name="Google Shape;944;p74"/>
          <p:cNvSpPr/>
          <p:nvPr/>
        </p:nvSpPr>
        <p:spPr>
          <a:xfrm>
            <a:off x="58425" y="107128"/>
            <a:ext cx="384900" cy="370200"/>
          </a:xfrm>
          <a:prstGeom prst="ellipse">
            <a:avLst/>
          </a:prstGeom>
          <a:noFill/>
          <a:ln w="19050" cap="flat" cmpd="sng">
            <a:solidFill>
              <a:srgbClr val="BE2F2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945" name="Google Shape;945;p74"/>
          <p:cNvPicPr preferRelativeResize="0"/>
          <p:nvPr/>
        </p:nvPicPr>
        <p:blipFill rotWithShape="1">
          <a:blip r:embed="rId4">
            <a:alphaModFix/>
          </a:blip>
          <a:srcRect b="47070"/>
          <a:stretch/>
        </p:blipFill>
        <p:spPr>
          <a:xfrm>
            <a:off x="4937025" y="0"/>
            <a:ext cx="4206976" cy="3213013"/>
          </a:xfrm>
          <a:prstGeom prst="rect">
            <a:avLst/>
          </a:prstGeom>
          <a:noFill/>
          <a:ln>
            <a:noFill/>
          </a:ln>
        </p:spPr>
      </p:pic>
      <p:sp>
        <p:nvSpPr>
          <p:cNvPr id="946" name="Google Shape;946;p74"/>
          <p:cNvSpPr/>
          <p:nvPr/>
        </p:nvSpPr>
        <p:spPr>
          <a:xfrm>
            <a:off x="4937025" y="367319"/>
            <a:ext cx="1665300" cy="528000"/>
          </a:xfrm>
          <a:prstGeom prst="ellipse">
            <a:avLst/>
          </a:prstGeom>
          <a:noFill/>
          <a:ln w="19050" cap="flat" cmpd="sng">
            <a:solidFill>
              <a:srgbClr val="BE2F2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94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4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4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950"/>
        <p:cNvGrpSpPr/>
        <p:nvPr/>
      </p:nvGrpSpPr>
      <p:grpSpPr>
        <a:xfrm>
          <a:off x="0" y="0"/>
          <a:ext cx="0" cy="0"/>
          <a:chOff x="0" y="0"/>
          <a:chExt cx="0" cy="0"/>
        </a:xfrm>
      </p:grpSpPr>
      <p:sp>
        <p:nvSpPr>
          <p:cNvPr id="951" name="Google Shape;951;p7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55</a:t>
            </a:fld>
            <a:endParaRPr/>
          </a:p>
        </p:txBody>
      </p:sp>
      <p:pic>
        <p:nvPicPr>
          <p:cNvPr id="952" name="Google Shape;952;p75"/>
          <p:cNvPicPr preferRelativeResize="0"/>
          <p:nvPr/>
        </p:nvPicPr>
        <p:blipFill rotWithShape="1">
          <a:blip r:embed="rId3">
            <a:alphaModFix/>
          </a:blip>
          <a:srcRect t="2931"/>
          <a:stretch/>
        </p:blipFill>
        <p:spPr>
          <a:xfrm>
            <a:off x="533400" y="0"/>
            <a:ext cx="3717754" cy="5143501"/>
          </a:xfrm>
          <a:prstGeom prst="rect">
            <a:avLst/>
          </a:prstGeom>
          <a:noFill/>
          <a:ln>
            <a:noFill/>
          </a:ln>
        </p:spPr>
      </p:pic>
      <p:sp>
        <p:nvSpPr>
          <p:cNvPr id="953" name="Google Shape;953;p75"/>
          <p:cNvSpPr/>
          <p:nvPr/>
        </p:nvSpPr>
        <p:spPr>
          <a:xfrm>
            <a:off x="621711" y="1653309"/>
            <a:ext cx="777600" cy="316800"/>
          </a:xfrm>
          <a:prstGeom prst="ellipse">
            <a:avLst/>
          </a:prstGeom>
          <a:noFill/>
          <a:ln w="19050" cap="flat" cmpd="sng">
            <a:solidFill>
              <a:srgbClr val="BE2F2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954" name="Google Shape;954;p75"/>
          <p:cNvPicPr preferRelativeResize="0"/>
          <p:nvPr/>
        </p:nvPicPr>
        <p:blipFill rotWithShape="1">
          <a:blip r:embed="rId4">
            <a:alphaModFix/>
          </a:blip>
          <a:srcRect b="43696"/>
          <a:stretch/>
        </p:blipFill>
        <p:spPr>
          <a:xfrm>
            <a:off x="4414575" y="799400"/>
            <a:ext cx="4399512" cy="3544694"/>
          </a:xfrm>
          <a:prstGeom prst="rect">
            <a:avLst/>
          </a:prstGeom>
          <a:noFill/>
          <a:ln>
            <a:noFill/>
          </a:ln>
        </p:spPr>
      </p:pic>
      <p:sp>
        <p:nvSpPr>
          <p:cNvPr id="955" name="Google Shape;955;p75"/>
          <p:cNvSpPr/>
          <p:nvPr/>
        </p:nvSpPr>
        <p:spPr>
          <a:xfrm>
            <a:off x="8073145" y="1291885"/>
            <a:ext cx="948000" cy="386100"/>
          </a:xfrm>
          <a:prstGeom prst="ellipse">
            <a:avLst/>
          </a:prstGeom>
          <a:noFill/>
          <a:ln w="19050" cap="flat" cmpd="sng">
            <a:solidFill>
              <a:srgbClr val="BE2F2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95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5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959"/>
        <p:cNvGrpSpPr/>
        <p:nvPr/>
      </p:nvGrpSpPr>
      <p:grpSpPr>
        <a:xfrm>
          <a:off x="0" y="0"/>
          <a:ext cx="0" cy="0"/>
          <a:chOff x="0" y="0"/>
          <a:chExt cx="0" cy="0"/>
        </a:xfrm>
      </p:grpSpPr>
      <p:sp>
        <p:nvSpPr>
          <p:cNvPr id="960" name="Google Shape;960;p76"/>
          <p:cNvSpPr/>
          <p:nvPr/>
        </p:nvSpPr>
        <p:spPr>
          <a:xfrm>
            <a:off x="988350" y="980000"/>
            <a:ext cx="7167300" cy="6477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1" name="Google Shape;961;p76"/>
          <p:cNvSpPr txBox="1">
            <a:spLocks noGrp="1"/>
          </p:cNvSpPr>
          <p:nvPr>
            <p:ph type="ctrTitle"/>
          </p:nvPr>
        </p:nvSpPr>
        <p:spPr>
          <a:xfrm>
            <a:off x="727950" y="1312675"/>
            <a:ext cx="7688100" cy="913800"/>
          </a:xfrm>
          <a:prstGeom prst="rect">
            <a:avLst/>
          </a:prstGeom>
        </p:spPr>
        <p:txBody>
          <a:bodyPr spcFirstLastPara="1" wrap="square" lIns="91425" tIns="91425" rIns="91425" bIns="91425" anchor="t" anchorCtr="0">
            <a:normAutofit/>
          </a:bodyPr>
          <a:lstStyle/>
          <a:p>
            <a:pPr marL="0" lvl="0" indent="0" algn="ctr" rtl="0">
              <a:spcBef>
                <a:spcPts val="0"/>
              </a:spcBef>
              <a:spcAft>
                <a:spcPts val="0"/>
              </a:spcAft>
              <a:buNone/>
            </a:pPr>
            <a:r>
              <a:rPr lang="en">
                <a:latin typeface="Raleway"/>
                <a:ea typeface="Raleway"/>
                <a:cs typeface="Raleway"/>
                <a:sym typeface="Raleway"/>
              </a:rPr>
              <a:t>What to do?</a:t>
            </a:r>
            <a:endParaRPr sz="3000" b="0" i="1">
              <a:latin typeface="Raleway"/>
              <a:ea typeface="Raleway"/>
              <a:cs typeface="Raleway"/>
              <a:sym typeface="Raleway"/>
            </a:endParaRPr>
          </a:p>
        </p:txBody>
      </p:sp>
      <p:sp>
        <p:nvSpPr>
          <p:cNvPr id="962" name="Google Shape;962;p76"/>
          <p:cNvSpPr txBox="1"/>
          <p:nvPr/>
        </p:nvSpPr>
        <p:spPr>
          <a:xfrm>
            <a:off x="2196000" y="2152200"/>
            <a:ext cx="4752000" cy="554100"/>
          </a:xfrm>
          <a:prstGeom prst="rect">
            <a:avLst/>
          </a:prstGeom>
          <a:noFill/>
          <a:ln>
            <a:noFill/>
          </a:ln>
        </p:spPr>
        <p:txBody>
          <a:bodyPr spcFirstLastPara="1" wrap="square" lIns="91425" tIns="91425" rIns="91425" bIns="91425" anchor="t" anchorCtr="0">
            <a:spAutoFit/>
          </a:bodyPr>
          <a:lstStyle/>
          <a:p>
            <a:pPr marL="0" lvl="0" indent="0" algn="ctr" rtl="0">
              <a:lnSpc>
                <a:spcPct val="150000"/>
              </a:lnSpc>
              <a:spcBef>
                <a:spcPts val="0"/>
              </a:spcBef>
              <a:spcAft>
                <a:spcPts val="1200"/>
              </a:spcAft>
              <a:buNone/>
            </a:pPr>
            <a:r>
              <a:rPr lang="en" sz="2400" i="1">
                <a:solidFill>
                  <a:srgbClr val="111111"/>
                </a:solidFill>
                <a:highlight>
                  <a:schemeClr val="lt1"/>
                </a:highlight>
                <a:latin typeface="Lato"/>
                <a:ea typeface="Lato"/>
                <a:cs typeface="Lato"/>
                <a:sym typeface="Lato"/>
              </a:rPr>
              <a:t>Secure the smart home </a:t>
            </a:r>
            <a:r>
              <a:rPr lang="en" sz="2400" b="1" i="1">
                <a:solidFill>
                  <a:srgbClr val="111111"/>
                </a:solidFill>
                <a:highlight>
                  <a:schemeClr val="lt1"/>
                </a:highlight>
                <a:latin typeface="Lato"/>
                <a:ea typeface="Lato"/>
                <a:cs typeface="Lato"/>
                <a:sym typeface="Lato"/>
              </a:rPr>
              <a:t>lifecycle</a:t>
            </a:r>
            <a:endParaRPr sz="2400" b="1" i="1"/>
          </a:p>
        </p:txBody>
      </p:sp>
      <p:sp>
        <p:nvSpPr>
          <p:cNvPr id="963" name="Google Shape;963;p76"/>
          <p:cNvSpPr/>
          <p:nvPr/>
        </p:nvSpPr>
        <p:spPr>
          <a:xfrm>
            <a:off x="2365200" y="3133025"/>
            <a:ext cx="2206800" cy="669000"/>
          </a:xfrm>
          <a:prstGeom prst="chevron">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i="1">
                <a:solidFill>
                  <a:schemeClr val="lt1"/>
                </a:solidFill>
                <a:latin typeface="Lato"/>
                <a:ea typeface="Lato"/>
                <a:cs typeface="Lato"/>
                <a:sym typeface="Lato"/>
              </a:rPr>
              <a:t>Installing</a:t>
            </a:r>
            <a:endParaRPr sz="1800" i="1">
              <a:solidFill>
                <a:schemeClr val="lt1"/>
              </a:solidFill>
              <a:latin typeface="Lato"/>
              <a:ea typeface="Lato"/>
              <a:cs typeface="Lato"/>
              <a:sym typeface="Lato"/>
            </a:endParaRPr>
          </a:p>
          <a:p>
            <a:pPr marL="0" lvl="0" indent="0" algn="ctr" rtl="0">
              <a:spcBef>
                <a:spcPts val="0"/>
              </a:spcBef>
              <a:spcAft>
                <a:spcPts val="0"/>
              </a:spcAft>
              <a:buNone/>
            </a:pPr>
            <a:r>
              <a:rPr lang="en">
                <a:solidFill>
                  <a:schemeClr val="lt1"/>
                </a:solidFill>
                <a:latin typeface="Lato"/>
                <a:ea typeface="Lato"/>
                <a:cs typeface="Lato"/>
                <a:sym typeface="Lato"/>
              </a:rPr>
              <a:t>the device</a:t>
            </a:r>
            <a:endParaRPr>
              <a:solidFill>
                <a:srgbClr val="FFFFFF"/>
              </a:solidFill>
              <a:latin typeface="Roboto"/>
              <a:ea typeface="Roboto"/>
              <a:cs typeface="Roboto"/>
              <a:sym typeface="Roboto"/>
            </a:endParaRPr>
          </a:p>
        </p:txBody>
      </p:sp>
      <p:sp>
        <p:nvSpPr>
          <p:cNvPr id="964" name="Google Shape;964;p76"/>
          <p:cNvSpPr/>
          <p:nvPr/>
        </p:nvSpPr>
        <p:spPr>
          <a:xfrm>
            <a:off x="4572000" y="3133025"/>
            <a:ext cx="2206800" cy="669000"/>
          </a:xfrm>
          <a:prstGeom prst="chevron">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i="1">
                <a:solidFill>
                  <a:schemeClr val="lt1"/>
                </a:solidFill>
                <a:latin typeface="Lato"/>
                <a:ea typeface="Lato"/>
                <a:cs typeface="Lato"/>
                <a:sym typeface="Lato"/>
              </a:rPr>
              <a:t>Using</a:t>
            </a:r>
            <a:endParaRPr sz="1800" i="1">
              <a:solidFill>
                <a:schemeClr val="lt1"/>
              </a:solidFill>
              <a:latin typeface="Lato"/>
              <a:ea typeface="Lato"/>
              <a:cs typeface="Lato"/>
              <a:sym typeface="Lato"/>
            </a:endParaRPr>
          </a:p>
          <a:p>
            <a:pPr marL="0" lvl="0" indent="0" algn="ctr" rtl="0">
              <a:spcBef>
                <a:spcPts val="0"/>
              </a:spcBef>
              <a:spcAft>
                <a:spcPts val="0"/>
              </a:spcAft>
              <a:buNone/>
            </a:pPr>
            <a:r>
              <a:rPr lang="en">
                <a:solidFill>
                  <a:schemeClr val="lt1"/>
                </a:solidFill>
                <a:latin typeface="Lato"/>
                <a:ea typeface="Lato"/>
                <a:cs typeface="Lato"/>
                <a:sym typeface="Lato"/>
              </a:rPr>
              <a:t>the device</a:t>
            </a:r>
            <a:endParaRPr>
              <a:solidFill>
                <a:srgbClr val="FFFFFF"/>
              </a:solidFill>
              <a:latin typeface="Roboto"/>
              <a:ea typeface="Roboto"/>
              <a:cs typeface="Roboto"/>
              <a:sym typeface="Roboto"/>
            </a:endParaRPr>
          </a:p>
        </p:txBody>
      </p:sp>
      <p:sp>
        <p:nvSpPr>
          <p:cNvPr id="965" name="Google Shape;965;p76"/>
          <p:cNvSpPr/>
          <p:nvPr/>
        </p:nvSpPr>
        <p:spPr>
          <a:xfrm>
            <a:off x="6778800" y="3133025"/>
            <a:ext cx="2206800" cy="669000"/>
          </a:xfrm>
          <a:prstGeom prst="chevron">
            <a:avLst>
              <a:gd name="adj" fmla="val 50000"/>
            </a:avLst>
          </a:prstGeom>
          <a:solidFill>
            <a:srgbClr val="BE2F2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i="1">
                <a:solidFill>
                  <a:schemeClr val="lt1"/>
                </a:solidFill>
                <a:latin typeface="Lato"/>
                <a:ea typeface="Lato"/>
                <a:cs typeface="Lato"/>
                <a:sym typeface="Lato"/>
              </a:rPr>
              <a:t>Removing</a:t>
            </a:r>
            <a:endParaRPr sz="1800" i="1">
              <a:solidFill>
                <a:schemeClr val="lt1"/>
              </a:solidFill>
              <a:latin typeface="Lato"/>
              <a:ea typeface="Lato"/>
              <a:cs typeface="Lato"/>
              <a:sym typeface="Lato"/>
            </a:endParaRPr>
          </a:p>
          <a:p>
            <a:pPr marL="0" lvl="0" indent="0" algn="ctr" rtl="0">
              <a:spcBef>
                <a:spcPts val="0"/>
              </a:spcBef>
              <a:spcAft>
                <a:spcPts val="0"/>
              </a:spcAft>
              <a:buNone/>
            </a:pPr>
            <a:r>
              <a:rPr lang="en">
                <a:solidFill>
                  <a:schemeClr val="lt1"/>
                </a:solidFill>
                <a:latin typeface="Lato"/>
                <a:ea typeface="Lato"/>
                <a:cs typeface="Lato"/>
                <a:sym typeface="Lato"/>
              </a:rPr>
              <a:t>the device</a:t>
            </a:r>
            <a:endParaRPr>
              <a:solidFill>
                <a:srgbClr val="FFFFFF"/>
              </a:solidFill>
              <a:latin typeface="Roboto"/>
              <a:ea typeface="Roboto"/>
              <a:cs typeface="Roboto"/>
              <a:sym typeface="Roboto"/>
            </a:endParaRPr>
          </a:p>
        </p:txBody>
      </p:sp>
      <p:sp>
        <p:nvSpPr>
          <p:cNvPr id="966" name="Google Shape;966;p76"/>
          <p:cNvSpPr/>
          <p:nvPr/>
        </p:nvSpPr>
        <p:spPr>
          <a:xfrm>
            <a:off x="158400" y="3133025"/>
            <a:ext cx="2206800" cy="669000"/>
          </a:xfrm>
          <a:prstGeom prst="chevron">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i="1">
                <a:solidFill>
                  <a:schemeClr val="lt1"/>
                </a:solidFill>
                <a:latin typeface="Lato"/>
                <a:ea typeface="Lato"/>
                <a:cs typeface="Lato"/>
                <a:sym typeface="Lato"/>
              </a:rPr>
              <a:t>Getting</a:t>
            </a:r>
            <a:endParaRPr sz="1800" i="1">
              <a:solidFill>
                <a:schemeClr val="lt1"/>
              </a:solidFill>
              <a:latin typeface="Lato"/>
              <a:ea typeface="Lato"/>
              <a:cs typeface="Lato"/>
              <a:sym typeface="Lato"/>
            </a:endParaRPr>
          </a:p>
          <a:p>
            <a:pPr marL="0" lvl="0" indent="0" algn="ctr" rtl="0">
              <a:spcBef>
                <a:spcPts val="0"/>
              </a:spcBef>
              <a:spcAft>
                <a:spcPts val="0"/>
              </a:spcAft>
              <a:buNone/>
            </a:pPr>
            <a:r>
              <a:rPr lang="en">
                <a:solidFill>
                  <a:schemeClr val="lt1"/>
                </a:solidFill>
                <a:latin typeface="Lato"/>
                <a:ea typeface="Lato"/>
                <a:cs typeface="Lato"/>
                <a:sym typeface="Lato"/>
              </a:rPr>
              <a:t>the device</a:t>
            </a:r>
            <a:endParaRPr>
              <a:solidFill>
                <a:srgbClr val="FFFFFF"/>
              </a:solidFill>
              <a:latin typeface="Roboto"/>
              <a:ea typeface="Roboto"/>
              <a:cs typeface="Roboto"/>
              <a:sym typeface="Roboto"/>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970"/>
        <p:cNvGrpSpPr/>
        <p:nvPr/>
      </p:nvGrpSpPr>
      <p:grpSpPr>
        <a:xfrm>
          <a:off x="0" y="0"/>
          <a:ext cx="0" cy="0"/>
          <a:chOff x="0" y="0"/>
          <a:chExt cx="0" cy="0"/>
        </a:xfrm>
      </p:grpSpPr>
      <p:sp>
        <p:nvSpPr>
          <p:cNvPr id="971" name="Google Shape;971;p77"/>
          <p:cNvSpPr txBox="1">
            <a:spLocks noGrp="1"/>
          </p:cNvSpPr>
          <p:nvPr>
            <p:ph type="title"/>
          </p:nvPr>
        </p:nvSpPr>
        <p:spPr>
          <a:xfrm>
            <a:off x="1006875" y="237975"/>
            <a:ext cx="7688400" cy="5352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SzPts val="990"/>
              <a:buNone/>
            </a:pPr>
            <a:r>
              <a:rPr lang="en" sz="2300"/>
              <a:t>Device Transfer</a:t>
            </a:r>
            <a:endParaRPr sz="2300"/>
          </a:p>
        </p:txBody>
      </p:sp>
      <p:sp>
        <p:nvSpPr>
          <p:cNvPr id="972" name="Google Shape;972;p77"/>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57</a:t>
            </a:fld>
            <a:endParaRPr/>
          </a:p>
        </p:txBody>
      </p:sp>
      <p:sp>
        <p:nvSpPr>
          <p:cNvPr id="973" name="Google Shape;973;p77"/>
          <p:cNvSpPr txBox="1"/>
          <p:nvPr/>
        </p:nvSpPr>
        <p:spPr>
          <a:xfrm>
            <a:off x="1933500" y="884300"/>
            <a:ext cx="5277000" cy="492600"/>
          </a:xfrm>
          <a:prstGeom prst="rect">
            <a:avLst/>
          </a:prstGeom>
          <a:solidFill>
            <a:srgbClr val="D9EAD3"/>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2000" b="1">
                <a:solidFill>
                  <a:srgbClr val="111111"/>
                </a:solidFill>
                <a:latin typeface="Lato"/>
                <a:ea typeface="Lato"/>
                <a:cs typeface="Lato"/>
                <a:sym typeface="Lato"/>
              </a:rPr>
              <a:t>delete</a:t>
            </a:r>
            <a:r>
              <a:rPr lang="en" sz="2000">
                <a:solidFill>
                  <a:srgbClr val="111111"/>
                </a:solidFill>
                <a:latin typeface="Lato"/>
                <a:ea typeface="Lato"/>
                <a:cs typeface="Lato"/>
                <a:sym typeface="Lato"/>
              </a:rPr>
              <a:t> data before getting rid of a device</a:t>
            </a:r>
            <a:endParaRPr sz="2000">
              <a:solidFill>
                <a:srgbClr val="111111"/>
              </a:solidFill>
            </a:endParaRPr>
          </a:p>
        </p:txBody>
      </p:sp>
      <p:grpSp>
        <p:nvGrpSpPr>
          <p:cNvPr id="974" name="Google Shape;974;p77"/>
          <p:cNvGrpSpPr/>
          <p:nvPr/>
        </p:nvGrpSpPr>
        <p:grpSpPr>
          <a:xfrm>
            <a:off x="342788" y="2143200"/>
            <a:ext cx="4082650" cy="1935200"/>
            <a:chOff x="342788" y="2143200"/>
            <a:chExt cx="4082650" cy="1935200"/>
          </a:xfrm>
        </p:grpSpPr>
        <p:pic>
          <p:nvPicPr>
            <p:cNvPr id="975" name="Google Shape;975;p77"/>
            <p:cNvPicPr preferRelativeResize="0"/>
            <p:nvPr/>
          </p:nvPicPr>
          <p:blipFill>
            <a:blip r:embed="rId3">
              <a:alphaModFix/>
            </a:blip>
            <a:stretch>
              <a:fillRect/>
            </a:stretch>
          </p:blipFill>
          <p:spPr>
            <a:xfrm>
              <a:off x="1401210" y="2323099"/>
              <a:ext cx="1538504" cy="1108801"/>
            </a:xfrm>
            <a:prstGeom prst="rect">
              <a:avLst/>
            </a:prstGeom>
            <a:noFill/>
            <a:ln>
              <a:noFill/>
            </a:ln>
          </p:spPr>
        </p:pic>
        <p:sp>
          <p:nvSpPr>
            <p:cNvPr id="976" name="Google Shape;976;p77"/>
            <p:cNvSpPr txBox="1"/>
            <p:nvPr/>
          </p:nvSpPr>
          <p:spPr>
            <a:xfrm>
              <a:off x="635288" y="2143200"/>
              <a:ext cx="1058400" cy="415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500" i="1">
                  <a:latin typeface="Lato"/>
                  <a:ea typeface="Lato"/>
                  <a:cs typeface="Lato"/>
                  <a:sym typeface="Lato"/>
                </a:rPr>
                <a:t>Old images</a:t>
              </a:r>
              <a:endParaRPr sz="1500" i="1"/>
            </a:p>
          </p:txBody>
        </p:sp>
        <p:sp>
          <p:nvSpPr>
            <p:cNvPr id="977" name="Google Shape;977;p77"/>
            <p:cNvSpPr txBox="1"/>
            <p:nvPr/>
          </p:nvSpPr>
          <p:spPr>
            <a:xfrm>
              <a:off x="342788" y="3431900"/>
              <a:ext cx="1412400" cy="6465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500" i="1">
                  <a:latin typeface="Lato"/>
                  <a:ea typeface="Lato"/>
                  <a:cs typeface="Lato"/>
                  <a:sym typeface="Lato"/>
                </a:rPr>
                <a:t>Email addresses</a:t>
              </a:r>
              <a:endParaRPr sz="1500" i="1"/>
            </a:p>
          </p:txBody>
        </p:sp>
        <p:sp>
          <p:nvSpPr>
            <p:cNvPr id="978" name="Google Shape;978;p77"/>
            <p:cNvSpPr txBox="1"/>
            <p:nvPr/>
          </p:nvSpPr>
          <p:spPr>
            <a:xfrm>
              <a:off x="3013038" y="2143200"/>
              <a:ext cx="1412400" cy="4155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500" i="1">
                  <a:latin typeface="Lato"/>
                  <a:ea typeface="Lato"/>
                  <a:cs typeface="Lato"/>
                  <a:sym typeface="Lato"/>
                </a:rPr>
                <a:t>Passwords</a:t>
              </a:r>
              <a:endParaRPr sz="1500" i="1"/>
            </a:p>
          </p:txBody>
        </p:sp>
        <p:sp>
          <p:nvSpPr>
            <p:cNvPr id="979" name="Google Shape;979;p77"/>
            <p:cNvSpPr txBox="1"/>
            <p:nvPr/>
          </p:nvSpPr>
          <p:spPr>
            <a:xfrm>
              <a:off x="2863413" y="3431900"/>
              <a:ext cx="1412400" cy="6465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500" i="1">
                  <a:latin typeface="Lato"/>
                  <a:ea typeface="Lato"/>
                  <a:cs typeface="Lato"/>
                  <a:sym typeface="Lato"/>
                </a:rPr>
                <a:t>Information about the home</a:t>
              </a:r>
              <a:endParaRPr sz="1500" i="1"/>
            </a:p>
          </p:txBody>
        </p:sp>
      </p:grpSp>
      <p:sp>
        <p:nvSpPr>
          <p:cNvPr id="980" name="Google Shape;980;p77"/>
          <p:cNvSpPr txBox="1"/>
          <p:nvPr/>
        </p:nvSpPr>
        <p:spPr>
          <a:xfrm>
            <a:off x="2671950" y="1536850"/>
            <a:ext cx="3800100" cy="4464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700" b="1">
                <a:solidFill>
                  <a:srgbClr val="111111"/>
                </a:solidFill>
                <a:latin typeface="Lato"/>
                <a:ea typeface="Lato"/>
                <a:cs typeface="Lato"/>
                <a:sym typeface="Lato"/>
              </a:rPr>
              <a:t>Consider the data on the device</a:t>
            </a:r>
            <a:endParaRPr sz="1700" b="1">
              <a:solidFill>
                <a:srgbClr val="111111"/>
              </a:solidFill>
            </a:endParaRPr>
          </a:p>
        </p:txBody>
      </p:sp>
      <p:grpSp>
        <p:nvGrpSpPr>
          <p:cNvPr id="981" name="Google Shape;981;p77"/>
          <p:cNvGrpSpPr/>
          <p:nvPr/>
        </p:nvGrpSpPr>
        <p:grpSpPr>
          <a:xfrm>
            <a:off x="5195013" y="2143200"/>
            <a:ext cx="3720800" cy="1765450"/>
            <a:chOff x="5195013" y="2143200"/>
            <a:chExt cx="3720800" cy="1765450"/>
          </a:xfrm>
        </p:grpSpPr>
        <p:pic>
          <p:nvPicPr>
            <p:cNvPr id="982" name="Google Shape;982;p77"/>
            <p:cNvPicPr preferRelativeResize="0"/>
            <p:nvPr/>
          </p:nvPicPr>
          <p:blipFill>
            <a:blip r:embed="rId4">
              <a:alphaModFix/>
            </a:blip>
            <a:stretch>
              <a:fillRect/>
            </a:stretch>
          </p:blipFill>
          <p:spPr>
            <a:xfrm>
              <a:off x="6607425" y="2463900"/>
              <a:ext cx="896000" cy="1120024"/>
            </a:xfrm>
            <a:prstGeom prst="rect">
              <a:avLst/>
            </a:prstGeom>
            <a:noFill/>
            <a:ln>
              <a:noFill/>
            </a:ln>
          </p:spPr>
        </p:pic>
        <p:sp>
          <p:nvSpPr>
            <p:cNvPr id="983" name="Google Shape;983;p77"/>
            <p:cNvSpPr txBox="1"/>
            <p:nvPr/>
          </p:nvSpPr>
          <p:spPr>
            <a:xfrm>
              <a:off x="5195013" y="2143200"/>
              <a:ext cx="1412400" cy="6465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500" i="1">
                  <a:latin typeface="Lato"/>
                  <a:ea typeface="Lato"/>
                  <a:cs typeface="Lato"/>
                  <a:sym typeface="Lato"/>
                </a:rPr>
                <a:t>Credit card information</a:t>
              </a:r>
              <a:endParaRPr sz="1500" i="1"/>
            </a:p>
          </p:txBody>
        </p:sp>
        <p:sp>
          <p:nvSpPr>
            <p:cNvPr id="984" name="Google Shape;984;p77"/>
            <p:cNvSpPr txBox="1"/>
            <p:nvPr/>
          </p:nvSpPr>
          <p:spPr>
            <a:xfrm>
              <a:off x="7503413" y="2143200"/>
              <a:ext cx="1412400" cy="6465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500" i="1">
                  <a:latin typeface="Lato"/>
                  <a:ea typeface="Lato"/>
                  <a:cs typeface="Lato"/>
                  <a:sym typeface="Lato"/>
                </a:rPr>
                <a:t>Voice recordings</a:t>
              </a:r>
              <a:endParaRPr sz="1500" i="1"/>
            </a:p>
          </p:txBody>
        </p:sp>
        <p:sp>
          <p:nvSpPr>
            <p:cNvPr id="985" name="Google Shape;985;p77"/>
            <p:cNvSpPr txBox="1"/>
            <p:nvPr/>
          </p:nvSpPr>
          <p:spPr>
            <a:xfrm>
              <a:off x="5195013" y="3262150"/>
              <a:ext cx="1412400" cy="6465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500" i="1">
                  <a:latin typeface="Lato"/>
                  <a:ea typeface="Lato"/>
                  <a:cs typeface="Lato"/>
                  <a:sym typeface="Lato"/>
                </a:rPr>
                <a:t>Phone</a:t>
              </a:r>
              <a:endParaRPr sz="1500" i="1">
                <a:latin typeface="Lato"/>
                <a:ea typeface="Lato"/>
                <a:cs typeface="Lato"/>
                <a:sym typeface="Lato"/>
              </a:endParaRPr>
            </a:p>
            <a:p>
              <a:pPr marL="0" lvl="0" indent="0" algn="ctr" rtl="0">
                <a:spcBef>
                  <a:spcPts val="0"/>
                </a:spcBef>
                <a:spcAft>
                  <a:spcPts val="0"/>
                </a:spcAft>
                <a:buNone/>
              </a:pPr>
              <a:r>
                <a:rPr lang="en" sz="1500" i="1">
                  <a:latin typeface="Lato"/>
                  <a:ea typeface="Lato"/>
                  <a:cs typeface="Lato"/>
                  <a:sym typeface="Lato"/>
                </a:rPr>
                <a:t>contacts </a:t>
              </a:r>
              <a:endParaRPr sz="1500" i="1"/>
            </a:p>
          </p:txBody>
        </p:sp>
        <p:sp>
          <p:nvSpPr>
            <p:cNvPr id="986" name="Google Shape;986;p77"/>
            <p:cNvSpPr txBox="1"/>
            <p:nvPr/>
          </p:nvSpPr>
          <p:spPr>
            <a:xfrm>
              <a:off x="7503413" y="3262150"/>
              <a:ext cx="1412400" cy="6465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500" i="1">
                  <a:latin typeface="Lato"/>
                  <a:ea typeface="Lato"/>
                  <a:cs typeface="Lato"/>
                  <a:sym typeface="Lato"/>
                </a:rPr>
                <a:t>Calendar information</a:t>
              </a:r>
              <a:endParaRPr sz="1500" i="1"/>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7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7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990"/>
        <p:cNvGrpSpPr/>
        <p:nvPr/>
      </p:nvGrpSpPr>
      <p:grpSpPr>
        <a:xfrm>
          <a:off x="0" y="0"/>
          <a:ext cx="0" cy="0"/>
          <a:chOff x="0" y="0"/>
          <a:chExt cx="0" cy="0"/>
        </a:xfrm>
      </p:grpSpPr>
      <p:sp>
        <p:nvSpPr>
          <p:cNvPr id="991" name="Google Shape;991;p78"/>
          <p:cNvSpPr txBox="1">
            <a:spLocks noGrp="1"/>
          </p:cNvSpPr>
          <p:nvPr>
            <p:ph type="title"/>
          </p:nvPr>
        </p:nvSpPr>
        <p:spPr>
          <a:xfrm>
            <a:off x="1006875" y="237975"/>
            <a:ext cx="7688400" cy="5352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SzPts val="990"/>
              <a:buNone/>
            </a:pPr>
            <a:r>
              <a:rPr lang="en" sz="2300"/>
              <a:t>Device Transfer</a:t>
            </a:r>
            <a:endParaRPr sz="2300"/>
          </a:p>
        </p:txBody>
      </p:sp>
      <p:sp>
        <p:nvSpPr>
          <p:cNvPr id="992" name="Google Shape;992;p78"/>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58</a:t>
            </a:fld>
            <a:endParaRPr/>
          </a:p>
        </p:txBody>
      </p:sp>
      <p:sp>
        <p:nvSpPr>
          <p:cNvPr id="993" name="Google Shape;993;p78"/>
          <p:cNvSpPr txBox="1"/>
          <p:nvPr/>
        </p:nvSpPr>
        <p:spPr>
          <a:xfrm>
            <a:off x="752300" y="2637975"/>
            <a:ext cx="3424500" cy="2334000"/>
          </a:xfrm>
          <a:prstGeom prst="rect">
            <a:avLst/>
          </a:prstGeom>
          <a:noFill/>
          <a:ln>
            <a:noFill/>
          </a:ln>
        </p:spPr>
        <p:txBody>
          <a:bodyPr spcFirstLastPara="1" wrap="square" lIns="91425" tIns="91425" rIns="91425" bIns="91425" anchor="t" anchorCtr="0">
            <a:noAutofit/>
          </a:bodyPr>
          <a:lstStyle/>
          <a:p>
            <a:pPr marL="457200" lvl="0" indent="-342900" algn="l" rtl="0">
              <a:spcBef>
                <a:spcPts val="0"/>
              </a:spcBef>
              <a:spcAft>
                <a:spcPts val="0"/>
              </a:spcAft>
              <a:buSzPts val="1800"/>
              <a:buFont typeface="Lato"/>
              <a:buAutoNum type="arabicPeriod"/>
            </a:pPr>
            <a:r>
              <a:rPr lang="en" sz="1800">
                <a:latin typeface="Lato"/>
                <a:ea typeface="Lato"/>
                <a:cs typeface="Lato"/>
                <a:sym typeface="Lato"/>
              </a:rPr>
              <a:t>Delete any personal pictures or information off of its storage</a:t>
            </a:r>
            <a:endParaRPr sz="1800">
              <a:latin typeface="Lato"/>
              <a:ea typeface="Lato"/>
              <a:cs typeface="Lato"/>
              <a:sym typeface="Lato"/>
            </a:endParaRPr>
          </a:p>
          <a:p>
            <a:pPr marL="457200" lvl="0" indent="-342900" algn="l" rtl="0">
              <a:spcBef>
                <a:spcPts val="0"/>
              </a:spcBef>
              <a:spcAft>
                <a:spcPts val="0"/>
              </a:spcAft>
              <a:buSzPts val="1800"/>
              <a:buFont typeface="Lato"/>
              <a:buAutoNum type="arabicPeriod"/>
            </a:pPr>
            <a:r>
              <a:rPr lang="en" sz="1800">
                <a:latin typeface="Lato"/>
                <a:ea typeface="Lato"/>
                <a:cs typeface="Lato"/>
                <a:sym typeface="Lato"/>
              </a:rPr>
              <a:t>Sign out of all accounts</a:t>
            </a:r>
            <a:endParaRPr sz="1800">
              <a:latin typeface="Lato"/>
              <a:ea typeface="Lato"/>
              <a:cs typeface="Lato"/>
              <a:sym typeface="Lato"/>
            </a:endParaRPr>
          </a:p>
          <a:p>
            <a:pPr marL="457200" lvl="0" indent="-342900" algn="l" rtl="0">
              <a:spcBef>
                <a:spcPts val="0"/>
              </a:spcBef>
              <a:spcAft>
                <a:spcPts val="0"/>
              </a:spcAft>
              <a:buSzPts val="1800"/>
              <a:buFont typeface="Lato"/>
              <a:buAutoNum type="arabicPeriod"/>
            </a:pPr>
            <a:r>
              <a:rPr lang="en" sz="1800">
                <a:latin typeface="Lato"/>
                <a:ea typeface="Lato"/>
                <a:cs typeface="Lato"/>
                <a:sym typeface="Lato"/>
              </a:rPr>
              <a:t>Follow manufacturer’s instructions for factory reset</a:t>
            </a:r>
            <a:endParaRPr sz="1800">
              <a:latin typeface="Lato"/>
              <a:ea typeface="Lato"/>
              <a:cs typeface="Lato"/>
              <a:sym typeface="Lato"/>
            </a:endParaRPr>
          </a:p>
        </p:txBody>
      </p:sp>
      <p:sp>
        <p:nvSpPr>
          <p:cNvPr id="994" name="Google Shape;994;p78"/>
          <p:cNvSpPr txBox="1"/>
          <p:nvPr/>
        </p:nvSpPr>
        <p:spPr>
          <a:xfrm>
            <a:off x="4967225" y="2602325"/>
            <a:ext cx="3424500" cy="2369700"/>
          </a:xfrm>
          <a:prstGeom prst="rect">
            <a:avLst/>
          </a:prstGeom>
          <a:noFill/>
          <a:ln>
            <a:noFill/>
          </a:ln>
        </p:spPr>
        <p:txBody>
          <a:bodyPr spcFirstLastPara="1" wrap="square" lIns="91425" tIns="91425" rIns="91425" bIns="91425" anchor="t" anchorCtr="0">
            <a:noAutofit/>
          </a:bodyPr>
          <a:lstStyle/>
          <a:p>
            <a:pPr marL="457200" lvl="0" indent="-342900" algn="l" rtl="0">
              <a:spcBef>
                <a:spcPts val="0"/>
              </a:spcBef>
              <a:spcAft>
                <a:spcPts val="0"/>
              </a:spcAft>
              <a:buSzPts val="1800"/>
              <a:buFont typeface="Lato"/>
              <a:buAutoNum type="arabicPeriod"/>
            </a:pPr>
            <a:r>
              <a:rPr lang="en" sz="1800">
                <a:latin typeface="Lato"/>
                <a:ea typeface="Lato"/>
                <a:cs typeface="Lato"/>
                <a:sym typeface="Lato"/>
              </a:rPr>
              <a:t>Sign out of any accounts present on the device</a:t>
            </a:r>
            <a:endParaRPr sz="1800">
              <a:latin typeface="Lato"/>
              <a:ea typeface="Lato"/>
              <a:cs typeface="Lato"/>
              <a:sym typeface="Lato"/>
            </a:endParaRPr>
          </a:p>
          <a:p>
            <a:pPr marL="457200" lvl="0" indent="-342900" algn="l" rtl="0">
              <a:spcBef>
                <a:spcPts val="0"/>
              </a:spcBef>
              <a:spcAft>
                <a:spcPts val="0"/>
              </a:spcAft>
              <a:buSzPts val="1800"/>
              <a:buFont typeface="Lato"/>
              <a:buAutoNum type="arabicPeriod"/>
            </a:pPr>
            <a:r>
              <a:rPr lang="en" sz="1800">
                <a:latin typeface="Lato"/>
                <a:ea typeface="Lato"/>
                <a:cs typeface="Lato"/>
                <a:sym typeface="Lato"/>
              </a:rPr>
              <a:t>Follow manufacturer’s instructions for factory reset</a:t>
            </a:r>
            <a:endParaRPr sz="1800">
              <a:latin typeface="Lato"/>
              <a:ea typeface="Lato"/>
              <a:cs typeface="Lato"/>
              <a:sym typeface="Lato"/>
            </a:endParaRPr>
          </a:p>
          <a:p>
            <a:pPr marL="457200" lvl="0" indent="-342900" algn="l" rtl="0">
              <a:spcBef>
                <a:spcPts val="0"/>
              </a:spcBef>
              <a:spcAft>
                <a:spcPts val="0"/>
              </a:spcAft>
              <a:buSzPts val="1800"/>
              <a:buFont typeface="Lato"/>
              <a:buAutoNum type="arabicPeriod"/>
            </a:pPr>
            <a:r>
              <a:rPr lang="en" sz="1800">
                <a:latin typeface="Lato"/>
                <a:ea typeface="Lato"/>
                <a:cs typeface="Lato"/>
                <a:sym typeface="Lato"/>
              </a:rPr>
              <a:t>Update the device to the latest software</a:t>
            </a:r>
            <a:endParaRPr sz="1800">
              <a:latin typeface="Lato"/>
              <a:ea typeface="Lato"/>
              <a:cs typeface="Lato"/>
              <a:sym typeface="Lato"/>
            </a:endParaRPr>
          </a:p>
        </p:txBody>
      </p:sp>
      <p:grpSp>
        <p:nvGrpSpPr>
          <p:cNvPr id="995" name="Google Shape;995;p78"/>
          <p:cNvGrpSpPr/>
          <p:nvPr/>
        </p:nvGrpSpPr>
        <p:grpSpPr>
          <a:xfrm>
            <a:off x="1017126" y="963939"/>
            <a:ext cx="3022424" cy="1638386"/>
            <a:chOff x="1017126" y="963939"/>
            <a:chExt cx="3022424" cy="1638386"/>
          </a:xfrm>
        </p:grpSpPr>
        <p:pic>
          <p:nvPicPr>
            <p:cNvPr id="996" name="Google Shape;996;p78"/>
            <p:cNvPicPr preferRelativeResize="0"/>
            <p:nvPr/>
          </p:nvPicPr>
          <p:blipFill>
            <a:blip r:embed="rId3">
              <a:alphaModFix/>
            </a:blip>
            <a:stretch>
              <a:fillRect/>
            </a:stretch>
          </p:blipFill>
          <p:spPr>
            <a:xfrm>
              <a:off x="1017126" y="963947"/>
              <a:ext cx="1145774" cy="1145774"/>
            </a:xfrm>
            <a:prstGeom prst="rect">
              <a:avLst/>
            </a:prstGeom>
            <a:noFill/>
            <a:ln>
              <a:noFill/>
            </a:ln>
          </p:spPr>
        </p:pic>
        <p:pic>
          <p:nvPicPr>
            <p:cNvPr id="997" name="Google Shape;997;p78"/>
            <p:cNvPicPr preferRelativeResize="0"/>
            <p:nvPr/>
          </p:nvPicPr>
          <p:blipFill>
            <a:blip r:embed="rId4">
              <a:alphaModFix/>
            </a:blip>
            <a:stretch>
              <a:fillRect/>
            </a:stretch>
          </p:blipFill>
          <p:spPr>
            <a:xfrm flipH="1">
              <a:off x="2826842" y="1204416"/>
              <a:ext cx="905324" cy="905288"/>
            </a:xfrm>
            <a:prstGeom prst="rect">
              <a:avLst/>
            </a:prstGeom>
            <a:noFill/>
            <a:ln>
              <a:noFill/>
            </a:ln>
          </p:spPr>
        </p:pic>
        <p:sp>
          <p:nvSpPr>
            <p:cNvPr id="998" name="Google Shape;998;p78"/>
            <p:cNvSpPr/>
            <p:nvPr/>
          </p:nvSpPr>
          <p:spPr>
            <a:xfrm rot="-5406511" flipH="1">
              <a:off x="2381140" y="574389"/>
              <a:ext cx="316801" cy="1095900"/>
            </a:xfrm>
            <a:prstGeom prst="curvedRightArrow">
              <a:avLst>
                <a:gd name="adj1" fmla="val 25000"/>
                <a:gd name="adj2" fmla="val 50000"/>
                <a:gd name="adj3" fmla="val 39072"/>
              </a:avLst>
            </a:prstGeom>
            <a:solidFill>
              <a:srgbClr val="E3D7FA"/>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999" name="Google Shape;999;p78"/>
            <p:cNvPicPr preferRelativeResize="0"/>
            <p:nvPr/>
          </p:nvPicPr>
          <p:blipFill>
            <a:blip r:embed="rId5">
              <a:alphaModFix/>
            </a:blip>
            <a:stretch>
              <a:fillRect/>
            </a:stretch>
          </p:blipFill>
          <p:spPr>
            <a:xfrm>
              <a:off x="1856594" y="1397725"/>
              <a:ext cx="546145" cy="393601"/>
            </a:xfrm>
            <a:prstGeom prst="rect">
              <a:avLst/>
            </a:prstGeom>
            <a:noFill/>
            <a:ln>
              <a:noFill/>
            </a:ln>
          </p:spPr>
        </p:pic>
        <p:sp>
          <p:nvSpPr>
            <p:cNvPr id="1000" name="Google Shape;1000;p78"/>
            <p:cNvSpPr txBox="1"/>
            <p:nvPr/>
          </p:nvSpPr>
          <p:spPr>
            <a:xfrm>
              <a:off x="1039550" y="2109725"/>
              <a:ext cx="3000000" cy="492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2000" b="1">
                  <a:latin typeface="Lato"/>
                  <a:ea typeface="Lato"/>
                  <a:cs typeface="Lato"/>
                  <a:sym typeface="Lato"/>
                </a:rPr>
                <a:t>Giving</a:t>
              </a:r>
              <a:endParaRPr>
                <a:latin typeface="Lato"/>
                <a:ea typeface="Lato"/>
                <a:cs typeface="Lato"/>
                <a:sym typeface="Lato"/>
              </a:endParaRPr>
            </a:p>
          </p:txBody>
        </p:sp>
      </p:grpSp>
      <p:grpSp>
        <p:nvGrpSpPr>
          <p:cNvPr id="1001" name="Google Shape;1001;p78"/>
          <p:cNvGrpSpPr/>
          <p:nvPr/>
        </p:nvGrpSpPr>
        <p:grpSpPr>
          <a:xfrm>
            <a:off x="5270050" y="824047"/>
            <a:ext cx="3000000" cy="1804628"/>
            <a:chOff x="5270050" y="824047"/>
            <a:chExt cx="3000000" cy="1804628"/>
          </a:xfrm>
        </p:grpSpPr>
        <p:pic>
          <p:nvPicPr>
            <p:cNvPr id="1002" name="Google Shape;1002;p78"/>
            <p:cNvPicPr preferRelativeResize="0"/>
            <p:nvPr/>
          </p:nvPicPr>
          <p:blipFill>
            <a:blip r:embed="rId3">
              <a:alphaModFix/>
            </a:blip>
            <a:stretch>
              <a:fillRect/>
            </a:stretch>
          </p:blipFill>
          <p:spPr>
            <a:xfrm>
              <a:off x="5321939" y="824047"/>
              <a:ext cx="1145774" cy="1145774"/>
            </a:xfrm>
            <a:prstGeom prst="rect">
              <a:avLst/>
            </a:prstGeom>
            <a:noFill/>
            <a:ln>
              <a:noFill/>
            </a:ln>
          </p:spPr>
        </p:pic>
        <p:pic>
          <p:nvPicPr>
            <p:cNvPr id="1003" name="Google Shape;1003;p78"/>
            <p:cNvPicPr preferRelativeResize="0"/>
            <p:nvPr/>
          </p:nvPicPr>
          <p:blipFill>
            <a:blip r:embed="rId4">
              <a:alphaModFix/>
            </a:blip>
            <a:stretch>
              <a:fillRect/>
            </a:stretch>
          </p:blipFill>
          <p:spPr>
            <a:xfrm flipH="1">
              <a:off x="7131654" y="1064516"/>
              <a:ext cx="905324" cy="905288"/>
            </a:xfrm>
            <a:prstGeom prst="rect">
              <a:avLst/>
            </a:prstGeom>
            <a:noFill/>
            <a:ln>
              <a:noFill/>
            </a:ln>
          </p:spPr>
        </p:pic>
        <p:sp>
          <p:nvSpPr>
            <p:cNvPr id="1004" name="Google Shape;1004;p78"/>
            <p:cNvSpPr/>
            <p:nvPr/>
          </p:nvSpPr>
          <p:spPr>
            <a:xfrm rot="5393489" flipH="1">
              <a:off x="6611652" y="1261864"/>
              <a:ext cx="316801" cy="1095900"/>
            </a:xfrm>
            <a:prstGeom prst="curvedRightArrow">
              <a:avLst>
                <a:gd name="adj1" fmla="val 25000"/>
                <a:gd name="adj2" fmla="val 50000"/>
                <a:gd name="adj3" fmla="val 39072"/>
              </a:avLst>
            </a:prstGeom>
            <a:solidFill>
              <a:srgbClr val="E3D7FA"/>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005" name="Google Shape;1005;p78"/>
            <p:cNvPicPr preferRelativeResize="0"/>
            <p:nvPr/>
          </p:nvPicPr>
          <p:blipFill>
            <a:blip r:embed="rId6">
              <a:alphaModFix/>
            </a:blip>
            <a:stretch>
              <a:fillRect/>
            </a:stretch>
          </p:blipFill>
          <p:spPr>
            <a:xfrm>
              <a:off x="7195225" y="1296225"/>
              <a:ext cx="253434" cy="316800"/>
            </a:xfrm>
            <a:prstGeom prst="rect">
              <a:avLst/>
            </a:prstGeom>
            <a:noFill/>
            <a:ln>
              <a:noFill/>
            </a:ln>
          </p:spPr>
        </p:pic>
        <p:sp>
          <p:nvSpPr>
            <p:cNvPr id="1006" name="Google Shape;1006;p78"/>
            <p:cNvSpPr txBox="1"/>
            <p:nvPr/>
          </p:nvSpPr>
          <p:spPr>
            <a:xfrm>
              <a:off x="5270050" y="2136075"/>
              <a:ext cx="3000000" cy="492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2000" b="1">
                  <a:latin typeface="Lato"/>
                  <a:ea typeface="Lato"/>
                  <a:cs typeface="Lato"/>
                  <a:sym typeface="Lato"/>
                </a:rPr>
                <a:t>Receiving</a:t>
              </a:r>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0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9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1010"/>
        <p:cNvGrpSpPr/>
        <p:nvPr/>
      </p:nvGrpSpPr>
      <p:grpSpPr>
        <a:xfrm>
          <a:off x="0" y="0"/>
          <a:ext cx="0" cy="0"/>
          <a:chOff x="0" y="0"/>
          <a:chExt cx="0" cy="0"/>
        </a:xfrm>
      </p:grpSpPr>
      <p:sp>
        <p:nvSpPr>
          <p:cNvPr id="1011" name="Google Shape;1011;p7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59</a:t>
            </a:fld>
            <a:endParaRPr/>
          </a:p>
        </p:txBody>
      </p:sp>
      <p:pic>
        <p:nvPicPr>
          <p:cNvPr id="1012" name="Google Shape;1012;p79"/>
          <p:cNvPicPr preferRelativeResize="0"/>
          <p:nvPr/>
        </p:nvPicPr>
        <p:blipFill rotWithShape="1">
          <a:blip r:embed="rId3">
            <a:alphaModFix/>
          </a:blip>
          <a:srcRect r="40663" b="60408"/>
          <a:stretch/>
        </p:blipFill>
        <p:spPr>
          <a:xfrm>
            <a:off x="0" y="309088"/>
            <a:ext cx="4758224" cy="4525314"/>
          </a:xfrm>
          <a:prstGeom prst="rect">
            <a:avLst/>
          </a:prstGeom>
          <a:noFill/>
          <a:ln>
            <a:noFill/>
          </a:ln>
        </p:spPr>
      </p:pic>
      <p:sp>
        <p:nvSpPr>
          <p:cNvPr id="1013" name="Google Shape;1013;p79"/>
          <p:cNvSpPr/>
          <p:nvPr/>
        </p:nvSpPr>
        <p:spPr>
          <a:xfrm>
            <a:off x="24647" y="1860348"/>
            <a:ext cx="2712600" cy="1294800"/>
          </a:xfrm>
          <a:prstGeom prst="roundRect">
            <a:avLst>
              <a:gd name="adj" fmla="val 16667"/>
            </a:avLst>
          </a:prstGeom>
          <a:noFill/>
          <a:ln w="19050" cap="flat" cmpd="sng">
            <a:solidFill>
              <a:srgbClr val="BE2F2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014" name="Google Shape;1014;p79"/>
          <p:cNvPicPr preferRelativeResize="0"/>
          <p:nvPr/>
        </p:nvPicPr>
        <p:blipFill rotWithShape="1">
          <a:blip r:embed="rId4">
            <a:alphaModFix/>
          </a:blip>
          <a:srcRect b="58051"/>
          <a:stretch/>
        </p:blipFill>
        <p:spPr>
          <a:xfrm>
            <a:off x="4758225" y="967504"/>
            <a:ext cx="4344150" cy="2637709"/>
          </a:xfrm>
          <a:prstGeom prst="rect">
            <a:avLst/>
          </a:prstGeom>
          <a:noFill/>
          <a:ln>
            <a:noFill/>
          </a:ln>
        </p:spPr>
      </p:pic>
      <p:sp>
        <p:nvSpPr>
          <p:cNvPr id="1015" name="Google Shape;1015;p79"/>
          <p:cNvSpPr/>
          <p:nvPr/>
        </p:nvSpPr>
        <p:spPr>
          <a:xfrm>
            <a:off x="8816058" y="1082175"/>
            <a:ext cx="286200" cy="262200"/>
          </a:xfrm>
          <a:prstGeom prst="ellipse">
            <a:avLst/>
          </a:prstGeom>
          <a:noFill/>
          <a:ln w="28575" cap="flat" cmpd="sng">
            <a:solidFill>
              <a:srgbClr val="BE2F2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pic>
        <p:nvPicPr>
          <p:cNvPr id="195" name="Google Shape;195;p26"/>
          <p:cNvPicPr preferRelativeResize="0"/>
          <p:nvPr/>
        </p:nvPicPr>
        <p:blipFill>
          <a:blip r:embed="rId3">
            <a:alphaModFix/>
          </a:blip>
          <a:stretch>
            <a:fillRect/>
          </a:stretch>
        </p:blipFill>
        <p:spPr>
          <a:xfrm>
            <a:off x="-1035" y="2455721"/>
            <a:ext cx="1018798" cy="1018798"/>
          </a:xfrm>
          <a:prstGeom prst="rect">
            <a:avLst/>
          </a:prstGeom>
          <a:noFill/>
          <a:ln>
            <a:noFill/>
          </a:ln>
        </p:spPr>
      </p:pic>
      <p:pic>
        <p:nvPicPr>
          <p:cNvPr id="196" name="Google Shape;196;p26"/>
          <p:cNvPicPr preferRelativeResize="0"/>
          <p:nvPr/>
        </p:nvPicPr>
        <p:blipFill>
          <a:blip r:embed="rId4">
            <a:alphaModFix/>
          </a:blip>
          <a:stretch>
            <a:fillRect/>
          </a:stretch>
        </p:blipFill>
        <p:spPr>
          <a:xfrm>
            <a:off x="200978" y="1010494"/>
            <a:ext cx="919573" cy="1018805"/>
          </a:xfrm>
          <a:prstGeom prst="rect">
            <a:avLst/>
          </a:prstGeom>
          <a:noFill/>
          <a:ln>
            <a:noFill/>
          </a:ln>
        </p:spPr>
      </p:pic>
      <p:sp>
        <p:nvSpPr>
          <p:cNvPr id="197" name="Google Shape;197;p26"/>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6</a:t>
            </a:fld>
            <a:endParaRPr/>
          </a:p>
        </p:txBody>
      </p:sp>
      <p:grpSp>
        <p:nvGrpSpPr>
          <p:cNvPr id="198" name="Google Shape;198;p26"/>
          <p:cNvGrpSpPr/>
          <p:nvPr/>
        </p:nvGrpSpPr>
        <p:grpSpPr>
          <a:xfrm>
            <a:off x="586325" y="1384975"/>
            <a:ext cx="8164300" cy="1210200"/>
            <a:chOff x="586325" y="1384975"/>
            <a:chExt cx="8164300" cy="1210200"/>
          </a:xfrm>
        </p:grpSpPr>
        <p:sp>
          <p:nvSpPr>
            <p:cNvPr id="199" name="Google Shape;199;p26"/>
            <p:cNvSpPr/>
            <p:nvPr/>
          </p:nvSpPr>
          <p:spPr>
            <a:xfrm>
              <a:off x="630525" y="1384975"/>
              <a:ext cx="8120100" cy="1210200"/>
            </a:xfrm>
            <a:prstGeom prst="roundRect">
              <a:avLst>
                <a:gd name="adj" fmla="val 16667"/>
              </a:avLst>
            </a:prstGeom>
            <a:solidFill>
              <a:schemeClr val="lt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26"/>
            <p:cNvSpPr txBox="1"/>
            <p:nvPr/>
          </p:nvSpPr>
          <p:spPr>
            <a:xfrm>
              <a:off x="586325" y="1697575"/>
              <a:ext cx="1914300" cy="615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600" b="1">
                  <a:latin typeface="Lato"/>
                  <a:ea typeface="Lato"/>
                  <a:cs typeface="Lato"/>
                  <a:sym typeface="Lato"/>
                </a:rPr>
                <a:t>Homes</a:t>
              </a:r>
              <a:r>
                <a:rPr lang="en" sz="1200" b="1">
                  <a:latin typeface="Lato"/>
                  <a:ea typeface="Lato"/>
                  <a:cs typeface="Lato"/>
                  <a:sym typeface="Lato"/>
                </a:rPr>
                <a:t> </a:t>
              </a:r>
              <a:endParaRPr sz="1200" b="1">
                <a:latin typeface="Lato"/>
                <a:ea typeface="Lato"/>
                <a:cs typeface="Lato"/>
                <a:sym typeface="Lato"/>
              </a:endParaRPr>
            </a:p>
            <a:p>
              <a:pPr marL="0" lvl="0" indent="0" algn="ctr" rtl="0">
                <a:spcBef>
                  <a:spcPts val="0"/>
                </a:spcBef>
                <a:spcAft>
                  <a:spcPts val="0"/>
                </a:spcAft>
                <a:buNone/>
              </a:pPr>
              <a:r>
                <a:rPr lang="en" sz="1200" i="1">
                  <a:latin typeface="Lato"/>
                  <a:ea typeface="Lato"/>
                  <a:cs typeface="Lato"/>
                  <a:sym typeface="Lato"/>
                </a:rPr>
                <a:t>can include</a:t>
              </a:r>
              <a:r>
                <a:rPr lang="en" sz="1200">
                  <a:latin typeface="Lato"/>
                  <a:ea typeface="Lato"/>
                  <a:cs typeface="Lato"/>
                  <a:sym typeface="Lato"/>
                </a:rPr>
                <a:t>:</a:t>
              </a:r>
              <a:endParaRPr sz="1200">
                <a:latin typeface="Lato"/>
                <a:ea typeface="Lato"/>
                <a:cs typeface="Lato"/>
                <a:sym typeface="Lato"/>
              </a:endParaRPr>
            </a:p>
          </p:txBody>
        </p:sp>
        <p:sp>
          <p:nvSpPr>
            <p:cNvPr id="201" name="Google Shape;201;p26"/>
            <p:cNvSpPr txBox="1"/>
            <p:nvPr/>
          </p:nvSpPr>
          <p:spPr>
            <a:xfrm>
              <a:off x="4425650" y="1517350"/>
              <a:ext cx="19143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200">
                  <a:latin typeface="Lato"/>
                  <a:ea typeface="Lato"/>
                  <a:cs typeface="Lato"/>
                  <a:sym typeface="Lato"/>
                </a:rPr>
                <a:t>Apartment</a:t>
              </a:r>
              <a:endParaRPr sz="1200">
                <a:latin typeface="Lato"/>
                <a:ea typeface="Lato"/>
                <a:cs typeface="Lato"/>
                <a:sym typeface="Lato"/>
              </a:endParaRPr>
            </a:p>
          </p:txBody>
        </p:sp>
        <p:sp>
          <p:nvSpPr>
            <p:cNvPr id="202" name="Google Shape;202;p26"/>
            <p:cNvSpPr txBox="1"/>
            <p:nvPr/>
          </p:nvSpPr>
          <p:spPr>
            <a:xfrm>
              <a:off x="1837538" y="1517338"/>
              <a:ext cx="19143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200">
                  <a:latin typeface="Lato"/>
                  <a:ea typeface="Lato"/>
                  <a:cs typeface="Lato"/>
                  <a:sym typeface="Lato"/>
                </a:rPr>
                <a:t>Townhouse</a:t>
              </a:r>
              <a:endParaRPr sz="1200">
                <a:latin typeface="Lato"/>
                <a:ea typeface="Lato"/>
                <a:cs typeface="Lato"/>
                <a:sym typeface="Lato"/>
              </a:endParaRPr>
            </a:p>
          </p:txBody>
        </p:sp>
        <p:sp>
          <p:nvSpPr>
            <p:cNvPr id="203" name="Google Shape;203;p26"/>
            <p:cNvSpPr txBox="1"/>
            <p:nvPr/>
          </p:nvSpPr>
          <p:spPr>
            <a:xfrm>
              <a:off x="6620325" y="1517350"/>
              <a:ext cx="19143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200">
                  <a:latin typeface="Lato"/>
                  <a:ea typeface="Lato"/>
                  <a:cs typeface="Lato"/>
                  <a:sym typeface="Lato"/>
                </a:rPr>
                <a:t>Standalone homes</a:t>
              </a:r>
              <a:endParaRPr sz="1200">
                <a:latin typeface="Lato"/>
                <a:ea typeface="Lato"/>
                <a:cs typeface="Lato"/>
                <a:sym typeface="Lato"/>
              </a:endParaRPr>
            </a:p>
          </p:txBody>
        </p:sp>
        <p:sp>
          <p:nvSpPr>
            <p:cNvPr id="204" name="Google Shape;204;p26"/>
            <p:cNvSpPr txBox="1"/>
            <p:nvPr/>
          </p:nvSpPr>
          <p:spPr>
            <a:xfrm>
              <a:off x="3096000" y="2146638"/>
              <a:ext cx="19143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200">
                  <a:latin typeface="Lato"/>
                  <a:ea typeface="Lato"/>
                  <a:cs typeface="Lato"/>
                  <a:sym typeface="Lato"/>
                </a:rPr>
                <a:t>Assisted living facilities</a:t>
              </a:r>
              <a:endParaRPr sz="1200">
                <a:latin typeface="Lato"/>
                <a:ea typeface="Lato"/>
                <a:cs typeface="Lato"/>
                <a:sym typeface="Lato"/>
              </a:endParaRPr>
            </a:p>
          </p:txBody>
        </p:sp>
        <p:sp>
          <p:nvSpPr>
            <p:cNvPr id="205" name="Google Shape;205;p26"/>
            <p:cNvSpPr txBox="1"/>
            <p:nvPr/>
          </p:nvSpPr>
          <p:spPr>
            <a:xfrm>
              <a:off x="5508625" y="2146650"/>
              <a:ext cx="19143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200">
                  <a:latin typeface="Lato"/>
                  <a:ea typeface="Lato"/>
                  <a:cs typeface="Lato"/>
                  <a:sym typeface="Lato"/>
                </a:rPr>
                <a:t>Dormitories</a:t>
              </a:r>
              <a:endParaRPr sz="1200">
                <a:latin typeface="Lato"/>
                <a:ea typeface="Lato"/>
                <a:cs typeface="Lato"/>
                <a:sym typeface="Lato"/>
              </a:endParaRPr>
            </a:p>
          </p:txBody>
        </p:sp>
      </p:grpSp>
      <p:grpSp>
        <p:nvGrpSpPr>
          <p:cNvPr id="206" name="Google Shape;206;p26"/>
          <p:cNvGrpSpPr/>
          <p:nvPr/>
        </p:nvGrpSpPr>
        <p:grpSpPr>
          <a:xfrm>
            <a:off x="643025" y="2878600"/>
            <a:ext cx="8303300" cy="1210200"/>
            <a:chOff x="643025" y="2878600"/>
            <a:chExt cx="8303300" cy="1210200"/>
          </a:xfrm>
        </p:grpSpPr>
        <p:sp>
          <p:nvSpPr>
            <p:cNvPr id="207" name="Google Shape;207;p26"/>
            <p:cNvSpPr/>
            <p:nvPr/>
          </p:nvSpPr>
          <p:spPr>
            <a:xfrm>
              <a:off x="643025" y="2878600"/>
              <a:ext cx="8120100" cy="1210200"/>
            </a:xfrm>
            <a:prstGeom prst="roundRect">
              <a:avLst>
                <a:gd name="adj" fmla="val 16667"/>
              </a:avLst>
            </a:prstGeom>
            <a:solidFill>
              <a:schemeClr val="lt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26"/>
            <p:cNvSpPr txBox="1"/>
            <p:nvPr/>
          </p:nvSpPr>
          <p:spPr>
            <a:xfrm>
              <a:off x="643025" y="3191200"/>
              <a:ext cx="1914300" cy="615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600" b="1">
                  <a:latin typeface="Lato"/>
                  <a:ea typeface="Lato"/>
                  <a:cs typeface="Lato"/>
                  <a:sym typeface="Lato"/>
                </a:rPr>
                <a:t>Stakeholders</a:t>
              </a:r>
              <a:r>
                <a:rPr lang="en" sz="1200" b="1">
                  <a:latin typeface="Lato"/>
                  <a:ea typeface="Lato"/>
                  <a:cs typeface="Lato"/>
                  <a:sym typeface="Lato"/>
                </a:rPr>
                <a:t> </a:t>
              </a:r>
              <a:endParaRPr sz="1200" b="1">
                <a:latin typeface="Lato"/>
                <a:ea typeface="Lato"/>
                <a:cs typeface="Lato"/>
                <a:sym typeface="Lato"/>
              </a:endParaRPr>
            </a:p>
            <a:p>
              <a:pPr marL="0" lvl="0" indent="0" algn="ctr" rtl="0">
                <a:spcBef>
                  <a:spcPts val="0"/>
                </a:spcBef>
                <a:spcAft>
                  <a:spcPts val="0"/>
                </a:spcAft>
                <a:buNone/>
              </a:pPr>
              <a:r>
                <a:rPr lang="en" sz="1200" i="1">
                  <a:latin typeface="Lato"/>
                  <a:ea typeface="Lato"/>
                  <a:cs typeface="Lato"/>
                  <a:sym typeface="Lato"/>
                </a:rPr>
                <a:t>can include</a:t>
              </a:r>
              <a:r>
                <a:rPr lang="en" sz="1200">
                  <a:latin typeface="Lato"/>
                  <a:ea typeface="Lato"/>
                  <a:cs typeface="Lato"/>
                  <a:sym typeface="Lato"/>
                </a:rPr>
                <a:t>:</a:t>
              </a:r>
              <a:endParaRPr sz="1200">
                <a:latin typeface="Lato"/>
                <a:ea typeface="Lato"/>
                <a:cs typeface="Lato"/>
                <a:sym typeface="Lato"/>
              </a:endParaRPr>
            </a:p>
          </p:txBody>
        </p:sp>
        <p:sp>
          <p:nvSpPr>
            <p:cNvPr id="209" name="Google Shape;209;p26"/>
            <p:cNvSpPr txBox="1"/>
            <p:nvPr/>
          </p:nvSpPr>
          <p:spPr>
            <a:xfrm>
              <a:off x="3837525" y="3011900"/>
              <a:ext cx="19143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200">
                  <a:latin typeface="Lato"/>
                  <a:ea typeface="Lato"/>
                  <a:cs typeface="Lato"/>
                  <a:sym typeface="Lato"/>
                </a:rPr>
                <a:t>Tenants</a:t>
              </a:r>
              <a:endParaRPr sz="1200">
                <a:latin typeface="Lato"/>
                <a:ea typeface="Lato"/>
                <a:cs typeface="Lato"/>
                <a:sym typeface="Lato"/>
              </a:endParaRPr>
            </a:p>
          </p:txBody>
        </p:sp>
        <p:sp>
          <p:nvSpPr>
            <p:cNvPr id="210" name="Google Shape;210;p26"/>
            <p:cNvSpPr txBox="1"/>
            <p:nvPr/>
          </p:nvSpPr>
          <p:spPr>
            <a:xfrm>
              <a:off x="2470688" y="3011888"/>
              <a:ext cx="19143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200">
                  <a:latin typeface="Lato"/>
                  <a:ea typeface="Lato"/>
                  <a:cs typeface="Lato"/>
                  <a:sym typeface="Lato"/>
                </a:rPr>
                <a:t>Landlords</a:t>
              </a:r>
              <a:endParaRPr sz="1200">
                <a:latin typeface="Lato"/>
                <a:ea typeface="Lato"/>
                <a:cs typeface="Lato"/>
                <a:sym typeface="Lato"/>
              </a:endParaRPr>
            </a:p>
          </p:txBody>
        </p:sp>
        <p:sp>
          <p:nvSpPr>
            <p:cNvPr id="211" name="Google Shape;211;p26"/>
            <p:cNvSpPr txBox="1"/>
            <p:nvPr/>
          </p:nvSpPr>
          <p:spPr>
            <a:xfrm>
              <a:off x="5498725" y="3011900"/>
              <a:ext cx="19143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200">
                  <a:latin typeface="Lato"/>
                  <a:ea typeface="Lato"/>
                  <a:cs typeface="Lato"/>
                  <a:sym typeface="Lato"/>
                </a:rPr>
                <a:t>Homeowners</a:t>
              </a:r>
              <a:endParaRPr sz="1200">
                <a:latin typeface="Lato"/>
                <a:ea typeface="Lato"/>
                <a:cs typeface="Lato"/>
                <a:sym typeface="Lato"/>
              </a:endParaRPr>
            </a:p>
          </p:txBody>
        </p:sp>
        <p:sp>
          <p:nvSpPr>
            <p:cNvPr id="212" name="Google Shape;212;p26"/>
            <p:cNvSpPr txBox="1"/>
            <p:nvPr/>
          </p:nvSpPr>
          <p:spPr>
            <a:xfrm>
              <a:off x="3478750" y="3557050"/>
              <a:ext cx="14559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200">
                  <a:latin typeface="Lato"/>
                  <a:ea typeface="Lato"/>
                  <a:cs typeface="Lato"/>
                  <a:sym typeface="Lato"/>
                </a:rPr>
                <a:t>Friends</a:t>
              </a:r>
              <a:endParaRPr sz="1200">
                <a:latin typeface="Lato"/>
                <a:ea typeface="Lato"/>
                <a:cs typeface="Lato"/>
                <a:sym typeface="Lato"/>
              </a:endParaRPr>
            </a:p>
          </p:txBody>
        </p:sp>
        <p:sp>
          <p:nvSpPr>
            <p:cNvPr id="213" name="Google Shape;213;p26"/>
            <p:cNvSpPr txBox="1"/>
            <p:nvPr/>
          </p:nvSpPr>
          <p:spPr>
            <a:xfrm>
              <a:off x="4686625" y="3557038"/>
              <a:ext cx="19143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200">
                  <a:latin typeface="Lato"/>
                  <a:ea typeface="Lato"/>
                  <a:cs typeface="Lato"/>
                  <a:sym typeface="Lato"/>
                </a:rPr>
                <a:t>Caregivers</a:t>
              </a:r>
              <a:endParaRPr sz="1200">
                <a:latin typeface="Lato"/>
                <a:ea typeface="Lato"/>
                <a:cs typeface="Lato"/>
                <a:sym typeface="Lato"/>
              </a:endParaRPr>
            </a:p>
          </p:txBody>
        </p:sp>
        <p:sp>
          <p:nvSpPr>
            <p:cNvPr id="214" name="Google Shape;214;p26"/>
            <p:cNvSpPr txBox="1"/>
            <p:nvPr/>
          </p:nvSpPr>
          <p:spPr>
            <a:xfrm>
              <a:off x="6790675" y="3557050"/>
              <a:ext cx="15084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200">
                  <a:latin typeface="Lato"/>
                  <a:ea typeface="Lato"/>
                  <a:cs typeface="Lato"/>
                  <a:sym typeface="Lato"/>
                </a:rPr>
                <a:t>Technicians</a:t>
              </a:r>
              <a:endParaRPr sz="1200">
                <a:latin typeface="Lato"/>
                <a:ea typeface="Lato"/>
                <a:cs typeface="Lato"/>
                <a:sym typeface="Lato"/>
              </a:endParaRPr>
            </a:p>
          </p:txBody>
        </p:sp>
        <p:sp>
          <p:nvSpPr>
            <p:cNvPr id="215" name="Google Shape;215;p26"/>
            <p:cNvSpPr txBox="1"/>
            <p:nvPr/>
          </p:nvSpPr>
          <p:spPr>
            <a:xfrm>
              <a:off x="1702625" y="3557050"/>
              <a:ext cx="19143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200">
                  <a:latin typeface="Lato"/>
                  <a:ea typeface="Lato"/>
                  <a:cs typeface="Lato"/>
                  <a:sym typeface="Lato"/>
                </a:rPr>
                <a:t>Parents</a:t>
              </a:r>
              <a:endParaRPr sz="1200">
                <a:latin typeface="Lato"/>
                <a:ea typeface="Lato"/>
                <a:cs typeface="Lato"/>
                <a:sym typeface="Lato"/>
              </a:endParaRPr>
            </a:p>
          </p:txBody>
        </p:sp>
        <p:sp>
          <p:nvSpPr>
            <p:cNvPr id="216" name="Google Shape;216;p26"/>
            <p:cNvSpPr txBox="1"/>
            <p:nvPr/>
          </p:nvSpPr>
          <p:spPr>
            <a:xfrm>
              <a:off x="7413025" y="3011900"/>
              <a:ext cx="15333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200">
                  <a:latin typeface="Lato"/>
                  <a:ea typeface="Lato"/>
                  <a:cs typeface="Lato"/>
                  <a:sym typeface="Lato"/>
                </a:rPr>
                <a:t>Children</a:t>
              </a:r>
              <a:endParaRPr sz="1200">
                <a:latin typeface="Lato"/>
                <a:ea typeface="Lato"/>
                <a:cs typeface="Lato"/>
                <a:sym typeface="Lato"/>
              </a:endParaRPr>
            </a:p>
          </p:txBody>
        </p:sp>
      </p:grpSp>
      <p:sp>
        <p:nvSpPr>
          <p:cNvPr id="217" name="Google Shape;217;p26"/>
          <p:cNvSpPr txBox="1">
            <a:spLocks noGrp="1"/>
          </p:cNvSpPr>
          <p:nvPr>
            <p:ph type="title"/>
          </p:nvPr>
        </p:nvSpPr>
        <p:spPr>
          <a:xfrm>
            <a:off x="1005975" y="237988"/>
            <a:ext cx="76887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What constitutes a home? Who are stakeholders?</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1019"/>
        <p:cNvGrpSpPr/>
        <p:nvPr/>
      </p:nvGrpSpPr>
      <p:grpSpPr>
        <a:xfrm>
          <a:off x="0" y="0"/>
          <a:ext cx="0" cy="0"/>
          <a:chOff x="0" y="0"/>
          <a:chExt cx="0" cy="0"/>
        </a:xfrm>
      </p:grpSpPr>
      <p:sp>
        <p:nvSpPr>
          <p:cNvPr id="1020" name="Google Shape;1020;p8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60</a:t>
            </a:fld>
            <a:endParaRPr/>
          </a:p>
        </p:txBody>
      </p:sp>
      <p:pic>
        <p:nvPicPr>
          <p:cNvPr id="1021" name="Google Shape;1021;p80"/>
          <p:cNvPicPr preferRelativeResize="0"/>
          <p:nvPr/>
        </p:nvPicPr>
        <p:blipFill>
          <a:blip r:embed="rId3">
            <a:alphaModFix/>
          </a:blip>
          <a:stretch>
            <a:fillRect/>
          </a:stretch>
        </p:blipFill>
        <p:spPr>
          <a:xfrm>
            <a:off x="533400" y="0"/>
            <a:ext cx="3582495" cy="5143501"/>
          </a:xfrm>
          <a:prstGeom prst="rect">
            <a:avLst/>
          </a:prstGeom>
          <a:noFill/>
          <a:ln>
            <a:noFill/>
          </a:ln>
        </p:spPr>
      </p:pic>
      <p:sp>
        <p:nvSpPr>
          <p:cNvPr id="1022" name="Google Shape;1022;p80"/>
          <p:cNvSpPr/>
          <p:nvPr/>
        </p:nvSpPr>
        <p:spPr>
          <a:xfrm>
            <a:off x="1397500" y="4734175"/>
            <a:ext cx="1854300" cy="251700"/>
          </a:xfrm>
          <a:prstGeom prst="roundRect">
            <a:avLst>
              <a:gd name="adj" fmla="val 16667"/>
            </a:avLst>
          </a:prstGeom>
          <a:noFill/>
          <a:ln w="28575" cap="flat" cmpd="sng">
            <a:solidFill>
              <a:srgbClr val="BE2F2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023" name="Google Shape;1023;p80"/>
          <p:cNvPicPr preferRelativeResize="0"/>
          <p:nvPr/>
        </p:nvPicPr>
        <p:blipFill rotWithShape="1">
          <a:blip r:embed="rId4">
            <a:alphaModFix/>
          </a:blip>
          <a:srcRect l="14565" t="22100" r="14316" b="21158"/>
          <a:stretch/>
        </p:blipFill>
        <p:spPr>
          <a:xfrm>
            <a:off x="4812425" y="179475"/>
            <a:ext cx="3965832" cy="4483752"/>
          </a:xfrm>
          <a:prstGeom prst="rect">
            <a:avLst/>
          </a:prstGeom>
          <a:noFill/>
          <a:ln>
            <a:noFill/>
          </a:ln>
        </p:spPr>
      </p:pic>
      <p:sp>
        <p:nvSpPr>
          <p:cNvPr id="1024" name="Google Shape;1024;p80"/>
          <p:cNvSpPr/>
          <p:nvPr/>
        </p:nvSpPr>
        <p:spPr>
          <a:xfrm>
            <a:off x="5251545" y="3778686"/>
            <a:ext cx="3135000" cy="458100"/>
          </a:xfrm>
          <a:prstGeom prst="ellipse">
            <a:avLst/>
          </a:prstGeom>
          <a:noFill/>
          <a:ln w="19050" cap="flat" cmpd="sng">
            <a:solidFill>
              <a:srgbClr val="BE2F2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1028"/>
        <p:cNvGrpSpPr/>
        <p:nvPr/>
      </p:nvGrpSpPr>
      <p:grpSpPr>
        <a:xfrm>
          <a:off x="0" y="0"/>
          <a:ext cx="0" cy="0"/>
          <a:chOff x="0" y="0"/>
          <a:chExt cx="0" cy="0"/>
        </a:xfrm>
      </p:grpSpPr>
      <p:pic>
        <p:nvPicPr>
          <p:cNvPr id="1029" name="Google Shape;1029;p81"/>
          <p:cNvPicPr preferRelativeResize="0"/>
          <p:nvPr/>
        </p:nvPicPr>
        <p:blipFill rotWithShape="1">
          <a:blip r:embed="rId3">
            <a:alphaModFix/>
          </a:blip>
          <a:srcRect t="16860"/>
          <a:stretch/>
        </p:blipFill>
        <p:spPr>
          <a:xfrm>
            <a:off x="3285525" y="1222800"/>
            <a:ext cx="2572950" cy="2139125"/>
          </a:xfrm>
          <a:prstGeom prst="rect">
            <a:avLst/>
          </a:prstGeom>
          <a:noFill/>
          <a:ln>
            <a:noFill/>
          </a:ln>
        </p:spPr>
      </p:pic>
      <p:sp>
        <p:nvSpPr>
          <p:cNvPr id="1030" name="Google Shape;1030;p81"/>
          <p:cNvSpPr/>
          <p:nvPr/>
        </p:nvSpPr>
        <p:spPr>
          <a:xfrm>
            <a:off x="3613650" y="1974575"/>
            <a:ext cx="548700" cy="708300"/>
          </a:xfrm>
          <a:prstGeom prst="ellipse">
            <a:avLst/>
          </a:prstGeom>
          <a:noFill/>
          <a:ln w="28575" cap="flat" cmpd="sng">
            <a:solidFill>
              <a:srgbClr val="BE2F2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1" name="Google Shape;1031;p81"/>
          <p:cNvSpPr txBox="1"/>
          <p:nvPr/>
        </p:nvSpPr>
        <p:spPr>
          <a:xfrm>
            <a:off x="3285450" y="3305150"/>
            <a:ext cx="2573100" cy="492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2000" b="1" i="1">
                <a:latin typeface="Lato"/>
                <a:ea typeface="Lato"/>
                <a:cs typeface="Lato"/>
                <a:sym typeface="Lato"/>
              </a:rPr>
              <a:t>Hold for 10 seconds</a:t>
            </a:r>
            <a:endParaRPr sz="2000" b="1" i="1">
              <a:latin typeface="Lato"/>
              <a:ea typeface="Lato"/>
              <a:cs typeface="Lato"/>
              <a:sym typeface="Lato"/>
            </a:endParaRPr>
          </a:p>
        </p:txBody>
      </p:sp>
      <p:sp>
        <p:nvSpPr>
          <p:cNvPr id="1032" name="Google Shape;1032;p81"/>
          <p:cNvSpPr txBox="1"/>
          <p:nvPr/>
        </p:nvSpPr>
        <p:spPr>
          <a:xfrm>
            <a:off x="3072000" y="3797750"/>
            <a:ext cx="3000000" cy="492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2000" i="1">
                <a:latin typeface="Lato"/>
                <a:ea typeface="Lato"/>
                <a:cs typeface="Lato"/>
                <a:sym typeface="Lato"/>
              </a:rPr>
              <a:t>Blinks </a:t>
            </a:r>
            <a:r>
              <a:rPr lang="en" sz="2000" b="1" i="1">
                <a:solidFill>
                  <a:schemeClr val="accent3"/>
                </a:solidFill>
                <a:latin typeface="Lato"/>
                <a:ea typeface="Lato"/>
                <a:cs typeface="Lato"/>
                <a:sym typeface="Lato"/>
              </a:rPr>
              <a:t>orange</a:t>
            </a:r>
            <a:r>
              <a:rPr lang="en" sz="2000" i="1">
                <a:latin typeface="Lato"/>
                <a:ea typeface="Lato"/>
                <a:cs typeface="Lato"/>
                <a:sym typeface="Lato"/>
              </a:rPr>
              <a:t> and </a:t>
            </a:r>
            <a:r>
              <a:rPr lang="en" sz="2000" b="1" i="1">
                <a:solidFill>
                  <a:srgbClr val="43976C"/>
                </a:solidFill>
                <a:latin typeface="Lato"/>
                <a:ea typeface="Lato"/>
                <a:cs typeface="Lato"/>
                <a:sym typeface="Lato"/>
              </a:rPr>
              <a:t>green</a:t>
            </a:r>
            <a:endParaRPr sz="2000" b="1" i="1">
              <a:solidFill>
                <a:srgbClr val="43976C"/>
              </a:solidFill>
              <a:latin typeface="Lato"/>
              <a:ea typeface="Lato"/>
              <a:cs typeface="Lato"/>
              <a:sym typeface="Lato"/>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3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3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1036"/>
        <p:cNvGrpSpPr/>
        <p:nvPr/>
      </p:nvGrpSpPr>
      <p:grpSpPr>
        <a:xfrm>
          <a:off x="0" y="0"/>
          <a:ext cx="0" cy="0"/>
          <a:chOff x="0" y="0"/>
          <a:chExt cx="0" cy="0"/>
        </a:xfrm>
      </p:grpSpPr>
      <p:sp>
        <p:nvSpPr>
          <p:cNvPr id="1037" name="Google Shape;1037;p82"/>
          <p:cNvSpPr/>
          <p:nvPr/>
        </p:nvSpPr>
        <p:spPr>
          <a:xfrm>
            <a:off x="988350" y="980000"/>
            <a:ext cx="7167300" cy="6477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8" name="Google Shape;1038;p82"/>
          <p:cNvSpPr txBox="1">
            <a:spLocks noGrp="1"/>
          </p:cNvSpPr>
          <p:nvPr>
            <p:ph type="ctrTitle"/>
          </p:nvPr>
        </p:nvSpPr>
        <p:spPr>
          <a:xfrm>
            <a:off x="727950" y="1312675"/>
            <a:ext cx="7688100" cy="913800"/>
          </a:xfrm>
          <a:prstGeom prst="rect">
            <a:avLst/>
          </a:prstGeom>
        </p:spPr>
        <p:txBody>
          <a:bodyPr spcFirstLastPara="1" wrap="square" lIns="91425" tIns="91425" rIns="91425" bIns="91425" anchor="t" anchorCtr="0">
            <a:normAutofit/>
          </a:bodyPr>
          <a:lstStyle/>
          <a:p>
            <a:pPr marL="0" lvl="0" indent="0" algn="ctr" rtl="0">
              <a:spcBef>
                <a:spcPts val="0"/>
              </a:spcBef>
              <a:spcAft>
                <a:spcPts val="0"/>
              </a:spcAft>
              <a:buNone/>
            </a:pPr>
            <a:r>
              <a:rPr lang="en">
                <a:latin typeface="Raleway"/>
                <a:ea typeface="Raleway"/>
                <a:cs typeface="Raleway"/>
                <a:sym typeface="Raleway"/>
              </a:rPr>
              <a:t>What to do?</a:t>
            </a:r>
            <a:endParaRPr sz="3000" b="0" i="1">
              <a:latin typeface="Raleway"/>
              <a:ea typeface="Raleway"/>
              <a:cs typeface="Raleway"/>
              <a:sym typeface="Raleway"/>
            </a:endParaRPr>
          </a:p>
        </p:txBody>
      </p:sp>
      <p:sp>
        <p:nvSpPr>
          <p:cNvPr id="1039" name="Google Shape;1039;p82"/>
          <p:cNvSpPr txBox="1"/>
          <p:nvPr/>
        </p:nvSpPr>
        <p:spPr>
          <a:xfrm>
            <a:off x="2196000" y="2152200"/>
            <a:ext cx="4752000" cy="554100"/>
          </a:xfrm>
          <a:prstGeom prst="rect">
            <a:avLst/>
          </a:prstGeom>
          <a:noFill/>
          <a:ln>
            <a:noFill/>
          </a:ln>
        </p:spPr>
        <p:txBody>
          <a:bodyPr spcFirstLastPara="1" wrap="square" lIns="91425" tIns="91425" rIns="91425" bIns="91425" anchor="t" anchorCtr="0">
            <a:spAutoFit/>
          </a:bodyPr>
          <a:lstStyle/>
          <a:p>
            <a:pPr marL="0" lvl="0" indent="0" algn="ctr" rtl="0">
              <a:lnSpc>
                <a:spcPct val="150000"/>
              </a:lnSpc>
              <a:spcBef>
                <a:spcPts val="0"/>
              </a:spcBef>
              <a:spcAft>
                <a:spcPts val="1200"/>
              </a:spcAft>
              <a:buNone/>
            </a:pPr>
            <a:r>
              <a:rPr lang="en" sz="2400" i="1">
                <a:solidFill>
                  <a:srgbClr val="111111"/>
                </a:solidFill>
                <a:highlight>
                  <a:schemeClr val="lt1"/>
                </a:highlight>
                <a:latin typeface="Lato"/>
                <a:ea typeface="Lato"/>
                <a:cs typeface="Lato"/>
                <a:sym typeface="Lato"/>
              </a:rPr>
              <a:t>Secure the smart home </a:t>
            </a:r>
            <a:r>
              <a:rPr lang="en" sz="2400" b="1" i="1">
                <a:solidFill>
                  <a:srgbClr val="111111"/>
                </a:solidFill>
                <a:highlight>
                  <a:schemeClr val="lt1"/>
                </a:highlight>
                <a:latin typeface="Lato"/>
                <a:ea typeface="Lato"/>
                <a:cs typeface="Lato"/>
                <a:sym typeface="Lato"/>
              </a:rPr>
              <a:t>lifecycle</a:t>
            </a:r>
            <a:endParaRPr sz="2400" b="1" i="1"/>
          </a:p>
        </p:txBody>
      </p:sp>
      <p:sp>
        <p:nvSpPr>
          <p:cNvPr id="1040" name="Google Shape;1040;p82"/>
          <p:cNvSpPr/>
          <p:nvPr/>
        </p:nvSpPr>
        <p:spPr>
          <a:xfrm>
            <a:off x="2365200" y="3133025"/>
            <a:ext cx="2206800" cy="669000"/>
          </a:xfrm>
          <a:prstGeom prst="chevron">
            <a:avLst>
              <a:gd name="adj" fmla="val 50000"/>
            </a:avLst>
          </a:prstGeom>
          <a:solidFill>
            <a:srgbClr val="A72A1E"/>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i="1">
                <a:solidFill>
                  <a:schemeClr val="lt1"/>
                </a:solidFill>
                <a:latin typeface="Lato"/>
                <a:ea typeface="Lato"/>
                <a:cs typeface="Lato"/>
                <a:sym typeface="Lato"/>
              </a:rPr>
              <a:t>Installing</a:t>
            </a:r>
            <a:endParaRPr sz="1800" i="1">
              <a:solidFill>
                <a:schemeClr val="lt1"/>
              </a:solidFill>
              <a:latin typeface="Lato"/>
              <a:ea typeface="Lato"/>
              <a:cs typeface="Lato"/>
              <a:sym typeface="Lato"/>
            </a:endParaRPr>
          </a:p>
          <a:p>
            <a:pPr marL="0" lvl="0" indent="0" algn="ctr" rtl="0">
              <a:spcBef>
                <a:spcPts val="0"/>
              </a:spcBef>
              <a:spcAft>
                <a:spcPts val="0"/>
              </a:spcAft>
              <a:buNone/>
            </a:pPr>
            <a:r>
              <a:rPr lang="en">
                <a:solidFill>
                  <a:schemeClr val="lt1"/>
                </a:solidFill>
                <a:latin typeface="Lato"/>
                <a:ea typeface="Lato"/>
                <a:cs typeface="Lato"/>
                <a:sym typeface="Lato"/>
              </a:rPr>
              <a:t>the device</a:t>
            </a:r>
            <a:endParaRPr>
              <a:solidFill>
                <a:srgbClr val="FFFFFF"/>
              </a:solidFill>
              <a:latin typeface="Roboto"/>
              <a:ea typeface="Roboto"/>
              <a:cs typeface="Roboto"/>
              <a:sym typeface="Roboto"/>
            </a:endParaRPr>
          </a:p>
        </p:txBody>
      </p:sp>
      <p:sp>
        <p:nvSpPr>
          <p:cNvPr id="1041" name="Google Shape;1041;p82"/>
          <p:cNvSpPr/>
          <p:nvPr/>
        </p:nvSpPr>
        <p:spPr>
          <a:xfrm>
            <a:off x="4572000" y="3133025"/>
            <a:ext cx="2206800" cy="669000"/>
          </a:xfrm>
          <a:prstGeom prst="chevron">
            <a:avLst>
              <a:gd name="adj" fmla="val 50000"/>
            </a:avLst>
          </a:prstGeom>
          <a:solidFill>
            <a:srgbClr val="B02C2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i="1">
                <a:solidFill>
                  <a:schemeClr val="lt1"/>
                </a:solidFill>
                <a:latin typeface="Lato"/>
                <a:ea typeface="Lato"/>
                <a:cs typeface="Lato"/>
                <a:sym typeface="Lato"/>
              </a:rPr>
              <a:t>Using</a:t>
            </a:r>
            <a:endParaRPr sz="1800" i="1">
              <a:solidFill>
                <a:schemeClr val="lt1"/>
              </a:solidFill>
              <a:latin typeface="Lato"/>
              <a:ea typeface="Lato"/>
              <a:cs typeface="Lato"/>
              <a:sym typeface="Lato"/>
            </a:endParaRPr>
          </a:p>
          <a:p>
            <a:pPr marL="0" lvl="0" indent="0" algn="ctr" rtl="0">
              <a:spcBef>
                <a:spcPts val="0"/>
              </a:spcBef>
              <a:spcAft>
                <a:spcPts val="0"/>
              </a:spcAft>
              <a:buNone/>
            </a:pPr>
            <a:r>
              <a:rPr lang="en">
                <a:solidFill>
                  <a:schemeClr val="lt1"/>
                </a:solidFill>
                <a:latin typeface="Lato"/>
                <a:ea typeface="Lato"/>
                <a:cs typeface="Lato"/>
                <a:sym typeface="Lato"/>
              </a:rPr>
              <a:t>the device</a:t>
            </a:r>
            <a:endParaRPr>
              <a:solidFill>
                <a:srgbClr val="FFFFFF"/>
              </a:solidFill>
              <a:latin typeface="Roboto"/>
              <a:ea typeface="Roboto"/>
              <a:cs typeface="Roboto"/>
              <a:sym typeface="Roboto"/>
            </a:endParaRPr>
          </a:p>
        </p:txBody>
      </p:sp>
      <p:sp>
        <p:nvSpPr>
          <p:cNvPr id="1042" name="Google Shape;1042;p82"/>
          <p:cNvSpPr/>
          <p:nvPr/>
        </p:nvSpPr>
        <p:spPr>
          <a:xfrm>
            <a:off x="6778800" y="3133025"/>
            <a:ext cx="2206800" cy="669000"/>
          </a:xfrm>
          <a:prstGeom prst="chevron">
            <a:avLst>
              <a:gd name="adj" fmla="val 50000"/>
            </a:avLst>
          </a:prstGeom>
          <a:solidFill>
            <a:srgbClr val="BE2F2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i="1">
                <a:solidFill>
                  <a:schemeClr val="lt1"/>
                </a:solidFill>
                <a:latin typeface="Lato"/>
                <a:ea typeface="Lato"/>
                <a:cs typeface="Lato"/>
                <a:sym typeface="Lato"/>
              </a:rPr>
              <a:t>Removing</a:t>
            </a:r>
            <a:endParaRPr sz="1800" i="1">
              <a:solidFill>
                <a:schemeClr val="lt1"/>
              </a:solidFill>
              <a:latin typeface="Lato"/>
              <a:ea typeface="Lato"/>
              <a:cs typeface="Lato"/>
              <a:sym typeface="Lato"/>
            </a:endParaRPr>
          </a:p>
          <a:p>
            <a:pPr marL="0" lvl="0" indent="0" algn="ctr" rtl="0">
              <a:spcBef>
                <a:spcPts val="0"/>
              </a:spcBef>
              <a:spcAft>
                <a:spcPts val="0"/>
              </a:spcAft>
              <a:buNone/>
            </a:pPr>
            <a:r>
              <a:rPr lang="en">
                <a:solidFill>
                  <a:schemeClr val="lt1"/>
                </a:solidFill>
                <a:latin typeface="Lato"/>
                <a:ea typeface="Lato"/>
                <a:cs typeface="Lato"/>
                <a:sym typeface="Lato"/>
              </a:rPr>
              <a:t>the device</a:t>
            </a:r>
            <a:endParaRPr>
              <a:solidFill>
                <a:srgbClr val="FFFFFF"/>
              </a:solidFill>
              <a:latin typeface="Roboto"/>
              <a:ea typeface="Roboto"/>
              <a:cs typeface="Roboto"/>
              <a:sym typeface="Roboto"/>
            </a:endParaRPr>
          </a:p>
        </p:txBody>
      </p:sp>
      <p:sp>
        <p:nvSpPr>
          <p:cNvPr id="1043" name="Google Shape;1043;p82"/>
          <p:cNvSpPr/>
          <p:nvPr/>
        </p:nvSpPr>
        <p:spPr>
          <a:xfrm>
            <a:off x="158400" y="3133025"/>
            <a:ext cx="2206800" cy="669000"/>
          </a:xfrm>
          <a:prstGeom prst="chevron">
            <a:avLst>
              <a:gd name="adj" fmla="val 50000"/>
            </a:avLst>
          </a:prstGeom>
          <a:solidFill>
            <a:srgbClr val="802017"/>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i="1">
                <a:solidFill>
                  <a:schemeClr val="lt1"/>
                </a:solidFill>
                <a:latin typeface="Lato"/>
                <a:ea typeface="Lato"/>
                <a:cs typeface="Lato"/>
                <a:sym typeface="Lato"/>
              </a:rPr>
              <a:t>Getting</a:t>
            </a:r>
            <a:endParaRPr sz="1800" i="1">
              <a:solidFill>
                <a:schemeClr val="lt1"/>
              </a:solidFill>
              <a:latin typeface="Lato"/>
              <a:ea typeface="Lato"/>
              <a:cs typeface="Lato"/>
              <a:sym typeface="Lato"/>
            </a:endParaRPr>
          </a:p>
          <a:p>
            <a:pPr marL="0" lvl="0" indent="0" algn="ctr" rtl="0">
              <a:spcBef>
                <a:spcPts val="0"/>
              </a:spcBef>
              <a:spcAft>
                <a:spcPts val="0"/>
              </a:spcAft>
              <a:buNone/>
            </a:pPr>
            <a:r>
              <a:rPr lang="en">
                <a:solidFill>
                  <a:schemeClr val="lt1"/>
                </a:solidFill>
                <a:latin typeface="Lato"/>
                <a:ea typeface="Lato"/>
                <a:cs typeface="Lato"/>
                <a:sym typeface="Lato"/>
              </a:rPr>
              <a:t>the device</a:t>
            </a:r>
            <a:endParaRPr>
              <a:solidFill>
                <a:srgbClr val="FFFFFF"/>
              </a:solidFill>
              <a:latin typeface="Roboto"/>
              <a:ea typeface="Roboto"/>
              <a:cs typeface="Roboto"/>
              <a:sym typeface="Roboto"/>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1047"/>
        <p:cNvGrpSpPr/>
        <p:nvPr/>
      </p:nvGrpSpPr>
      <p:grpSpPr>
        <a:xfrm>
          <a:off x="0" y="0"/>
          <a:ext cx="0" cy="0"/>
          <a:chOff x="0" y="0"/>
          <a:chExt cx="0" cy="0"/>
        </a:xfrm>
      </p:grpSpPr>
      <p:pic>
        <p:nvPicPr>
          <p:cNvPr id="1048" name="Google Shape;1048;p83"/>
          <p:cNvPicPr preferRelativeResize="0"/>
          <p:nvPr/>
        </p:nvPicPr>
        <p:blipFill>
          <a:blip r:embed="rId3">
            <a:alphaModFix/>
          </a:blip>
          <a:stretch>
            <a:fillRect/>
          </a:stretch>
        </p:blipFill>
        <p:spPr>
          <a:xfrm>
            <a:off x="4988560" y="313500"/>
            <a:ext cx="3768876" cy="4175544"/>
          </a:xfrm>
          <a:prstGeom prst="rect">
            <a:avLst/>
          </a:prstGeom>
          <a:noFill/>
          <a:ln>
            <a:noFill/>
          </a:ln>
        </p:spPr>
      </p:pic>
      <p:sp>
        <p:nvSpPr>
          <p:cNvPr id="1049" name="Google Shape;1049;p83"/>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63</a:t>
            </a:fld>
            <a:endParaRPr/>
          </a:p>
        </p:txBody>
      </p:sp>
      <p:pic>
        <p:nvPicPr>
          <p:cNvPr id="1050" name="Google Shape;1050;p83"/>
          <p:cNvPicPr preferRelativeResize="0"/>
          <p:nvPr/>
        </p:nvPicPr>
        <p:blipFill>
          <a:blip r:embed="rId4">
            <a:alphaModFix/>
          </a:blip>
          <a:stretch>
            <a:fillRect/>
          </a:stretch>
        </p:blipFill>
        <p:spPr>
          <a:xfrm>
            <a:off x="1991524" y="2121911"/>
            <a:ext cx="1466557" cy="1466527"/>
          </a:xfrm>
          <a:prstGeom prst="rect">
            <a:avLst/>
          </a:prstGeom>
          <a:noFill/>
          <a:ln>
            <a:noFill/>
          </a:ln>
        </p:spPr>
      </p:pic>
      <p:pic>
        <p:nvPicPr>
          <p:cNvPr id="1051" name="Google Shape;1051;p83"/>
          <p:cNvPicPr preferRelativeResize="0"/>
          <p:nvPr/>
        </p:nvPicPr>
        <p:blipFill>
          <a:blip r:embed="rId5">
            <a:alphaModFix/>
          </a:blip>
          <a:stretch>
            <a:fillRect/>
          </a:stretch>
        </p:blipFill>
        <p:spPr>
          <a:xfrm>
            <a:off x="6561924" y="3037502"/>
            <a:ext cx="1145774" cy="1145743"/>
          </a:xfrm>
          <a:prstGeom prst="rect">
            <a:avLst/>
          </a:prstGeom>
          <a:noFill/>
          <a:ln>
            <a:noFill/>
          </a:ln>
        </p:spPr>
      </p:pic>
      <p:pic>
        <p:nvPicPr>
          <p:cNvPr id="1052" name="Google Shape;1052;p83"/>
          <p:cNvPicPr preferRelativeResize="0"/>
          <p:nvPr/>
        </p:nvPicPr>
        <p:blipFill>
          <a:blip r:embed="rId6">
            <a:alphaModFix/>
          </a:blip>
          <a:stretch>
            <a:fillRect/>
          </a:stretch>
        </p:blipFill>
        <p:spPr>
          <a:xfrm flipH="1">
            <a:off x="7585448" y="3408270"/>
            <a:ext cx="679163" cy="679132"/>
          </a:xfrm>
          <a:prstGeom prst="rect">
            <a:avLst/>
          </a:prstGeom>
          <a:noFill/>
          <a:ln>
            <a:noFill/>
          </a:ln>
        </p:spPr>
      </p:pic>
      <p:pic>
        <p:nvPicPr>
          <p:cNvPr id="1053" name="Google Shape;1053;p83"/>
          <p:cNvPicPr preferRelativeResize="0"/>
          <p:nvPr/>
        </p:nvPicPr>
        <p:blipFill>
          <a:blip r:embed="rId7">
            <a:alphaModFix/>
          </a:blip>
          <a:stretch>
            <a:fillRect/>
          </a:stretch>
        </p:blipFill>
        <p:spPr>
          <a:xfrm flipH="1">
            <a:off x="386564" y="2121888"/>
            <a:ext cx="1466557" cy="1466557"/>
          </a:xfrm>
          <a:prstGeom prst="rect">
            <a:avLst/>
          </a:prstGeom>
          <a:noFill/>
          <a:ln>
            <a:noFill/>
          </a:ln>
        </p:spPr>
      </p:pic>
      <p:sp>
        <p:nvSpPr>
          <p:cNvPr id="1054" name="Google Shape;1054;p83"/>
          <p:cNvSpPr/>
          <p:nvPr/>
        </p:nvSpPr>
        <p:spPr>
          <a:xfrm>
            <a:off x="1184642" y="1390593"/>
            <a:ext cx="1466700" cy="731400"/>
          </a:xfrm>
          <a:prstGeom prst="wedgeRectCallout">
            <a:avLst>
              <a:gd name="adj1" fmla="val 32880"/>
              <a:gd name="adj2" fmla="val 77273"/>
            </a:avLst>
          </a:prstGeom>
          <a:solidFill>
            <a:srgbClr val="C9DAF8"/>
          </a:solidFill>
          <a:ln w="9525" cap="flat" cmpd="sng">
            <a:solidFill>
              <a:srgbClr val="1C458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sz="1700" i="1">
                <a:latin typeface="Lato"/>
                <a:ea typeface="Lato"/>
                <a:cs typeface="Lato"/>
                <a:sym typeface="Lato"/>
              </a:rPr>
              <a:t>Make yourself at home!</a:t>
            </a:r>
            <a:endParaRPr sz="1700" i="1">
              <a:latin typeface="Lato"/>
              <a:ea typeface="Lato"/>
              <a:cs typeface="Lato"/>
              <a:sym typeface="Lato"/>
            </a:endParaRPr>
          </a:p>
        </p:txBody>
      </p:sp>
      <p:grpSp>
        <p:nvGrpSpPr>
          <p:cNvPr id="1055" name="Google Shape;1055;p83"/>
          <p:cNvGrpSpPr/>
          <p:nvPr/>
        </p:nvGrpSpPr>
        <p:grpSpPr>
          <a:xfrm>
            <a:off x="3192125" y="1830450"/>
            <a:ext cx="1796437" cy="1359240"/>
            <a:chOff x="3192125" y="1830450"/>
            <a:chExt cx="1796437" cy="1359240"/>
          </a:xfrm>
        </p:grpSpPr>
        <p:sp>
          <p:nvSpPr>
            <p:cNvPr id="1056" name="Google Shape;1056;p83"/>
            <p:cNvSpPr/>
            <p:nvPr/>
          </p:nvSpPr>
          <p:spPr>
            <a:xfrm>
              <a:off x="3192125" y="1830450"/>
              <a:ext cx="1638600" cy="1325700"/>
            </a:xfrm>
            <a:prstGeom prst="wedgeRectCallout">
              <a:avLst>
                <a:gd name="adj1" fmla="val -47473"/>
                <a:gd name="adj2" fmla="val 61917"/>
              </a:avLst>
            </a:prstGeom>
            <a:solidFill>
              <a:srgbClr val="FFF2CC"/>
            </a:solidFill>
            <a:ln w="9525" cap="flat" cmpd="sng">
              <a:solidFill>
                <a:srgbClr val="7F6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i="1">
                  <a:latin typeface="Lato"/>
                  <a:ea typeface="Lato"/>
                  <a:cs typeface="Lato"/>
                  <a:sym typeface="Lato"/>
                </a:rPr>
                <a:t>You can lower the A/C temp </a:t>
              </a:r>
              <a:br>
                <a:rPr lang="en" i="1">
                  <a:latin typeface="Lato"/>
                  <a:ea typeface="Lato"/>
                  <a:cs typeface="Lato"/>
                  <a:sym typeface="Lato"/>
                </a:rPr>
              </a:br>
              <a:r>
                <a:rPr lang="en" i="1">
                  <a:latin typeface="Lato"/>
                  <a:ea typeface="Lato"/>
                  <a:cs typeface="Lato"/>
                  <a:sym typeface="Lato"/>
                </a:rPr>
                <a:t>if you </a:t>
              </a:r>
              <a:endParaRPr i="1">
                <a:latin typeface="Lato"/>
                <a:ea typeface="Lato"/>
                <a:cs typeface="Lato"/>
                <a:sym typeface="Lato"/>
              </a:endParaRPr>
            </a:p>
            <a:p>
              <a:pPr marL="0" lvl="0" indent="0" algn="l" rtl="0">
                <a:spcBef>
                  <a:spcPts val="0"/>
                </a:spcBef>
                <a:spcAft>
                  <a:spcPts val="0"/>
                </a:spcAft>
                <a:buNone/>
              </a:pPr>
              <a:r>
                <a:rPr lang="en" i="1">
                  <a:latin typeface="Lato"/>
                  <a:ea typeface="Lato"/>
                  <a:cs typeface="Lato"/>
                  <a:sym typeface="Lato"/>
                </a:rPr>
                <a:t>really </a:t>
              </a:r>
              <a:endParaRPr i="1">
                <a:latin typeface="Lato"/>
                <a:ea typeface="Lato"/>
                <a:cs typeface="Lato"/>
                <a:sym typeface="Lato"/>
              </a:endParaRPr>
            </a:p>
            <a:p>
              <a:pPr marL="0" lvl="0" indent="0" algn="l" rtl="0">
                <a:spcBef>
                  <a:spcPts val="0"/>
                </a:spcBef>
                <a:spcAft>
                  <a:spcPts val="0"/>
                </a:spcAft>
                <a:buNone/>
              </a:pPr>
              <a:r>
                <a:rPr lang="en" i="1">
                  <a:latin typeface="Lato"/>
                  <a:ea typeface="Lato"/>
                  <a:cs typeface="Lato"/>
                  <a:sym typeface="Lato"/>
                </a:rPr>
                <a:t>need to</a:t>
              </a:r>
              <a:endParaRPr i="1">
                <a:latin typeface="Lato"/>
                <a:ea typeface="Lato"/>
                <a:cs typeface="Lato"/>
                <a:sym typeface="Lato"/>
              </a:endParaRPr>
            </a:p>
          </p:txBody>
        </p:sp>
        <p:grpSp>
          <p:nvGrpSpPr>
            <p:cNvPr id="1057" name="Google Shape;1057;p83"/>
            <p:cNvGrpSpPr/>
            <p:nvPr/>
          </p:nvGrpSpPr>
          <p:grpSpPr>
            <a:xfrm>
              <a:off x="3626263" y="2167943"/>
              <a:ext cx="1362299" cy="1021747"/>
              <a:chOff x="3626263" y="2167943"/>
              <a:chExt cx="1362299" cy="1021747"/>
            </a:xfrm>
          </p:grpSpPr>
          <p:pic>
            <p:nvPicPr>
              <p:cNvPr id="1058" name="Google Shape;1058;p83"/>
              <p:cNvPicPr preferRelativeResize="0"/>
              <p:nvPr/>
            </p:nvPicPr>
            <p:blipFill>
              <a:blip r:embed="rId8">
                <a:alphaModFix/>
              </a:blip>
              <a:stretch>
                <a:fillRect/>
              </a:stretch>
            </p:blipFill>
            <p:spPr>
              <a:xfrm>
                <a:off x="3626263" y="2167943"/>
                <a:ext cx="1362299" cy="1021747"/>
              </a:xfrm>
              <a:prstGeom prst="rect">
                <a:avLst/>
              </a:prstGeom>
              <a:noFill/>
              <a:ln>
                <a:noFill/>
              </a:ln>
            </p:spPr>
          </p:pic>
          <p:sp>
            <p:nvSpPr>
              <p:cNvPr id="1059" name="Google Shape;1059;p83"/>
              <p:cNvSpPr/>
              <p:nvPr/>
            </p:nvSpPr>
            <p:spPr>
              <a:xfrm>
                <a:off x="4550450" y="2337000"/>
                <a:ext cx="232200" cy="785100"/>
              </a:xfrm>
              <a:prstGeom prst="downArrow">
                <a:avLst>
                  <a:gd name="adj1" fmla="val 50000"/>
                  <a:gd name="adj2" fmla="val 50000"/>
                </a:avLst>
              </a:prstGeom>
              <a:solidFill>
                <a:srgbClr val="3C78D8"/>
              </a:solidFill>
              <a:ln w="9525" cap="flat" cmpd="sng">
                <a:solidFill>
                  <a:srgbClr val="1C458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60" name="Google Shape;1060;p83"/>
            <p:cNvSpPr txBox="1"/>
            <p:nvPr/>
          </p:nvSpPr>
          <p:spPr>
            <a:xfrm>
              <a:off x="4275728" y="2635589"/>
              <a:ext cx="615300" cy="554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2400">
                  <a:latin typeface="Lato"/>
                  <a:ea typeface="Lato"/>
                  <a:cs typeface="Lato"/>
                  <a:sym typeface="Lato"/>
                </a:rPr>
                <a:t>🤔</a:t>
              </a:r>
              <a:endParaRPr sz="2400"/>
            </a:p>
          </p:txBody>
        </p:sp>
      </p:grpSp>
      <p:pic>
        <p:nvPicPr>
          <p:cNvPr id="1061" name="Google Shape;1061;p83"/>
          <p:cNvPicPr preferRelativeResize="0"/>
          <p:nvPr/>
        </p:nvPicPr>
        <p:blipFill>
          <a:blip r:embed="rId9">
            <a:alphaModFix/>
          </a:blip>
          <a:stretch>
            <a:fillRect/>
          </a:stretch>
        </p:blipFill>
        <p:spPr>
          <a:xfrm>
            <a:off x="5355713" y="3497388"/>
            <a:ext cx="548699" cy="685874"/>
          </a:xfrm>
          <a:prstGeom prst="rect">
            <a:avLst/>
          </a:prstGeom>
          <a:noFill/>
          <a:ln>
            <a:noFill/>
          </a:ln>
        </p:spPr>
      </p:pic>
      <p:grpSp>
        <p:nvGrpSpPr>
          <p:cNvPr id="1062" name="Google Shape;1062;p83"/>
          <p:cNvGrpSpPr/>
          <p:nvPr/>
        </p:nvGrpSpPr>
        <p:grpSpPr>
          <a:xfrm>
            <a:off x="5663860" y="2683661"/>
            <a:ext cx="1444740" cy="1325700"/>
            <a:chOff x="5663860" y="2683661"/>
            <a:chExt cx="1444740" cy="1325700"/>
          </a:xfrm>
        </p:grpSpPr>
        <p:sp>
          <p:nvSpPr>
            <p:cNvPr id="1063" name="Google Shape;1063;p83"/>
            <p:cNvSpPr/>
            <p:nvPr/>
          </p:nvSpPr>
          <p:spPr>
            <a:xfrm rot="-2319588" flipH="1">
              <a:off x="5808108" y="2927208"/>
              <a:ext cx="1073804" cy="838606"/>
            </a:xfrm>
            <a:prstGeom prst="wedgeEllipseCallout">
              <a:avLst>
                <a:gd name="adj1" fmla="val -20833"/>
                <a:gd name="adj2" fmla="val 625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4" name="Google Shape;1064;p83"/>
            <p:cNvSpPr txBox="1"/>
            <p:nvPr/>
          </p:nvSpPr>
          <p:spPr>
            <a:xfrm>
              <a:off x="5904400" y="3054000"/>
              <a:ext cx="1204200" cy="585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300">
                  <a:latin typeface="Lato"/>
                  <a:ea typeface="Lato"/>
                  <a:cs typeface="Lato"/>
                  <a:sym typeface="Lato"/>
                </a:rPr>
                <a:t>Let’s </a:t>
              </a:r>
              <a:br>
                <a:rPr lang="en" sz="1300">
                  <a:latin typeface="Lato"/>
                  <a:ea typeface="Lato"/>
                  <a:cs typeface="Lato"/>
                  <a:sym typeface="Lato"/>
                </a:rPr>
              </a:br>
              <a:r>
                <a:rPr lang="en" sz="1300">
                  <a:latin typeface="Lato"/>
                  <a:ea typeface="Lato"/>
                  <a:cs typeface="Lato"/>
                  <a:sym typeface="Lato"/>
                </a:rPr>
                <a:t>watch TV?</a:t>
              </a:r>
              <a:endParaRPr sz="1300">
                <a:latin typeface="Lato"/>
                <a:ea typeface="Lato"/>
                <a:cs typeface="Lato"/>
                <a:sym typeface="Lato"/>
              </a:endParaRPr>
            </a:p>
          </p:txBody>
        </p:sp>
      </p:grpSp>
      <p:pic>
        <p:nvPicPr>
          <p:cNvPr id="1065" name="Google Shape;1065;p83"/>
          <p:cNvPicPr preferRelativeResize="0"/>
          <p:nvPr/>
        </p:nvPicPr>
        <p:blipFill>
          <a:blip r:embed="rId10">
            <a:alphaModFix/>
          </a:blip>
          <a:stretch>
            <a:fillRect/>
          </a:stretch>
        </p:blipFill>
        <p:spPr>
          <a:xfrm flipH="1">
            <a:off x="6348949" y="1057975"/>
            <a:ext cx="1815651" cy="1396650"/>
          </a:xfrm>
          <a:prstGeom prst="rect">
            <a:avLst/>
          </a:prstGeom>
          <a:noFill/>
          <a:ln>
            <a:noFill/>
          </a:ln>
        </p:spPr>
      </p:pic>
      <p:grpSp>
        <p:nvGrpSpPr>
          <p:cNvPr id="1066" name="Google Shape;1066;p83"/>
          <p:cNvGrpSpPr/>
          <p:nvPr/>
        </p:nvGrpSpPr>
        <p:grpSpPr>
          <a:xfrm>
            <a:off x="3119223" y="323025"/>
            <a:ext cx="1691566" cy="1249750"/>
            <a:chOff x="3119223" y="323025"/>
            <a:chExt cx="1691566" cy="1249750"/>
          </a:xfrm>
        </p:grpSpPr>
        <p:sp>
          <p:nvSpPr>
            <p:cNvPr id="1067" name="Google Shape;1067;p83"/>
            <p:cNvSpPr/>
            <p:nvPr/>
          </p:nvSpPr>
          <p:spPr>
            <a:xfrm>
              <a:off x="3171425" y="323025"/>
              <a:ext cx="1638600" cy="1218000"/>
            </a:xfrm>
            <a:prstGeom prst="wedgeRectCallout">
              <a:avLst>
                <a:gd name="adj1" fmla="val -50549"/>
                <a:gd name="adj2" fmla="val 66562"/>
              </a:avLst>
            </a:prstGeom>
            <a:solidFill>
              <a:srgbClr val="D9EAD3"/>
            </a:solidFill>
            <a:ln w="9525" cap="flat" cmpd="sng">
              <a:solidFill>
                <a:srgbClr val="274E13"/>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i="1">
                  <a:latin typeface="Lato"/>
                  <a:ea typeface="Lato"/>
                  <a:cs typeface="Lato"/>
                  <a:sym typeface="Lato"/>
                </a:rPr>
                <a:t>You can use the TV</a:t>
              </a:r>
              <a:endParaRPr i="1">
                <a:latin typeface="Lato"/>
                <a:ea typeface="Lato"/>
                <a:cs typeface="Lato"/>
                <a:sym typeface="Lato"/>
              </a:endParaRPr>
            </a:p>
          </p:txBody>
        </p:sp>
        <p:sp>
          <p:nvSpPr>
            <p:cNvPr id="1068" name="Google Shape;1068;p83"/>
            <p:cNvSpPr txBox="1"/>
            <p:nvPr/>
          </p:nvSpPr>
          <p:spPr>
            <a:xfrm>
              <a:off x="4333189" y="1057968"/>
              <a:ext cx="4776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800">
                  <a:latin typeface="Lato"/>
                  <a:ea typeface="Lato"/>
                  <a:cs typeface="Lato"/>
                  <a:sym typeface="Lato"/>
                </a:rPr>
                <a:t>✅</a:t>
              </a:r>
              <a:endParaRPr sz="1800"/>
            </a:p>
          </p:txBody>
        </p:sp>
        <p:pic>
          <p:nvPicPr>
            <p:cNvPr id="1069" name="Google Shape;1069;p83"/>
            <p:cNvPicPr preferRelativeResize="0"/>
            <p:nvPr/>
          </p:nvPicPr>
          <p:blipFill>
            <a:blip r:embed="rId10">
              <a:alphaModFix/>
            </a:blip>
            <a:stretch>
              <a:fillRect/>
            </a:stretch>
          </p:blipFill>
          <p:spPr>
            <a:xfrm flipH="1">
              <a:off x="3119223" y="524857"/>
              <a:ext cx="1362299" cy="1047918"/>
            </a:xfrm>
            <a:prstGeom prst="rect">
              <a:avLst/>
            </a:prstGeom>
            <a:noFill/>
            <a:ln>
              <a:noFill/>
            </a:ln>
          </p:spPr>
        </p:pic>
      </p:grpSp>
      <p:pic>
        <p:nvPicPr>
          <p:cNvPr id="1070" name="Google Shape;1070;p83"/>
          <p:cNvPicPr preferRelativeResize="0"/>
          <p:nvPr/>
        </p:nvPicPr>
        <p:blipFill>
          <a:blip r:embed="rId8">
            <a:alphaModFix/>
          </a:blip>
          <a:stretch>
            <a:fillRect/>
          </a:stretch>
        </p:blipFill>
        <p:spPr>
          <a:xfrm>
            <a:off x="5309050" y="1890405"/>
            <a:ext cx="1362299" cy="1021747"/>
          </a:xfrm>
          <a:prstGeom prst="rect">
            <a:avLst/>
          </a:prstGeom>
          <a:noFill/>
          <a:ln>
            <a:noFill/>
          </a:ln>
        </p:spPr>
      </p:pic>
      <p:sp>
        <p:nvSpPr>
          <p:cNvPr id="1071" name="Google Shape;1071;p83"/>
          <p:cNvSpPr/>
          <p:nvPr/>
        </p:nvSpPr>
        <p:spPr>
          <a:xfrm>
            <a:off x="6228900" y="2045850"/>
            <a:ext cx="232200" cy="785100"/>
          </a:xfrm>
          <a:prstGeom prst="downArrow">
            <a:avLst>
              <a:gd name="adj1" fmla="val 50000"/>
              <a:gd name="adj2" fmla="val 50000"/>
            </a:avLst>
          </a:prstGeom>
          <a:solidFill>
            <a:srgbClr val="3C78D8"/>
          </a:solidFill>
          <a:ln w="9525" cap="flat" cmpd="sng">
            <a:solidFill>
              <a:srgbClr val="1C458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2" name="Google Shape;1072;p83"/>
          <p:cNvSpPr/>
          <p:nvPr/>
        </p:nvSpPr>
        <p:spPr>
          <a:xfrm>
            <a:off x="1455850" y="3542875"/>
            <a:ext cx="849300" cy="594900"/>
          </a:xfrm>
          <a:prstGeom prst="wedgeRectCallout">
            <a:avLst>
              <a:gd name="adj1" fmla="val 47613"/>
              <a:gd name="adj2" fmla="val -78886"/>
            </a:avLst>
          </a:prstGeom>
          <a:solidFill>
            <a:srgbClr val="C9DAF8"/>
          </a:solidFill>
          <a:ln w="9525" cap="flat" cmpd="sng">
            <a:solidFill>
              <a:srgbClr val="1C458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sz="2400" i="1">
                <a:latin typeface="Lato"/>
                <a:ea typeface="Lato"/>
                <a:cs typeface="Lato"/>
                <a:sym typeface="Lato"/>
              </a:rPr>
              <a:t>but...</a:t>
            </a:r>
            <a:endParaRPr sz="2400" i="1">
              <a:latin typeface="Lato"/>
              <a:ea typeface="Lato"/>
              <a:cs typeface="Lato"/>
              <a:sym typeface="Lato"/>
            </a:endParaRPr>
          </a:p>
        </p:txBody>
      </p:sp>
      <p:grpSp>
        <p:nvGrpSpPr>
          <p:cNvPr id="1073" name="Google Shape;1073;p83"/>
          <p:cNvGrpSpPr/>
          <p:nvPr/>
        </p:nvGrpSpPr>
        <p:grpSpPr>
          <a:xfrm>
            <a:off x="3165188" y="3632475"/>
            <a:ext cx="1673969" cy="1185721"/>
            <a:chOff x="3165188" y="3632475"/>
            <a:chExt cx="1673969" cy="1185721"/>
          </a:xfrm>
        </p:grpSpPr>
        <p:sp>
          <p:nvSpPr>
            <p:cNvPr id="1074" name="Google Shape;1074;p83"/>
            <p:cNvSpPr/>
            <p:nvPr/>
          </p:nvSpPr>
          <p:spPr>
            <a:xfrm>
              <a:off x="3165188" y="3632475"/>
              <a:ext cx="1638600" cy="1145700"/>
            </a:xfrm>
            <a:prstGeom prst="wedgeRectCallout">
              <a:avLst>
                <a:gd name="adj1" fmla="val -41407"/>
                <a:gd name="adj2" fmla="val -64024"/>
              </a:avLst>
            </a:prstGeom>
            <a:solidFill>
              <a:srgbClr val="E6B8AF"/>
            </a:solidFill>
            <a:ln w="9525" cap="flat" cmpd="sng">
              <a:solidFill>
                <a:srgbClr val="5B0F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i="1">
                  <a:latin typeface="Lato"/>
                  <a:ea typeface="Lato"/>
                  <a:cs typeface="Lato"/>
                  <a:sym typeface="Lato"/>
                </a:rPr>
                <a:t>You can’t use the Google </a:t>
              </a:r>
              <a:br>
                <a:rPr lang="en" i="1">
                  <a:latin typeface="Lato"/>
                  <a:ea typeface="Lato"/>
                  <a:cs typeface="Lato"/>
                  <a:sym typeface="Lato"/>
                </a:rPr>
              </a:br>
              <a:r>
                <a:rPr lang="en" i="1">
                  <a:latin typeface="Lato"/>
                  <a:ea typeface="Lato"/>
                  <a:cs typeface="Lato"/>
                  <a:sym typeface="Lato"/>
                </a:rPr>
                <a:t>Home</a:t>
              </a:r>
              <a:endParaRPr i="1">
                <a:latin typeface="Lato"/>
                <a:ea typeface="Lato"/>
                <a:cs typeface="Lato"/>
                <a:sym typeface="Lato"/>
              </a:endParaRPr>
            </a:p>
          </p:txBody>
        </p:sp>
        <p:pic>
          <p:nvPicPr>
            <p:cNvPr id="1075" name="Google Shape;1075;p83"/>
            <p:cNvPicPr preferRelativeResize="0"/>
            <p:nvPr/>
          </p:nvPicPr>
          <p:blipFill>
            <a:blip r:embed="rId9">
              <a:alphaModFix/>
            </a:blip>
            <a:stretch>
              <a:fillRect/>
            </a:stretch>
          </p:blipFill>
          <p:spPr>
            <a:xfrm>
              <a:off x="3784513" y="4009338"/>
              <a:ext cx="548699" cy="685874"/>
            </a:xfrm>
            <a:prstGeom prst="rect">
              <a:avLst/>
            </a:prstGeom>
            <a:noFill/>
            <a:ln>
              <a:noFill/>
            </a:ln>
          </p:spPr>
        </p:pic>
        <p:sp>
          <p:nvSpPr>
            <p:cNvPr id="1076" name="Google Shape;1076;p83"/>
            <p:cNvSpPr txBox="1"/>
            <p:nvPr/>
          </p:nvSpPr>
          <p:spPr>
            <a:xfrm>
              <a:off x="4304856" y="4264096"/>
              <a:ext cx="5343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400">
                  <a:latin typeface="Lato"/>
                  <a:ea typeface="Lato"/>
                  <a:cs typeface="Lato"/>
                  <a:sym typeface="Lato"/>
                </a:rPr>
                <a:t>⛔</a:t>
              </a:r>
              <a:endParaRPr sz="2400"/>
            </a:p>
          </p:txBody>
        </p:sp>
      </p:grpSp>
      <p:sp>
        <p:nvSpPr>
          <p:cNvPr id="1077" name="Google Shape;1077;p83"/>
          <p:cNvSpPr txBox="1">
            <a:spLocks noGrp="1"/>
          </p:cNvSpPr>
          <p:nvPr>
            <p:ph type="title"/>
          </p:nvPr>
        </p:nvSpPr>
        <p:spPr>
          <a:xfrm>
            <a:off x="1006875" y="237975"/>
            <a:ext cx="20493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Setting expectations</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5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7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7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6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5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7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1081"/>
        <p:cNvGrpSpPr/>
        <p:nvPr/>
      </p:nvGrpSpPr>
      <p:grpSpPr>
        <a:xfrm>
          <a:off x="0" y="0"/>
          <a:ext cx="0" cy="0"/>
          <a:chOff x="0" y="0"/>
          <a:chExt cx="0" cy="0"/>
        </a:xfrm>
      </p:grpSpPr>
      <p:sp>
        <p:nvSpPr>
          <p:cNvPr id="1082" name="Google Shape;1082;p84"/>
          <p:cNvSpPr/>
          <p:nvPr/>
        </p:nvSpPr>
        <p:spPr>
          <a:xfrm>
            <a:off x="1921575" y="1106225"/>
            <a:ext cx="1614000" cy="343200"/>
          </a:xfrm>
          <a:prstGeom prst="roundRect">
            <a:avLst>
              <a:gd name="adj" fmla="val 16667"/>
            </a:avLst>
          </a:prstGeom>
          <a:solidFill>
            <a:srgbClr val="FCE5C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083" name="Google Shape;1083;p84"/>
          <p:cNvPicPr preferRelativeResize="0"/>
          <p:nvPr/>
        </p:nvPicPr>
        <p:blipFill>
          <a:blip r:embed="rId3">
            <a:alphaModFix/>
          </a:blip>
          <a:stretch>
            <a:fillRect/>
          </a:stretch>
        </p:blipFill>
        <p:spPr>
          <a:xfrm>
            <a:off x="4988560" y="313500"/>
            <a:ext cx="3768876" cy="4175544"/>
          </a:xfrm>
          <a:prstGeom prst="rect">
            <a:avLst/>
          </a:prstGeom>
          <a:noFill/>
          <a:ln>
            <a:noFill/>
          </a:ln>
        </p:spPr>
      </p:pic>
      <p:sp>
        <p:nvSpPr>
          <p:cNvPr id="1084" name="Google Shape;1084;p84"/>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64</a:t>
            </a:fld>
            <a:endParaRPr/>
          </a:p>
        </p:txBody>
      </p:sp>
      <p:pic>
        <p:nvPicPr>
          <p:cNvPr id="1085" name="Google Shape;1085;p84"/>
          <p:cNvPicPr preferRelativeResize="0"/>
          <p:nvPr/>
        </p:nvPicPr>
        <p:blipFill>
          <a:blip r:embed="rId4">
            <a:alphaModFix/>
          </a:blip>
          <a:stretch>
            <a:fillRect/>
          </a:stretch>
        </p:blipFill>
        <p:spPr>
          <a:xfrm>
            <a:off x="6561924" y="3037502"/>
            <a:ext cx="1145774" cy="1145743"/>
          </a:xfrm>
          <a:prstGeom prst="rect">
            <a:avLst/>
          </a:prstGeom>
          <a:noFill/>
          <a:ln>
            <a:noFill/>
          </a:ln>
        </p:spPr>
      </p:pic>
      <p:pic>
        <p:nvPicPr>
          <p:cNvPr id="1086" name="Google Shape;1086;p84"/>
          <p:cNvPicPr preferRelativeResize="0"/>
          <p:nvPr/>
        </p:nvPicPr>
        <p:blipFill>
          <a:blip r:embed="rId5">
            <a:alphaModFix/>
          </a:blip>
          <a:stretch>
            <a:fillRect/>
          </a:stretch>
        </p:blipFill>
        <p:spPr>
          <a:xfrm flipH="1">
            <a:off x="7585448" y="3408270"/>
            <a:ext cx="679163" cy="679132"/>
          </a:xfrm>
          <a:prstGeom prst="rect">
            <a:avLst/>
          </a:prstGeom>
          <a:noFill/>
          <a:ln>
            <a:noFill/>
          </a:ln>
        </p:spPr>
      </p:pic>
      <p:pic>
        <p:nvPicPr>
          <p:cNvPr id="1087" name="Google Shape;1087;p84"/>
          <p:cNvPicPr preferRelativeResize="0"/>
          <p:nvPr/>
        </p:nvPicPr>
        <p:blipFill>
          <a:blip r:embed="rId6">
            <a:alphaModFix/>
          </a:blip>
          <a:stretch>
            <a:fillRect/>
          </a:stretch>
        </p:blipFill>
        <p:spPr>
          <a:xfrm>
            <a:off x="5355713" y="3497388"/>
            <a:ext cx="548699" cy="685874"/>
          </a:xfrm>
          <a:prstGeom prst="rect">
            <a:avLst/>
          </a:prstGeom>
          <a:noFill/>
          <a:ln>
            <a:noFill/>
          </a:ln>
        </p:spPr>
      </p:pic>
      <p:pic>
        <p:nvPicPr>
          <p:cNvPr id="1088" name="Google Shape;1088;p84"/>
          <p:cNvPicPr preferRelativeResize="0"/>
          <p:nvPr/>
        </p:nvPicPr>
        <p:blipFill>
          <a:blip r:embed="rId7">
            <a:alphaModFix/>
          </a:blip>
          <a:stretch>
            <a:fillRect/>
          </a:stretch>
        </p:blipFill>
        <p:spPr>
          <a:xfrm flipH="1">
            <a:off x="6348949" y="1057975"/>
            <a:ext cx="1815651" cy="1396650"/>
          </a:xfrm>
          <a:prstGeom prst="rect">
            <a:avLst/>
          </a:prstGeom>
          <a:noFill/>
          <a:ln>
            <a:noFill/>
          </a:ln>
        </p:spPr>
      </p:pic>
      <p:pic>
        <p:nvPicPr>
          <p:cNvPr id="1089" name="Google Shape;1089;p84"/>
          <p:cNvPicPr preferRelativeResize="0"/>
          <p:nvPr/>
        </p:nvPicPr>
        <p:blipFill>
          <a:blip r:embed="rId8">
            <a:alphaModFix/>
          </a:blip>
          <a:stretch>
            <a:fillRect/>
          </a:stretch>
        </p:blipFill>
        <p:spPr>
          <a:xfrm>
            <a:off x="5309050" y="1890405"/>
            <a:ext cx="1362299" cy="1021747"/>
          </a:xfrm>
          <a:prstGeom prst="rect">
            <a:avLst/>
          </a:prstGeom>
          <a:noFill/>
          <a:ln>
            <a:noFill/>
          </a:ln>
        </p:spPr>
      </p:pic>
      <p:sp>
        <p:nvSpPr>
          <p:cNvPr id="1090" name="Google Shape;1090;p84"/>
          <p:cNvSpPr/>
          <p:nvPr/>
        </p:nvSpPr>
        <p:spPr>
          <a:xfrm>
            <a:off x="6228900" y="2045850"/>
            <a:ext cx="232200" cy="785100"/>
          </a:xfrm>
          <a:prstGeom prst="downArrow">
            <a:avLst>
              <a:gd name="adj1" fmla="val 50000"/>
              <a:gd name="adj2" fmla="val 50000"/>
            </a:avLst>
          </a:prstGeom>
          <a:solidFill>
            <a:srgbClr val="3C78D8"/>
          </a:solidFill>
          <a:ln w="9525" cap="flat" cmpd="sng">
            <a:solidFill>
              <a:srgbClr val="1C458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1" name="Google Shape;1091;p84"/>
          <p:cNvSpPr txBox="1">
            <a:spLocks noGrp="1"/>
          </p:cNvSpPr>
          <p:nvPr>
            <p:ph type="title"/>
          </p:nvPr>
        </p:nvSpPr>
        <p:spPr>
          <a:xfrm>
            <a:off x="1006875" y="237975"/>
            <a:ext cx="76884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Setting expectations</a:t>
            </a:r>
            <a:endParaRPr/>
          </a:p>
        </p:txBody>
      </p:sp>
      <p:sp>
        <p:nvSpPr>
          <p:cNvPr id="1092" name="Google Shape;1092;p84"/>
          <p:cNvSpPr txBox="1">
            <a:spLocks noGrp="1"/>
          </p:cNvSpPr>
          <p:nvPr>
            <p:ph type="body" idx="4294967295"/>
          </p:nvPr>
        </p:nvSpPr>
        <p:spPr>
          <a:xfrm>
            <a:off x="727650" y="1106225"/>
            <a:ext cx="3970500" cy="3342000"/>
          </a:xfrm>
          <a:prstGeom prst="rect">
            <a:avLst/>
          </a:prstGeom>
        </p:spPr>
        <p:txBody>
          <a:bodyPr spcFirstLastPara="1" wrap="square" lIns="91425" tIns="91425" rIns="91425" bIns="91425" anchor="t" anchorCtr="0">
            <a:normAutofit fontScale="62500" lnSpcReduction="20000"/>
          </a:bodyPr>
          <a:lstStyle/>
          <a:p>
            <a:pPr marL="0" lvl="0" indent="0" algn="ctr" rtl="0">
              <a:spcBef>
                <a:spcPts val="0"/>
              </a:spcBef>
              <a:spcAft>
                <a:spcPts val="0"/>
              </a:spcAft>
              <a:buNone/>
            </a:pPr>
            <a:r>
              <a:rPr lang="en" sz="1728"/>
              <a:t>3 minute discussion:</a:t>
            </a:r>
            <a:endParaRPr sz="1728"/>
          </a:p>
          <a:p>
            <a:pPr marL="0" lvl="0" indent="0" algn="l" rtl="0">
              <a:spcBef>
                <a:spcPts val="1200"/>
              </a:spcBef>
              <a:spcAft>
                <a:spcPts val="0"/>
              </a:spcAft>
              <a:buNone/>
            </a:pPr>
            <a:r>
              <a:rPr lang="en" sz="2800">
                <a:solidFill>
                  <a:srgbClr val="000000"/>
                </a:solidFill>
              </a:rPr>
              <a:t>What are some expectations </a:t>
            </a:r>
            <a:r>
              <a:rPr lang="en" sz="2800" i="1">
                <a:solidFill>
                  <a:srgbClr val="000000"/>
                </a:solidFill>
              </a:rPr>
              <a:t>you</a:t>
            </a:r>
            <a:r>
              <a:rPr lang="en" sz="2800">
                <a:solidFill>
                  <a:srgbClr val="000000"/>
                </a:solidFill>
              </a:rPr>
              <a:t> would have in this smart home?</a:t>
            </a:r>
            <a:endParaRPr sz="2800">
              <a:solidFill>
                <a:srgbClr val="000000"/>
              </a:solidFill>
            </a:endParaRPr>
          </a:p>
          <a:p>
            <a:pPr marL="0" lvl="0" indent="0" algn="l" rtl="0">
              <a:spcBef>
                <a:spcPts val="1200"/>
              </a:spcBef>
              <a:spcAft>
                <a:spcPts val="0"/>
              </a:spcAft>
              <a:buNone/>
            </a:pPr>
            <a:r>
              <a:rPr lang="en" sz="2800">
                <a:solidFill>
                  <a:srgbClr val="000000"/>
                </a:solidFill>
              </a:rPr>
              <a:t>What are some ways you can set these expectations with in-home guests and visitors?</a:t>
            </a:r>
            <a:endParaRPr sz="2800">
              <a:solidFill>
                <a:srgbClr val="000000"/>
              </a:solidFill>
            </a:endParaRPr>
          </a:p>
          <a:p>
            <a:pPr marL="0" lvl="0" indent="0" algn="l" rtl="0">
              <a:spcBef>
                <a:spcPts val="1200"/>
              </a:spcBef>
              <a:spcAft>
                <a:spcPts val="0"/>
              </a:spcAft>
              <a:buNone/>
            </a:pPr>
            <a:r>
              <a:rPr lang="en" sz="2800">
                <a:solidFill>
                  <a:srgbClr val="000000"/>
                </a:solidFill>
              </a:rPr>
              <a:t>Would you be comfortable doing this?</a:t>
            </a:r>
            <a:endParaRPr sz="2800">
              <a:solidFill>
                <a:srgbClr val="000000"/>
              </a:solidFill>
            </a:endParaRPr>
          </a:p>
          <a:p>
            <a:pPr marL="0" lvl="0" indent="0" algn="l" rtl="0">
              <a:spcBef>
                <a:spcPts val="1200"/>
              </a:spcBef>
              <a:spcAft>
                <a:spcPts val="1200"/>
              </a:spcAft>
              <a:buNone/>
            </a:pPr>
            <a:r>
              <a:rPr lang="en" sz="2800">
                <a:solidFill>
                  <a:srgbClr val="000000"/>
                </a:solidFill>
              </a:rPr>
              <a:t>Why or why not?</a:t>
            </a:r>
            <a:endParaRPr sz="2800">
              <a:solidFill>
                <a:srgbClr val="000000"/>
              </a:solidFill>
            </a:endParaRPr>
          </a:p>
        </p:txBody>
      </p:sp>
      <p:pic>
        <p:nvPicPr>
          <p:cNvPr id="1093" name="Google Shape;1093;p84" descr="This is a 3 minutes countdown timer with no extra stuff, suitable for professional use." title="3 Minute Countdown timer (Minimal)">
            <a:hlinkClick r:id="rId9"/>
          </p:cNvPr>
          <p:cNvPicPr preferRelativeResize="0"/>
          <p:nvPr/>
        </p:nvPicPr>
        <p:blipFill>
          <a:blip r:embed="rId10">
            <a:alphaModFix/>
          </a:blip>
          <a:stretch>
            <a:fillRect/>
          </a:stretch>
        </p:blipFill>
        <p:spPr>
          <a:xfrm>
            <a:off x="2822550" y="3690650"/>
            <a:ext cx="2166000" cy="121837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93"/>
                                        </p:tgtEl>
                                        <p:attrNameLst>
                                          <p:attrName>style.visibility</p:attrName>
                                        </p:attrNameLst>
                                      </p:cBhvr>
                                      <p:to>
                                        <p:strVal val="visible"/>
                                      </p:to>
                                    </p:set>
                                    <p:animEffect transition="in" filter="fade">
                                      <p:cBhvr>
                                        <p:cTn id="7" dur="1000"/>
                                        <p:tgtEl>
                                          <p:spTgt spid="10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1097"/>
        <p:cNvGrpSpPr/>
        <p:nvPr/>
      </p:nvGrpSpPr>
      <p:grpSpPr>
        <a:xfrm>
          <a:off x="0" y="0"/>
          <a:ext cx="0" cy="0"/>
          <a:chOff x="0" y="0"/>
          <a:chExt cx="0" cy="0"/>
        </a:xfrm>
      </p:grpSpPr>
      <p:sp>
        <p:nvSpPr>
          <p:cNvPr id="1098" name="Google Shape;1098;p85"/>
          <p:cNvSpPr txBox="1">
            <a:spLocks noGrp="1"/>
          </p:cNvSpPr>
          <p:nvPr>
            <p:ph type="title"/>
          </p:nvPr>
        </p:nvSpPr>
        <p:spPr>
          <a:xfrm>
            <a:off x="993925" y="227800"/>
            <a:ext cx="7991100" cy="1061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Questionnaire round 2!</a:t>
            </a:r>
            <a:endParaRPr/>
          </a:p>
        </p:txBody>
      </p:sp>
      <p:sp>
        <p:nvSpPr>
          <p:cNvPr id="1099" name="Google Shape;1099;p85"/>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65</a:t>
            </a:fld>
            <a:endParaRPr/>
          </a:p>
        </p:txBody>
      </p:sp>
      <p:sp>
        <p:nvSpPr>
          <p:cNvPr id="1100" name="Google Shape;1100;p85"/>
          <p:cNvSpPr txBox="1"/>
          <p:nvPr/>
        </p:nvSpPr>
        <p:spPr>
          <a:xfrm>
            <a:off x="681050" y="4152175"/>
            <a:ext cx="7504800" cy="714300"/>
          </a:xfrm>
          <a:prstGeom prst="rect">
            <a:avLst/>
          </a:prstGeom>
          <a:solidFill>
            <a:srgbClr val="D9EAD3"/>
          </a:solid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1200"/>
              </a:spcAft>
              <a:buNone/>
            </a:pPr>
            <a:r>
              <a:rPr lang="en" sz="1600">
                <a:solidFill>
                  <a:schemeClr val="dk2"/>
                </a:solidFill>
                <a:latin typeface="Lato"/>
                <a:ea typeface="Lato"/>
                <a:cs typeface="Lato"/>
                <a:sym typeface="Lato"/>
              </a:rPr>
              <a:t>If you have any questions, you can ask any one of us, or send us an email later at </a:t>
            </a:r>
            <a:r>
              <a:rPr lang="en" sz="1600" b="1">
                <a:solidFill>
                  <a:srgbClr val="202124"/>
                </a:solidFill>
                <a:uFill>
                  <a:noFill/>
                </a:uFill>
                <a:latin typeface="Lato"/>
                <a:ea typeface="Lato"/>
                <a:cs typeface="Lato"/>
                <a:sym typeface="Lato"/>
                <a:hlinkClick r:id="rId3">
                  <a:extLst>
                    <a:ext uri="{A12FA001-AC4F-418D-AE19-62706E023703}">
                      <ahyp:hlinkClr xmlns:ahyp="http://schemas.microsoft.com/office/drawing/2018/hyperlinkcolor" val="tx"/>
                    </a:ext>
                  </a:extLst>
                </a:hlinkClick>
              </a:rPr>
              <a:t>splice-outreach-group@dartmouth.edu</a:t>
            </a:r>
            <a:r>
              <a:rPr lang="en" sz="1600" b="1">
                <a:solidFill>
                  <a:schemeClr val="dk2"/>
                </a:solidFill>
                <a:latin typeface="Lato"/>
                <a:ea typeface="Lato"/>
                <a:cs typeface="Lato"/>
                <a:sym typeface="Lato"/>
              </a:rPr>
              <a:t> </a:t>
            </a:r>
            <a:endParaRPr sz="1600" b="1">
              <a:solidFill>
                <a:schemeClr val="dk2"/>
              </a:solidFill>
              <a:latin typeface="Lato"/>
              <a:ea typeface="Lato"/>
              <a:cs typeface="Lato"/>
              <a:sym typeface="Lato"/>
            </a:endParaRPr>
          </a:p>
        </p:txBody>
      </p:sp>
      <p:pic>
        <p:nvPicPr>
          <p:cNvPr id="1101" name="Google Shape;1101;p85"/>
          <p:cNvPicPr preferRelativeResize="0"/>
          <p:nvPr/>
        </p:nvPicPr>
        <p:blipFill>
          <a:blip r:embed="rId4">
            <a:alphaModFix/>
          </a:blip>
          <a:stretch>
            <a:fillRect/>
          </a:stretch>
        </p:blipFill>
        <p:spPr>
          <a:xfrm>
            <a:off x="3923508" y="1568524"/>
            <a:ext cx="1608324" cy="2006474"/>
          </a:xfrm>
          <a:prstGeom prst="rect">
            <a:avLst/>
          </a:prstGeom>
          <a:noFill/>
          <a:ln>
            <a:noFill/>
          </a:ln>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dk2"/>
        </a:solidFill>
        <a:effectLst/>
      </p:bgPr>
    </p:bg>
    <p:spTree>
      <p:nvGrpSpPr>
        <p:cNvPr id="1" name="Shape 1105"/>
        <p:cNvGrpSpPr/>
        <p:nvPr/>
      </p:nvGrpSpPr>
      <p:grpSpPr>
        <a:xfrm>
          <a:off x="0" y="0"/>
          <a:ext cx="0" cy="0"/>
          <a:chOff x="0" y="0"/>
          <a:chExt cx="0" cy="0"/>
        </a:xfrm>
      </p:grpSpPr>
      <p:sp>
        <p:nvSpPr>
          <p:cNvPr id="1106" name="Google Shape;1106;p86"/>
          <p:cNvSpPr txBox="1">
            <a:spLocks noGrp="1"/>
          </p:cNvSpPr>
          <p:nvPr>
            <p:ph type="ctrTitle"/>
          </p:nvPr>
        </p:nvSpPr>
        <p:spPr>
          <a:xfrm>
            <a:off x="2828100" y="1804650"/>
            <a:ext cx="3487800" cy="1534200"/>
          </a:xfrm>
          <a:prstGeom prst="rect">
            <a:avLst/>
          </a:prstGeom>
        </p:spPr>
        <p:txBody>
          <a:bodyPr spcFirstLastPara="1" wrap="square" lIns="91425" tIns="91425" rIns="91425" bIns="91425" anchor="t" anchorCtr="0">
            <a:normAutofit/>
          </a:bodyPr>
          <a:lstStyle/>
          <a:p>
            <a:pPr marL="0" lvl="0" indent="0" algn="ctr" rtl="0">
              <a:spcBef>
                <a:spcPts val="0"/>
              </a:spcBef>
              <a:spcAft>
                <a:spcPts val="0"/>
              </a:spcAft>
              <a:buNone/>
            </a:pPr>
            <a:r>
              <a:rPr lang="en">
                <a:solidFill>
                  <a:schemeClr val="lt2"/>
                </a:solidFill>
              </a:rPr>
              <a:t>Closing thoughts</a:t>
            </a:r>
            <a:endParaRPr>
              <a:solidFill>
                <a:schemeClr val="lt2"/>
              </a:solidFill>
            </a:endParaRPr>
          </a:p>
        </p:txBody>
      </p:sp>
      <p:sp>
        <p:nvSpPr>
          <p:cNvPr id="1107" name="Google Shape;1107;p86"/>
          <p:cNvSpPr txBox="1">
            <a:spLocks noGrp="1"/>
          </p:cNvSpPr>
          <p:nvPr>
            <p:ph type="ctrTitle"/>
          </p:nvPr>
        </p:nvSpPr>
        <p:spPr>
          <a:xfrm>
            <a:off x="2743050" y="4264875"/>
            <a:ext cx="3657900" cy="809400"/>
          </a:xfrm>
          <a:prstGeom prst="rect">
            <a:avLst/>
          </a:prstGeom>
        </p:spPr>
        <p:txBody>
          <a:bodyPr spcFirstLastPara="1" wrap="square" lIns="91425" tIns="91425" rIns="91425" bIns="91425" anchor="t" anchorCtr="0">
            <a:normAutofit/>
          </a:bodyPr>
          <a:lstStyle/>
          <a:p>
            <a:pPr marL="0" lvl="0" indent="0" algn="ctr" rtl="0">
              <a:spcBef>
                <a:spcPts val="0"/>
              </a:spcBef>
              <a:spcAft>
                <a:spcPts val="0"/>
              </a:spcAft>
              <a:buNone/>
            </a:pPr>
            <a:r>
              <a:rPr lang="en" sz="2000">
                <a:solidFill>
                  <a:schemeClr val="lt2"/>
                </a:solidFill>
              </a:rPr>
              <a:t>Take a pamphlet home!</a:t>
            </a:r>
            <a:endParaRPr sz="2000">
              <a:solidFill>
                <a:schemeClr val="lt2"/>
              </a:solidFill>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1111"/>
        <p:cNvGrpSpPr/>
        <p:nvPr/>
      </p:nvGrpSpPr>
      <p:grpSpPr>
        <a:xfrm>
          <a:off x="0" y="0"/>
          <a:ext cx="0" cy="0"/>
          <a:chOff x="0" y="0"/>
          <a:chExt cx="0" cy="0"/>
        </a:xfrm>
      </p:grpSpPr>
      <p:sp>
        <p:nvSpPr>
          <p:cNvPr id="1112" name="Google Shape;1112;p87"/>
          <p:cNvSpPr txBox="1">
            <a:spLocks noGrp="1"/>
          </p:cNvSpPr>
          <p:nvPr>
            <p:ph type="title"/>
          </p:nvPr>
        </p:nvSpPr>
        <p:spPr>
          <a:xfrm>
            <a:off x="1005975" y="237988"/>
            <a:ext cx="76887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Acknowledgements</a:t>
            </a:r>
            <a:endParaRPr/>
          </a:p>
        </p:txBody>
      </p:sp>
      <p:sp>
        <p:nvSpPr>
          <p:cNvPr id="1113" name="Google Shape;1113;p87"/>
          <p:cNvSpPr txBox="1">
            <a:spLocks noGrp="1"/>
          </p:cNvSpPr>
          <p:nvPr>
            <p:ph type="body" idx="1"/>
          </p:nvPr>
        </p:nvSpPr>
        <p:spPr>
          <a:xfrm>
            <a:off x="727650" y="1116800"/>
            <a:ext cx="7688700" cy="3331500"/>
          </a:xfrm>
          <a:prstGeom prst="rect">
            <a:avLst/>
          </a:prstGeom>
        </p:spPr>
        <p:txBody>
          <a:bodyPr spcFirstLastPara="1" wrap="square" lIns="91425" tIns="91425" rIns="91425" bIns="91425" anchor="t" anchorCtr="0">
            <a:normAutofit/>
          </a:bodyPr>
          <a:lstStyle/>
          <a:p>
            <a:pPr marL="457200" lvl="0" indent="-330200" algn="l" rtl="0">
              <a:spcBef>
                <a:spcPts val="0"/>
              </a:spcBef>
              <a:spcAft>
                <a:spcPts val="0"/>
              </a:spcAft>
              <a:buSzPts val="1600"/>
              <a:buChar char="●"/>
            </a:pPr>
            <a:r>
              <a:rPr lang="en">
                <a:solidFill>
                  <a:srgbClr val="333333"/>
                </a:solidFill>
                <a:highlight>
                  <a:srgbClr val="FFFFFF"/>
                </a:highlight>
                <a:latin typeface="Arial"/>
                <a:ea typeface="Arial"/>
                <a:cs typeface="Arial"/>
                <a:sym typeface="Arial"/>
              </a:rPr>
              <a:t>SPLICE research is supported primarily by the National Science Foundation under </a:t>
            </a:r>
            <a:endParaRPr>
              <a:solidFill>
                <a:srgbClr val="333333"/>
              </a:solidFill>
              <a:highlight>
                <a:srgbClr val="FFFFFF"/>
              </a:highlight>
              <a:latin typeface="Arial"/>
              <a:ea typeface="Arial"/>
              <a:cs typeface="Arial"/>
              <a:sym typeface="Arial"/>
            </a:endParaRPr>
          </a:p>
          <a:p>
            <a:pPr marL="914400" lvl="1" indent="-317500" algn="l" rtl="0">
              <a:spcBef>
                <a:spcPts val="0"/>
              </a:spcBef>
              <a:spcAft>
                <a:spcPts val="0"/>
              </a:spcAft>
              <a:buSzPts val="1400"/>
              <a:buChar char="○"/>
            </a:pPr>
            <a:r>
              <a:rPr lang="en">
                <a:solidFill>
                  <a:srgbClr val="333333"/>
                </a:solidFill>
                <a:highlight>
                  <a:srgbClr val="FFFFFF"/>
                </a:highlight>
                <a:latin typeface="Arial"/>
                <a:ea typeface="Arial"/>
                <a:cs typeface="Arial"/>
                <a:sym typeface="Arial"/>
              </a:rPr>
              <a:t>NSF award numbers CNS-1955805, -1955172, -1955228, -1955231.</a:t>
            </a:r>
            <a:endParaRPr/>
          </a:p>
          <a:p>
            <a:pPr marL="457200" lvl="0" indent="-330200" algn="l" rtl="0">
              <a:spcBef>
                <a:spcPts val="0"/>
              </a:spcBef>
              <a:spcAft>
                <a:spcPts val="0"/>
              </a:spcAft>
              <a:buSzPts val="1600"/>
              <a:buChar char="●"/>
            </a:pPr>
            <a:r>
              <a:rPr lang="en">
                <a:solidFill>
                  <a:srgbClr val="333333"/>
                </a:solidFill>
                <a:highlight>
                  <a:srgbClr val="FFFFFF"/>
                </a:highlight>
                <a:latin typeface="Arial"/>
                <a:ea typeface="Arial"/>
                <a:cs typeface="Arial"/>
                <a:sym typeface="Arial"/>
              </a:rPr>
              <a:t>Any opinions, findings, and conclusions or recommendations expressed in this material are those of the author(s) and do not necessarily reflect the views of the National Science Foundation.</a:t>
            </a:r>
            <a:endParaRPr>
              <a:solidFill>
                <a:srgbClr val="333333"/>
              </a:solidFill>
              <a:highlight>
                <a:srgbClr val="FFFFFF"/>
              </a:highlight>
              <a:latin typeface="Arial"/>
              <a:ea typeface="Arial"/>
              <a:cs typeface="Arial"/>
              <a:sym typeface="Arial"/>
            </a:endParaRPr>
          </a:p>
          <a:p>
            <a:pPr marL="457200" lvl="0" indent="-330200" algn="l" rtl="0">
              <a:spcBef>
                <a:spcPts val="0"/>
              </a:spcBef>
              <a:spcAft>
                <a:spcPts val="0"/>
              </a:spcAft>
              <a:buClr>
                <a:srgbClr val="333333"/>
              </a:buClr>
              <a:buSzPts val="1600"/>
              <a:buFont typeface="Arial"/>
              <a:buChar char="●"/>
            </a:pPr>
            <a:r>
              <a:rPr lang="en">
                <a:solidFill>
                  <a:srgbClr val="333333"/>
                </a:solidFill>
                <a:highlight>
                  <a:srgbClr val="FFFFFF"/>
                </a:highlight>
                <a:latin typeface="Arial"/>
                <a:ea typeface="Arial"/>
                <a:cs typeface="Arial"/>
                <a:sym typeface="Arial"/>
              </a:rPr>
              <a:t>We thank the Geisel School of Medicine for loaning us the tablets used in today’s demo.</a:t>
            </a:r>
            <a:endParaRPr>
              <a:solidFill>
                <a:srgbClr val="333333"/>
              </a:solidFill>
              <a:highlight>
                <a:srgbClr val="FFFFFF"/>
              </a:highlight>
              <a:latin typeface="Arial"/>
              <a:ea typeface="Arial"/>
              <a:cs typeface="Arial"/>
              <a:sym typeface="Arial"/>
            </a:endParaRPr>
          </a:p>
        </p:txBody>
      </p:sp>
      <p:sp>
        <p:nvSpPr>
          <p:cNvPr id="1114" name="Google Shape;1114;p87"/>
          <p:cNvSpPr txBox="1"/>
          <p:nvPr/>
        </p:nvSpPr>
        <p:spPr>
          <a:xfrm>
            <a:off x="3383550" y="3665400"/>
            <a:ext cx="23769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b="1">
                <a:latin typeface="Lato"/>
                <a:ea typeface="Lato"/>
                <a:cs typeface="Lato"/>
                <a:sym typeface="Lato"/>
              </a:rPr>
              <a:t>splice-project.org</a:t>
            </a:r>
            <a:endParaRPr b="1">
              <a:latin typeface="Lato"/>
              <a:ea typeface="Lato"/>
              <a:cs typeface="Lato"/>
              <a:sym typeface="Lato"/>
            </a:endParaRPr>
          </a:p>
        </p:txBody>
      </p:sp>
      <p:pic>
        <p:nvPicPr>
          <p:cNvPr id="1115" name="Google Shape;1115;p87" descr="Image"/>
          <p:cNvPicPr preferRelativeResize="0"/>
          <p:nvPr/>
        </p:nvPicPr>
        <p:blipFill rotWithShape="1">
          <a:blip r:embed="rId3">
            <a:alphaModFix/>
          </a:blip>
          <a:srcRect/>
          <a:stretch/>
        </p:blipFill>
        <p:spPr>
          <a:xfrm>
            <a:off x="867238" y="4293167"/>
            <a:ext cx="722852" cy="739256"/>
          </a:xfrm>
          <a:prstGeom prst="rect">
            <a:avLst/>
          </a:prstGeom>
          <a:noFill/>
          <a:ln>
            <a:noFill/>
          </a:ln>
        </p:spPr>
      </p:pic>
      <p:pic>
        <p:nvPicPr>
          <p:cNvPr id="1116" name="Google Shape;1116;p87" descr="imark_bold.png"/>
          <p:cNvPicPr preferRelativeResize="0"/>
          <p:nvPr/>
        </p:nvPicPr>
        <p:blipFill rotWithShape="1">
          <a:blip r:embed="rId4">
            <a:alphaModFix/>
          </a:blip>
          <a:srcRect/>
          <a:stretch/>
        </p:blipFill>
        <p:spPr>
          <a:xfrm>
            <a:off x="2036013" y="4293175"/>
            <a:ext cx="571576" cy="739250"/>
          </a:xfrm>
          <a:prstGeom prst="rect">
            <a:avLst/>
          </a:prstGeom>
          <a:noFill/>
          <a:ln>
            <a:noFill/>
          </a:ln>
        </p:spPr>
      </p:pic>
      <p:pic>
        <p:nvPicPr>
          <p:cNvPr id="1117" name="Google Shape;1117;p87" descr="university.shield.small_.blue_.png"/>
          <p:cNvPicPr preferRelativeResize="0"/>
          <p:nvPr/>
        </p:nvPicPr>
        <p:blipFill rotWithShape="1">
          <a:blip r:embed="rId5">
            <a:alphaModFix/>
          </a:blip>
          <a:srcRect/>
          <a:stretch/>
        </p:blipFill>
        <p:spPr>
          <a:xfrm>
            <a:off x="3013488" y="4293175"/>
            <a:ext cx="691035" cy="739250"/>
          </a:xfrm>
          <a:prstGeom prst="rect">
            <a:avLst/>
          </a:prstGeom>
          <a:noFill/>
          <a:ln>
            <a:noFill/>
          </a:ln>
        </p:spPr>
      </p:pic>
      <p:pic>
        <p:nvPicPr>
          <p:cNvPr id="1118" name="Google Shape;1118;p87" descr="informal_white no text.png"/>
          <p:cNvPicPr preferRelativeResize="0"/>
          <p:nvPr/>
        </p:nvPicPr>
        <p:blipFill rotWithShape="1">
          <a:blip r:embed="rId6">
            <a:alphaModFix/>
          </a:blip>
          <a:srcRect l="14411" t="14411" r="14418" b="14418"/>
          <a:stretch/>
        </p:blipFill>
        <p:spPr>
          <a:xfrm>
            <a:off x="7528063" y="4293175"/>
            <a:ext cx="748700" cy="739250"/>
          </a:xfrm>
          <a:prstGeom prst="rect">
            <a:avLst/>
          </a:prstGeom>
          <a:noFill/>
          <a:ln>
            <a:noFill/>
          </a:ln>
        </p:spPr>
      </p:pic>
      <p:pic>
        <p:nvPicPr>
          <p:cNvPr id="1119" name="Google Shape;1119;p87" descr="Image"/>
          <p:cNvPicPr preferRelativeResize="0"/>
          <p:nvPr/>
        </p:nvPicPr>
        <p:blipFill rotWithShape="1">
          <a:blip r:embed="rId7">
            <a:alphaModFix/>
          </a:blip>
          <a:srcRect/>
          <a:stretch/>
        </p:blipFill>
        <p:spPr>
          <a:xfrm>
            <a:off x="4089260" y="4293175"/>
            <a:ext cx="971981" cy="739250"/>
          </a:xfrm>
          <a:prstGeom prst="rect">
            <a:avLst/>
          </a:prstGeom>
          <a:noFill/>
          <a:ln>
            <a:noFill/>
          </a:ln>
        </p:spPr>
      </p:pic>
      <p:pic>
        <p:nvPicPr>
          <p:cNvPr id="1120" name="Google Shape;1120;p87" descr="Image"/>
          <p:cNvPicPr preferRelativeResize="0"/>
          <p:nvPr/>
        </p:nvPicPr>
        <p:blipFill rotWithShape="1">
          <a:blip r:embed="rId8">
            <a:alphaModFix/>
          </a:blip>
          <a:srcRect/>
          <a:stretch/>
        </p:blipFill>
        <p:spPr>
          <a:xfrm>
            <a:off x="5520338" y="4296893"/>
            <a:ext cx="691025" cy="729157"/>
          </a:xfrm>
          <a:prstGeom prst="rect">
            <a:avLst/>
          </a:prstGeom>
          <a:noFill/>
          <a:ln>
            <a:noFill/>
          </a:ln>
        </p:spPr>
      </p:pic>
      <p:pic>
        <p:nvPicPr>
          <p:cNvPr id="1121" name="Google Shape;1121;p87" descr="Tufts_univ_blue.png"/>
          <p:cNvPicPr preferRelativeResize="0"/>
          <p:nvPr/>
        </p:nvPicPr>
        <p:blipFill rotWithShape="1">
          <a:blip r:embed="rId9">
            <a:alphaModFix/>
          </a:blip>
          <a:srcRect/>
          <a:stretch/>
        </p:blipFill>
        <p:spPr>
          <a:xfrm>
            <a:off x="6481812" y="4303275"/>
            <a:ext cx="637996" cy="7291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pic>
        <p:nvPicPr>
          <p:cNvPr id="222" name="Google Shape;222;p27"/>
          <p:cNvPicPr preferRelativeResize="0"/>
          <p:nvPr/>
        </p:nvPicPr>
        <p:blipFill>
          <a:blip r:embed="rId3">
            <a:alphaModFix/>
          </a:blip>
          <a:stretch>
            <a:fillRect/>
          </a:stretch>
        </p:blipFill>
        <p:spPr>
          <a:xfrm>
            <a:off x="4988560" y="313500"/>
            <a:ext cx="3768876" cy="4175544"/>
          </a:xfrm>
          <a:prstGeom prst="rect">
            <a:avLst/>
          </a:prstGeom>
          <a:noFill/>
          <a:ln>
            <a:noFill/>
          </a:ln>
        </p:spPr>
      </p:pic>
      <p:sp>
        <p:nvSpPr>
          <p:cNvPr id="223" name="Google Shape;223;p27"/>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7</a:t>
            </a:fld>
            <a:endParaRPr/>
          </a:p>
        </p:txBody>
      </p:sp>
      <p:pic>
        <p:nvPicPr>
          <p:cNvPr id="224" name="Google Shape;224;p27"/>
          <p:cNvPicPr preferRelativeResize="0"/>
          <p:nvPr/>
        </p:nvPicPr>
        <p:blipFill>
          <a:blip r:embed="rId4">
            <a:alphaModFix/>
          </a:blip>
          <a:stretch>
            <a:fillRect/>
          </a:stretch>
        </p:blipFill>
        <p:spPr>
          <a:xfrm flipH="1">
            <a:off x="386564" y="2121888"/>
            <a:ext cx="1466557" cy="1466557"/>
          </a:xfrm>
          <a:prstGeom prst="rect">
            <a:avLst/>
          </a:prstGeom>
          <a:noFill/>
          <a:ln>
            <a:noFill/>
          </a:ln>
        </p:spPr>
      </p:pic>
      <p:pic>
        <p:nvPicPr>
          <p:cNvPr id="225" name="Google Shape;225;p27"/>
          <p:cNvPicPr preferRelativeResize="0"/>
          <p:nvPr/>
        </p:nvPicPr>
        <p:blipFill>
          <a:blip r:embed="rId5">
            <a:alphaModFix/>
          </a:blip>
          <a:stretch>
            <a:fillRect/>
          </a:stretch>
        </p:blipFill>
        <p:spPr>
          <a:xfrm>
            <a:off x="6561924" y="3037502"/>
            <a:ext cx="1145774" cy="1145743"/>
          </a:xfrm>
          <a:prstGeom prst="rect">
            <a:avLst/>
          </a:prstGeom>
          <a:noFill/>
          <a:ln>
            <a:noFill/>
          </a:ln>
        </p:spPr>
      </p:pic>
      <p:pic>
        <p:nvPicPr>
          <p:cNvPr id="226" name="Google Shape;226;p27"/>
          <p:cNvPicPr preferRelativeResize="0"/>
          <p:nvPr/>
        </p:nvPicPr>
        <p:blipFill>
          <a:blip r:embed="rId6">
            <a:alphaModFix/>
          </a:blip>
          <a:stretch>
            <a:fillRect/>
          </a:stretch>
        </p:blipFill>
        <p:spPr>
          <a:xfrm flipH="1">
            <a:off x="7585448" y="3408270"/>
            <a:ext cx="679163" cy="679132"/>
          </a:xfrm>
          <a:prstGeom prst="rect">
            <a:avLst/>
          </a:prstGeom>
          <a:noFill/>
          <a:ln>
            <a:noFill/>
          </a:ln>
        </p:spPr>
      </p:pic>
      <p:pic>
        <p:nvPicPr>
          <p:cNvPr id="227" name="Google Shape;227;p27"/>
          <p:cNvPicPr preferRelativeResize="0"/>
          <p:nvPr/>
        </p:nvPicPr>
        <p:blipFill>
          <a:blip r:embed="rId7">
            <a:alphaModFix/>
          </a:blip>
          <a:stretch>
            <a:fillRect/>
          </a:stretch>
        </p:blipFill>
        <p:spPr>
          <a:xfrm>
            <a:off x="5734357" y="3484452"/>
            <a:ext cx="477602" cy="731246"/>
          </a:xfrm>
          <a:prstGeom prst="rect">
            <a:avLst/>
          </a:prstGeom>
          <a:noFill/>
          <a:ln>
            <a:noFill/>
          </a:ln>
        </p:spPr>
      </p:pic>
      <p:pic>
        <p:nvPicPr>
          <p:cNvPr id="228" name="Google Shape;228;p27"/>
          <p:cNvPicPr preferRelativeResize="0"/>
          <p:nvPr/>
        </p:nvPicPr>
        <p:blipFill>
          <a:blip r:embed="rId8">
            <a:alphaModFix/>
          </a:blip>
          <a:stretch>
            <a:fillRect/>
          </a:stretch>
        </p:blipFill>
        <p:spPr>
          <a:xfrm>
            <a:off x="1991524" y="2121911"/>
            <a:ext cx="1466557" cy="1466527"/>
          </a:xfrm>
          <a:prstGeom prst="rect">
            <a:avLst/>
          </a:prstGeom>
          <a:noFill/>
          <a:ln>
            <a:noFill/>
          </a:ln>
        </p:spPr>
      </p:pic>
      <p:sp>
        <p:nvSpPr>
          <p:cNvPr id="229" name="Google Shape;229;p27"/>
          <p:cNvSpPr/>
          <p:nvPr/>
        </p:nvSpPr>
        <p:spPr>
          <a:xfrm>
            <a:off x="1184642" y="1390593"/>
            <a:ext cx="1466700" cy="731400"/>
          </a:xfrm>
          <a:prstGeom prst="wedgeRectCallout">
            <a:avLst>
              <a:gd name="adj1" fmla="val 32880"/>
              <a:gd name="adj2" fmla="val 77273"/>
            </a:avLst>
          </a:prstGeom>
          <a:solidFill>
            <a:srgbClr val="C9DAF8"/>
          </a:solidFill>
          <a:ln w="9525" cap="flat" cmpd="sng">
            <a:solidFill>
              <a:srgbClr val="1C458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sz="1700" i="1">
                <a:latin typeface="Lato"/>
                <a:ea typeface="Lato"/>
                <a:cs typeface="Lato"/>
                <a:sym typeface="Lato"/>
              </a:rPr>
              <a:t>Make yourself at home!</a:t>
            </a:r>
            <a:endParaRPr sz="1700" i="1">
              <a:latin typeface="Lato"/>
              <a:ea typeface="Lato"/>
              <a:cs typeface="Lato"/>
              <a:sym typeface="Lato"/>
            </a:endParaRPr>
          </a:p>
        </p:txBody>
      </p:sp>
      <p:sp>
        <p:nvSpPr>
          <p:cNvPr id="230" name="Google Shape;230;p27"/>
          <p:cNvSpPr txBox="1"/>
          <p:nvPr/>
        </p:nvSpPr>
        <p:spPr>
          <a:xfrm>
            <a:off x="7268196" y="2786943"/>
            <a:ext cx="391500" cy="554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2400" b="1" i="1">
                <a:latin typeface="Lato"/>
                <a:ea typeface="Lato"/>
                <a:cs typeface="Lato"/>
                <a:sym typeface="Lato"/>
              </a:rPr>
              <a:t>?</a:t>
            </a:r>
            <a:endParaRPr sz="2400" b="1"/>
          </a:p>
        </p:txBody>
      </p:sp>
      <p:grpSp>
        <p:nvGrpSpPr>
          <p:cNvPr id="231" name="Google Shape;231;p27"/>
          <p:cNvGrpSpPr/>
          <p:nvPr/>
        </p:nvGrpSpPr>
        <p:grpSpPr>
          <a:xfrm>
            <a:off x="5648885" y="2188325"/>
            <a:ext cx="968860" cy="954779"/>
            <a:chOff x="5648885" y="2188325"/>
            <a:chExt cx="968860" cy="954779"/>
          </a:xfrm>
        </p:grpSpPr>
        <p:pic>
          <p:nvPicPr>
            <p:cNvPr id="232" name="Google Shape;232;p27"/>
            <p:cNvPicPr preferRelativeResize="0"/>
            <p:nvPr/>
          </p:nvPicPr>
          <p:blipFill>
            <a:blip r:embed="rId9">
              <a:alphaModFix/>
            </a:blip>
            <a:stretch>
              <a:fillRect/>
            </a:stretch>
          </p:blipFill>
          <p:spPr>
            <a:xfrm>
              <a:off x="5648885" y="2188325"/>
              <a:ext cx="749187" cy="796502"/>
            </a:xfrm>
            <a:prstGeom prst="rect">
              <a:avLst/>
            </a:prstGeom>
            <a:noFill/>
            <a:ln>
              <a:noFill/>
            </a:ln>
          </p:spPr>
        </p:pic>
        <p:pic>
          <p:nvPicPr>
            <p:cNvPr id="233" name="Google Shape;233;p27"/>
            <p:cNvPicPr preferRelativeResize="0"/>
            <p:nvPr/>
          </p:nvPicPr>
          <p:blipFill>
            <a:blip r:embed="rId10">
              <a:alphaModFix/>
            </a:blip>
            <a:stretch>
              <a:fillRect/>
            </a:stretch>
          </p:blipFill>
          <p:spPr>
            <a:xfrm>
              <a:off x="5648885" y="2782176"/>
              <a:ext cx="968860" cy="360927"/>
            </a:xfrm>
            <a:prstGeom prst="rect">
              <a:avLst/>
            </a:prstGeom>
            <a:noFill/>
            <a:ln>
              <a:noFill/>
            </a:ln>
          </p:spPr>
        </p:pic>
      </p:grpSp>
      <p:pic>
        <p:nvPicPr>
          <p:cNvPr id="234" name="Google Shape;234;p27"/>
          <p:cNvPicPr preferRelativeResize="0"/>
          <p:nvPr/>
        </p:nvPicPr>
        <p:blipFill>
          <a:blip r:embed="rId11">
            <a:alphaModFix/>
          </a:blip>
          <a:stretch>
            <a:fillRect/>
          </a:stretch>
        </p:blipFill>
        <p:spPr>
          <a:xfrm>
            <a:off x="6533433" y="1009367"/>
            <a:ext cx="679163" cy="840972"/>
          </a:xfrm>
          <a:prstGeom prst="rect">
            <a:avLst/>
          </a:prstGeom>
          <a:noFill/>
          <a:ln>
            <a:noFill/>
          </a:ln>
        </p:spPr>
      </p:pic>
      <p:grpSp>
        <p:nvGrpSpPr>
          <p:cNvPr id="235" name="Google Shape;235;p27"/>
          <p:cNvGrpSpPr/>
          <p:nvPr/>
        </p:nvGrpSpPr>
        <p:grpSpPr>
          <a:xfrm>
            <a:off x="3119218" y="856966"/>
            <a:ext cx="1550545" cy="1145700"/>
            <a:chOff x="3119218" y="856966"/>
            <a:chExt cx="1550545" cy="1145700"/>
          </a:xfrm>
        </p:grpSpPr>
        <p:sp>
          <p:nvSpPr>
            <p:cNvPr id="236" name="Google Shape;236;p27"/>
            <p:cNvSpPr/>
            <p:nvPr/>
          </p:nvSpPr>
          <p:spPr>
            <a:xfrm>
              <a:off x="3119218" y="856966"/>
              <a:ext cx="1466700" cy="1145700"/>
            </a:xfrm>
            <a:prstGeom prst="cloudCallout">
              <a:avLst>
                <a:gd name="adj1" fmla="val -52726"/>
                <a:gd name="adj2" fmla="val 60327"/>
              </a:avLst>
            </a:prstGeom>
            <a:solidFill>
              <a:srgbClr val="D9EAD3"/>
            </a:solidFill>
            <a:ln w="9525" cap="flat" cmpd="sng">
              <a:solidFill>
                <a:srgbClr val="274E1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6AA84F"/>
                </a:solidFill>
              </a:endParaRPr>
            </a:p>
          </p:txBody>
        </p:sp>
        <p:pic>
          <p:nvPicPr>
            <p:cNvPr id="237" name="Google Shape;237;p27"/>
            <p:cNvPicPr preferRelativeResize="0"/>
            <p:nvPr/>
          </p:nvPicPr>
          <p:blipFill>
            <a:blip r:embed="rId7">
              <a:alphaModFix/>
            </a:blip>
            <a:stretch>
              <a:fillRect/>
            </a:stretch>
          </p:blipFill>
          <p:spPr>
            <a:xfrm>
              <a:off x="3613781" y="1064230"/>
              <a:ext cx="477602" cy="731246"/>
            </a:xfrm>
            <a:prstGeom prst="rect">
              <a:avLst/>
            </a:prstGeom>
            <a:noFill/>
            <a:ln>
              <a:noFill/>
            </a:ln>
          </p:spPr>
        </p:pic>
        <p:sp>
          <p:nvSpPr>
            <p:cNvPr id="238" name="Google Shape;238;p27"/>
            <p:cNvSpPr txBox="1"/>
            <p:nvPr/>
          </p:nvSpPr>
          <p:spPr>
            <a:xfrm>
              <a:off x="4192164" y="1390593"/>
              <a:ext cx="4776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800">
                  <a:latin typeface="Lato"/>
                  <a:ea typeface="Lato"/>
                  <a:cs typeface="Lato"/>
                  <a:sym typeface="Lato"/>
                </a:rPr>
                <a:t>✅</a:t>
              </a:r>
              <a:endParaRPr sz="1800"/>
            </a:p>
          </p:txBody>
        </p:sp>
      </p:grpSp>
      <p:grpSp>
        <p:nvGrpSpPr>
          <p:cNvPr id="239" name="Google Shape;239;p27"/>
          <p:cNvGrpSpPr/>
          <p:nvPr/>
        </p:nvGrpSpPr>
        <p:grpSpPr>
          <a:xfrm>
            <a:off x="3119218" y="3608101"/>
            <a:ext cx="1578988" cy="1145700"/>
            <a:chOff x="3119218" y="3608101"/>
            <a:chExt cx="1578988" cy="1145700"/>
          </a:xfrm>
        </p:grpSpPr>
        <p:sp>
          <p:nvSpPr>
            <p:cNvPr id="240" name="Google Shape;240;p27"/>
            <p:cNvSpPr/>
            <p:nvPr/>
          </p:nvSpPr>
          <p:spPr>
            <a:xfrm>
              <a:off x="3119218" y="3608101"/>
              <a:ext cx="1466700" cy="1145700"/>
            </a:xfrm>
            <a:prstGeom prst="cloudCallout">
              <a:avLst>
                <a:gd name="adj1" fmla="val -46956"/>
                <a:gd name="adj2" fmla="val -53217"/>
              </a:avLst>
            </a:prstGeom>
            <a:solidFill>
              <a:srgbClr val="E6B8AF"/>
            </a:solidFill>
            <a:ln w="9525" cap="flat" cmpd="sng">
              <a:solidFill>
                <a:srgbClr val="5B0F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41" name="Google Shape;241;p27"/>
            <p:cNvPicPr preferRelativeResize="0"/>
            <p:nvPr/>
          </p:nvPicPr>
          <p:blipFill>
            <a:blip r:embed="rId11">
              <a:alphaModFix/>
            </a:blip>
            <a:stretch>
              <a:fillRect/>
            </a:stretch>
          </p:blipFill>
          <p:spPr>
            <a:xfrm>
              <a:off x="3512988" y="3760501"/>
              <a:ext cx="679163" cy="840972"/>
            </a:xfrm>
            <a:prstGeom prst="rect">
              <a:avLst/>
            </a:prstGeom>
            <a:noFill/>
            <a:ln>
              <a:noFill/>
            </a:ln>
          </p:spPr>
        </p:pic>
        <p:sp>
          <p:nvSpPr>
            <p:cNvPr id="242" name="Google Shape;242;p27"/>
            <p:cNvSpPr txBox="1"/>
            <p:nvPr/>
          </p:nvSpPr>
          <p:spPr>
            <a:xfrm>
              <a:off x="4163906" y="4135546"/>
              <a:ext cx="5343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400">
                  <a:latin typeface="Lato"/>
                  <a:ea typeface="Lato"/>
                  <a:cs typeface="Lato"/>
                  <a:sym typeface="Lato"/>
                </a:rPr>
                <a:t>⛔</a:t>
              </a:r>
              <a:endParaRPr sz="2400"/>
            </a:p>
          </p:txBody>
        </p:sp>
      </p:grpSp>
      <p:grpSp>
        <p:nvGrpSpPr>
          <p:cNvPr id="243" name="Google Shape;243;p27"/>
          <p:cNvGrpSpPr/>
          <p:nvPr/>
        </p:nvGrpSpPr>
        <p:grpSpPr>
          <a:xfrm>
            <a:off x="3343274" y="2176323"/>
            <a:ext cx="1597404" cy="1145700"/>
            <a:chOff x="3343274" y="2176323"/>
            <a:chExt cx="1597404" cy="1145700"/>
          </a:xfrm>
        </p:grpSpPr>
        <p:sp>
          <p:nvSpPr>
            <p:cNvPr id="244" name="Google Shape;244;p27"/>
            <p:cNvSpPr/>
            <p:nvPr/>
          </p:nvSpPr>
          <p:spPr>
            <a:xfrm>
              <a:off x="3343274" y="2176323"/>
              <a:ext cx="1466700" cy="1145700"/>
            </a:xfrm>
            <a:prstGeom prst="cloudCallout">
              <a:avLst>
                <a:gd name="adj1" fmla="val -61465"/>
                <a:gd name="adj2" fmla="val 37959"/>
              </a:avLst>
            </a:prstGeom>
            <a:solidFill>
              <a:srgbClr val="FFF2CC"/>
            </a:solidFill>
            <a:ln w="9525" cap="flat" cmpd="sng">
              <a:solidFill>
                <a:srgbClr val="7F6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b="1">
                <a:solidFill>
                  <a:srgbClr val="FFF2CC"/>
                </a:solidFill>
              </a:endParaRPr>
            </a:p>
          </p:txBody>
        </p:sp>
        <p:pic>
          <p:nvPicPr>
            <p:cNvPr id="245" name="Google Shape;245;p27"/>
            <p:cNvPicPr preferRelativeResize="0"/>
            <p:nvPr/>
          </p:nvPicPr>
          <p:blipFill>
            <a:blip r:embed="rId9">
              <a:alphaModFix/>
            </a:blip>
            <a:stretch>
              <a:fillRect/>
            </a:stretch>
          </p:blipFill>
          <p:spPr>
            <a:xfrm>
              <a:off x="3702029" y="2341649"/>
              <a:ext cx="749187" cy="796478"/>
            </a:xfrm>
            <a:prstGeom prst="rect">
              <a:avLst/>
            </a:prstGeom>
            <a:noFill/>
            <a:ln>
              <a:noFill/>
            </a:ln>
          </p:spPr>
        </p:pic>
        <p:sp>
          <p:nvSpPr>
            <p:cNvPr id="246" name="Google Shape;246;p27"/>
            <p:cNvSpPr txBox="1"/>
            <p:nvPr/>
          </p:nvSpPr>
          <p:spPr>
            <a:xfrm>
              <a:off x="4325378" y="2749364"/>
              <a:ext cx="615300" cy="554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2400">
                  <a:latin typeface="Lato"/>
                  <a:ea typeface="Lato"/>
                  <a:cs typeface="Lato"/>
                  <a:sym typeface="Lato"/>
                </a:rPr>
                <a:t>🤔</a:t>
              </a:r>
              <a:endParaRPr sz="240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2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2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2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3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3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3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3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4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pic>
        <p:nvPicPr>
          <p:cNvPr id="251" name="Google Shape;251;p28"/>
          <p:cNvPicPr preferRelativeResize="0"/>
          <p:nvPr/>
        </p:nvPicPr>
        <p:blipFill>
          <a:blip r:embed="rId3">
            <a:alphaModFix/>
          </a:blip>
          <a:stretch>
            <a:fillRect/>
          </a:stretch>
        </p:blipFill>
        <p:spPr>
          <a:xfrm>
            <a:off x="4988560" y="313500"/>
            <a:ext cx="3768876" cy="4175544"/>
          </a:xfrm>
          <a:prstGeom prst="rect">
            <a:avLst/>
          </a:prstGeom>
          <a:noFill/>
          <a:ln>
            <a:noFill/>
          </a:ln>
        </p:spPr>
      </p:pic>
      <p:sp>
        <p:nvSpPr>
          <p:cNvPr id="252" name="Google Shape;252;p28"/>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8</a:t>
            </a:fld>
            <a:endParaRPr/>
          </a:p>
        </p:txBody>
      </p:sp>
      <p:pic>
        <p:nvPicPr>
          <p:cNvPr id="253" name="Google Shape;253;p28"/>
          <p:cNvPicPr preferRelativeResize="0"/>
          <p:nvPr/>
        </p:nvPicPr>
        <p:blipFill>
          <a:blip r:embed="rId4">
            <a:alphaModFix/>
          </a:blip>
          <a:stretch>
            <a:fillRect/>
          </a:stretch>
        </p:blipFill>
        <p:spPr>
          <a:xfrm>
            <a:off x="1991524" y="2121911"/>
            <a:ext cx="1466557" cy="1466527"/>
          </a:xfrm>
          <a:prstGeom prst="rect">
            <a:avLst/>
          </a:prstGeom>
          <a:noFill/>
          <a:ln>
            <a:noFill/>
          </a:ln>
        </p:spPr>
      </p:pic>
      <p:pic>
        <p:nvPicPr>
          <p:cNvPr id="254" name="Google Shape;254;p28"/>
          <p:cNvPicPr preferRelativeResize="0"/>
          <p:nvPr/>
        </p:nvPicPr>
        <p:blipFill>
          <a:blip r:embed="rId5">
            <a:alphaModFix/>
          </a:blip>
          <a:stretch>
            <a:fillRect/>
          </a:stretch>
        </p:blipFill>
        <p:spPr>
          <a:xfrm>
            <a:off x="6561924" y="3037502"/>
            <a:ext cx="1145774" cy="1145743"/>
          </a:xfrm>
          <a:prstGeom prst="rect">
            <a:avLst/>
          </a:prstGeom>
          <a:noFill/>
          <a:ln>
            <a:noFill/>
          </a:ln>
        </p:spPr>
      </p:pic>
      <p:pic>
        <p:nvPicPr>
          <p:cNvPr id="255" name="Google Shape;255;p28"/>
          <p:cNvPicPr preferRelativeResize="0"/>
          <p:nvPr/>
        </p:nvPicPr>
        <p:blipFill>
          <a:blip r:embed="rId6">
            <a:alphaModFix/>
          </a:blip>
          <a:stretch>
            <a:fillRect/>
          </a:stretch>
        </p:blipFill>
        <p:spPr>
          <a:xfrm flipH="1">
            <a:off x="7585448" y="3408270"/>
            <a:ext cx="679163" cy="679132"/>
          </a:xfrm>
          <a:prstGeom prst="rect">
            <a:avLst/>
          </a:prstGeom>
          <a:noFill/>
          <a:ln>
            <a:noFill/>
          </a:ln>
        </p:spPr>
      </p:pic>
      <p:pic>
        <p:nvPicPr>
          <p:cNvPr id="256" name="Google Shape;256;p28"/>
          <p:cNvPicPr preferRelativeResize="0"/>
          <p:nvPr/>
        </p:nvPicPr>
        <p:blipFill>
          <a:blip r:embed="rId7">
            <a:alphaModFix/>
          </a:blip>
          <a:stretch>
            <a:fillRect/>
          </a:stretch>
        </p:blipFill>
        <p:spPr>
          <a:xfrm flipH="1">
            <a:off x="386564" y="2121888"/>
            <a:ext cx="1466557" cy="1466557"/>
          </a:xfrm>
          <a:prstGeom prst="rect">
            <a:avLst/>
          </a:prstGeom>
          <a:noFill/>
          <a:ln>
            <a:noFill/>
          </a:ln>
        </p:spPr>
      </p:pic>
      <p:sp>
        <p:nvSpPr>
          <p:cNvPr id="257" name="Google Shape;257;p28"/>
          <p:cNvSpPr/>
          <p:nvPr/>
        </p:nvSpPr>
        <p:spPr>
          <a:xfrm>
            <a:off x="1184642" y="1390593"/>
            <a:ext cx="1466700" cy="731400"/>
          </a:xfrm>
          <a:prstGeom prst="wedgeRectCallout">
            <a:avLst>
              <a:gd name="adj1" fmla="val 32880"/>
              <a:gd name="adj2" fmla="val 77273"/>
            </a:avLst>
          </a:prstGeom>
          <a:solidFill>
            <a:srgbClr val="C9DAF8"/>
          </a:solidFill>
          <a:ln w="9525" cap="flat" cmpd="sng">
            <a:solidFill>
              <a:srgbClr val="1C458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sz="1700" i="1">
                <a:latin typeface="Lato"/>
                <a:ea typeface="Lato"/>
                <a:cs typeface="Lato"/>
                <a:sym typeface="Lato"/>
              </a:rPr>
              <a:t>Make yourself at home!</a:t>
            </a:r>
            <a:endParaRPr sz="1700" i="1">
              <a:latin typeface="Lato"/>
              <a:ea typeface="Lato"/>
              <a:cs typeface="Lato"/>
              <a:sym typeface="Lato"/>
            </a:endParaRPr>
          </a:p>
        </p:txBody>
      </p:sp>
      <p:pic>
        <p:nvPicPr>
          <p:cNvPr id="258" name="Google Shape;258;p28"/>
          <p:cNvPicPr preferRelativeResize="0"/>
          <p:nvPr/>
        </p:nvPicPr>
        <p:blipFill>
          <a:blip r:embed="rId8">
            <a:alphaModFix/>
          </a:blip>
          <a:stretch>
            <a:fillRect/>
          </a:stretch>
        </p:blipFill>
        <p:spPr>
          <a:xfrm>
            <a:off x="5355713" y="3497388"/>
            <a:ext cx="548699" cy="685874"/>
          </a:xfrm>
          <a:prstGeom prst="rect">
            <a:avLst/>
          </a:prstGeom>
          <a:noFill/>
          <a:ln>
            <a:noFill/>
          </a:ln>
        </p:spPr>
      </p:pic>
      <p:grpSp>
        <p:nvGrpSpPr>
          <p:cNvPr id="259" name="Google Shape;259;p28"/>
          <p:cNvGrpSpPr/>
          <p:nvPr/>
        </p:nvGrpSpPr>
        <p:grpSpPr>
          <a:xfrm>
            <a:off x="5663860" y="2683661"/>
            <a:ext cx="1390340" cy="1325700"/>
            <a:chOff x="5663860" y="2683661"/>
            <a:chExt cx="1390340" cy="1325700"/>
          </a:xfrm>
        </p:grpSpPr>
        <p:sp>
          <p:nvSpPr>
            <p:cNvPr id="260" name="Google Shape;260;p28"/>
            <p:cNvSpPr/>
            <p:nvPr/>
          </p:nvSpPr>
          <p:spPr>
            <a:xfrm rot="-2319588" flipH="1">
              <a:off x="5808108" y="2927208"/>
              <a:ext cx="1073804" cy="838606"/>
            </a:xfrm>
            <a:prstGeom prst="wedgeEllipseCallout">
              <a:avLst>
                <a:gd name="adj1" fmla="val -20833"/>
                <a:gd name="adj2" fmla="val 625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28"/>
            <p:cNvSpPr txBox="1"/>
            <p:nvPr/>
          </p:nvSpPr>
          <p:spPr>
            <a:xfrm>
              <a:off x="5980200" y="2954050"/>
              <a:ext cx="1074000" cy="785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300">
                  <a:latin typeface="Lato"/>
                  <a:ea typeface="Lato"/>
                  <a:cs typeface="Lato"/>
                  <a:sym typeface="Lato"/>
                </a:rPr>
                <a:t>Buy </a:t>
              </a:r>
              <a:endParaRPr sz="1300">
                <a:latin typeface="Lato"/>
                <a:ea typeface="Lato"/>
                <a:cs typeface="Lato"/>
                <a:sym typeface="Lato"/>
              </a:endParaRPr>
            </a:p>
            <a:p>
              <a:pPr marL="0" lvl="0" indent="0" algn="l" rtl="0">
                <a:spcBef>
                  <a:spcPts val="0"/>
                </a:spcBef>
                <a:spcAft>
                  <a:spcPts val="0"/>
                </a:spcAft>
                <a:buNone/>
              </a:pPr>
              <a:r>
                <a:rPr lang="en" sz="1300">
                  <a:latin typeface="Lato"/>
                  <a:ea typeface="Lato"/>
                  <a:cs typeface="Lato"/>
                  <a:sym typeface="Lato"/>
                </a:rPr>
                <a:t>a doll</a:t>
              </a:r>
              <a:endParaRPr sz="1300">
                <a:latin typeface="Lato"/>
                <a:ea typeface="Lato"/>
                <a:cs typeface="Lato"/>
                <a:sym typeface="Lato"/>
              </a:endParaRPr>
            </a:p>
            <a:p>
              <a:pPr marL="0" lvl="0" indent="0" algn="l" rtl="0">
                <a:spcBef>
                  <a:spcPts val="0"/>
                </a:spcBef>
                <a:spcAft>
                  <a:spcPts val="0"/>
                </a:spcAft>
                <a:buNone/>
              </a:pPr>
              <a:r>
                <a:rPr lang="en" sz="1300">
                  <a:latin typeface="Lato"/>
                  <a:ea typeface="Lato"/>
                  <a:cs typeface="Lato"/>
                  <a:sym typeface="Lato"/>
                </a:rPr>
                <a:t>house!</a:t>
              </a:r>
              <a:endParaRPr sz="1300">
                <a:latin typeface="Lato"/>
                <a:ea typeface="Lato"/>
                <a:cs typeface="Lato"/>
                <a:sym typeface="Lato"/>
              </a:endParaRPr>
            </a:p>
          </p:txBody>
        </p:sp>
      </p:grpSp>
      <p:grpSp>
        <p:nvGrpSpPr>
          <p:cNvPr id="262" name="Google Shape;262;p28"/>
          <p:cNvGrpSpPr/>
          <p:nvPr/>
        </p:nvGrpSpPr>
        <p:grpSpPr>
          <a:xfrm>
            <a:off x="3119218" y="3608101"/>
            <a:ext cx="1578988" cy="1145700"/>
            <a:chOff x="3119218" y="3608101"/>
            <a:chExt cx="1578988" cy="1145700"/>
          </a:xfrm>
        </p:grpSpPr>
        <p:sp>
          <p:nvSpPr>
            <p:cNvPr id="263" name="Google Shape;263;p28"/>
            <p:cNvSpPr/>
            <p:nvPr/>
          </p:nvSpPr>
          <p:spPr>
            <a:xfrm>
              <a:off x="3119218" y="3608101"/>
              <a:ext cx="1466700" cy="1145700"/>
            </a:xfrm>
            <a:prstGeom prst="cloudCallout">
              <a:avLst>
                <a:gd name="adj1" fmla="val -46956"/>
                <a:gd name="adj2" fmla="val -53217"/>
              </a:avLst>
            </a:prstGeom>
            <a:solidFill>
              <a:srgbClr val="E6B8AF"/>
            </a:solidFill>
            <a:ln w="9525" cap="flat" cmpd="sng">
              <a:solidFill>
                <a:srgbClr val="5B0F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64;p28"/>
            <p:cNvSpPr txBox="1"/>
            <p:nvPr/>
          </p:nvSpPr>
          <p:spPr>
            <a:xfrm>
              <a:off x="4163906" y="4135546"/>
              <a:ext cx="5343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400">
                  <a:latin typeface="Lato"/>
                  <a:ea typeface="Lato"/>
                  <a:cs typeface="Lato"/>
                  <a:sym typeface="Lato"/>
                </a:rPr>
                <a:t>⛔</a:t>
              </a:r>
              <a:endParaRPr sz="2400"/>
            </a:p>
          </p:txBody>
        </p:sp>
        <p:pic>
          <p:nvPicPr>
            <p:cNvPr id="265" name="Google Shape;265;p28"/>
            <p:cNvPicPr preferRelativeResize="0"/>
            <p:nvPr/>
          </p:nvPicPr>
          <p:blipFill>
            <a:blip r:embed="rId8">
              <a:alphaModFix/>
            </a:blip>
            <a:stretch>
              <a:fillRect/>
            </a:stretch>
          </p:blipFill>
          <p:spPr>
            <a:xfrm>
              <a:off x="3868313" y="3702863"/>
              <a:ext cx="548699" cy="685874"/>
            </a:xfrm>
            <a:prstGeom prst="rect">
              <a:avLst/>
            </a:prstGeom>
            <a:noFill/>
            <a:ln>
              <a:noFill/>
            </a:ln>
          </p:spPr>
        </p:pic>
        <p:sp>
          <p:nvSpPr>
            <p:cNvPr id="266" name="Google Shape;266;p28"/>
            <p:cNvSpPr/>
            <p:nvPr/>
          </p:nvSpPr>
          <p:spPr>
            <a:xfrm>
              <a:off x="3119225" y="3866400"/>
              <a:ext cx="749100" cy="629100"/>
            </a:xfrm>
            <a:prstGeom prst="roundRect">
              <a:avLst>
                <a:gd name="adj" fmla="val 16667"/>
              </a:avLst>
            </a:prstGeom>
            <a:solidFill>
              <a:schemeClr val="lt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28"/>
            <p:cNvSpPr txBox="1"/>
            <p:nvPr/>
          </p:nvSpPr>
          <p:spPr>
            <a:xfrm>
              <a:off x="3119222" y="3788400"/>
              <a:ext cx="849300" cy="785100"/>
            </a:xfrm>
            <a:prstGeom prst="rect">
              <a:avLst/>
            </a:prstGeom>
            <a:noFill/>
            <a:ln>
              <a:noFill/>
            </a:ln>
          </p:spPr>
          <p:txBody>
            <a:bodyPr spcFirstLastPara="1" wrap="square" lIns="91425" tIns="91425" rIns="91425" bIns="91425" anchor="t" anchorCtr="0">
              <a:noAutofit/>
            </a:bodyPr>
            <a:lstStyle/>
            <a:p>
              <a:pPr marL="0" marR="41512" lvl="0" indent="0" algn="ctr" rtl="0">
                <a:spcBef>
                  <a:spcPts val="0"/>
                </a:spcBef>
                <a:spcAft>
                  <a:spcPts val="0"/>
                </a:spcAft>
                <a:buNone/>
              </a:pPr>
              <a:r>
                <a:rPr lang="en" sz="1300">
                  <a:latin typeface="Lato"/>
                  <a:ea typeface="Lato"/>
                  <a:cs typeface="Lato"/>
                  <a:sym typeface="Lato"/>
                </a:rPr>
                <a:t>Buying </a:t>
              </a:r>
              <a:endParaRPr sz="1300">
                <a:latin typeface="Lato"/>
                <a:ea typeface="Lato"/>
                <a:cs typeface="Lato"/>
                <a:sym typeface="Lato"/>
              </a:endParaRPr>
            </a:p>
            <a:p>
              <a:pPr marL="0" marR="41512" lvl="0" indent="0" algn="ctr" rtl="0">
                <a:spcBef>
                  <a:spcPts val="0"/>
                </a:spcBef>
                <a:spcAft>
                  <a:spcPts val="0"/>
                </a:spcAft>
                <a:buNone/>
              </a:pPr>
              <a:r>
                <a:rPr lang="en" sz="1300">
                  <a:latin typeface="Lato"/>
                  <a:ea typeface="Lato"/>
                  <a:cs typeface="Lato"/>
                  <a:sym typeface="Lato"/>
                </a:rPr>
                <a:t>a doll house</a:t>
              </a:r>
              <a:endParaRPr sz="1300">
                <a:latin typeface="Lato"/>
                <a:ea typeface="Lato"/>
                <a:cs typeface="Lato"/>
                <a:sym typeface="Lato"/>
              </a:endParaRPr>
            </a:p>
          </p:txBody>
        </p:sp>
      </p:grpSp>
      <p:pic>
        <p:nvPicPr>
          <p:cNvPr id="268" name="Google Shape;268;p28"/>
          <p:cNvPicPr preferRelativeResize="0"/>
          <p:nvPr/>
        </p:nvPicPr>
        <p:blipFill>
          <a:blip r:embed="rId9">
            <a:alphaModFix/>
          </a:blip>
          <a:stretch>
            <a:fillRect/>
          </a:stretch>
        </p:blipFill>
        <p:spPr>
          <a:xfrm flipH="1">
            <a:off x="6348949" y="1057975"/>
            <a:ext cx="1815651" cy="1396650"/>
          </a:xfrm>
          <a:prstGeom prst="rect">
            <a:avLst/>
          </a:prstGeom>
          <a:noFill/>
          <a:ln>
            <a:noFill/>
          </a:ln>
        </p:spPr>
      </p:pic>
      <p:grpSp>
        <p:nvGrpSpPr>
          <p:cNvPr id="269" name="Google Shape;269;p28"/>
          <p:cNvGrpSpPr/>
          <p:nvPr/>
        </p:nvGrpSpPr>
        <p:grpSpPr>
          <a:xfrm>
            <a:off x="3119218" y="856966"/>
            <a:ext cx="1550545" cy="1145700"/>
            <a:chOff x="3119218" y="856966"/>
            <a:chExt cx="1550545" cy="1145700"/>
          </a:xfrm>
        </p:grpSpPr>
        <p:sp>
          <p:nvSpPr>
            <p:cNvPr id="270" name="Google Shape;270;p28"/>
            <p:cNvSpPr/>
            <p:nvPr/>
          </p:nvSpPr>
          <p:spPr>
            <a:xfrm>
              <a:off x="3119218" y="856966"/>
              <a:ext cx="1466700" cy="1145700"/>
            </a:xfrm>
            <a:prstGeom prst="cloudCallout">
              <a:avLst>
                <a:gd name="adj1" fmla="val -52726"/>
                <a:gd name="adj2" fmla="val 60327"/>
              </a:avLst>
            </a:prstGeom>
            <a:solidFill>
              <a:srgbClr val="D9EAD3"/>
            </a:solidFill>
            <a:ln w="9525" cap="flat" cmpd="sng">
              <a:solidFill>
                <a:srgbClr val="274E1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6AA84F"/>
                </a:solidFill>
              </a:endParaRPr>
            </a:p>
          </p:txBody>
        </p:sp>
        <p:sp>
          <p:nvSpPr>
            <p:cNvPr id="271" name="Google Shape;271;p28"/>
            <p:cNvSpPr txBox="1"/>
            <p:nvPr/>
          </p:nvSpPr>
          <p:spPr>
            <a:xfrm>
              <a:off x="4192164" y="1390593"/>
              <a:ext cx="4776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800">
                  <a:latin typeface="Lato"/>
                  <a:ea typeface="Lato"/>
                  <a:cs typeface="Lato"/>
                  <a:sym typeface="Lato"/>
                </a:rPr>
                <a:t>✅</a:t>
              </a:r>
              <a:endParaRPr sz="1800"/>
            </a:p>
          </p:txBody>
        </p:sp>
        <p:pic>
          <p:nvPicPr>
            <p:cNvPr id="272" name="Google Shape;272;p28"/>
            <p:cNvPicPr preferRelativeResize="0"/>
            <p:nvPr/>
          </p:nvPicPr>
          <p:blipFill>
            <a:blip r:embed="rId9">
              <a:alphaModFix/>
            </a:blip>
            <a:stretch>
              <a:fillRect/>
            </a:stretch>
          </p:blipFill>
          <p:spPr>
            <a:xfrm flipH="1">
              <a:off x="3119223" y="905857"/>
              <a:ext cx="1362299" cy="1047918"/>
            </a:xfrm>
            <a:prstGeom prst="rect">
              <a:avLst/>
            </a:prstGeom>
            <a:noFill/>
            <a:ln>
              <a:noFill/>
            </a:ln>
          </p:spPr>
        </p:pic>
      </p:grpSp>
      <p:pic>
        <p:nvPicPr>
          <p:cNvPr id="273" name="Google Shape;273;p28"/>
          <p:cNvPicPr preferRelativeResize="0"/>
          <p:nvPr/>
        </p:nvPicPr>
        <p:blipFill>
          <a:blip r:embed="rId10">
            <a:alphaModFix/>
          </a:blip>
          <a:stretch>
            <a:fillRect/>
          </a:stretch>
        </p:blipFill>
        <p:spPr>
          <a:xfrm>
            <a:off x="5309050" y="1890405"/>
            <a:ext cx="1362299" cy="1021747"/>
          </a:xfrm>
          <a:prstGeom prst="rect">
            <a:avLst/>
          </a:prstGeom>
          <a:noFill/>
          <a:ln>
            <a:noFill/>
          </a:ln>
        </p:spPr>
      </p:pic>
      <p:sp>
        <p:nvSpPr>
          <p:cNvPr id="274" name="Google Shape;274;p28"/>
          <p:cNvSpPr/>
          <p:nvPr/>
        </p:nvSpPr>
        <p:spPr>
          <a:xfrm>
            <a:off x="6228900" y="2045850"/>
            <a:ext cx="232200" cy="785100"/>
          </a:xfrm>
          <a:prstGeom prst="downArrow">
            <a:avLst>
              <a:gd name="adj1" fmla="val 50000"/>
              <a:gd name="adj2" fmla="val 50000"/>
            </a:avLst>
          </a:prstGeom>
          <a:solidFill>
            <a:srgbClr val="3C78D8"/>
          </a:solidFill>
          <a:ln w="9525" cap="flat" cmpd="sng">
            <a:solidFill>
              <a:srgbClr val="1C458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75" name="Google Shape;275;p28"/>
          <p:cNvGrpSpPr/>
          <p:nvPr/>
        </p:nvGrpSpPr>
        <p:grpSpPr>
          <a:xfrm>
            <a:off x="3343263" y="2176323"/>
            <a:ext cx="1597415" cy="1145700"/>
            <a:chOff x="3343263" y="2176323"/>
            <a:chExt cx="1597415" cy="1145700"/>
          </a:xfrm>
        </p:grpSpPr>
        <p:sp>
          <p:nvSpPr>
            <p:cNvPr id="276" name="Google Shape;276;p28"/>
            <p:cNvSpPr/>
            <p:nvPr/>
          </p:nvSpPr>
          <p:spPr>
            <a:xfrm>
              <a:off x="3343274" y="2176323"/>
              <a:ext cx="1466700" cy="1145700"/>
            </a:xfrm>
            <a:prstGeom prst="cloudCallout">
              <a:avLst>
                <a:gd name="adj1" fmla="val -61465"/>
                <a:gd name="adj2" fmla="val 37959"/>
              </a:avLst>
            </a:prstGeom>
            <a:solidFill>
              <a:srgbClr val="FFF2CC"/>
            </a:solidFill>
            <a:ln w="9525" cap="flat" cmpd="sng">
              <a:solidFill>
                <a:srgbClr val="7F6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b="1">
                <a:solidFill>
                  <a:srgbClr val="FFF2CC"/>
                </a:solidFill>
              </a:endParaRPr>
            </a:p>
          </p:txBody>
        </p:sp>
        <p:sp>
          <p:nvSpPr>
            <p:cNvPr id="277" name="Google Shape;277;p28"/>
            <p:cNvSpPr txBox="1"/>
            <p:nvPr/>
          </p:nvSpPr>
          <p:spPr>
            <a:xfrm>
              <a:off x="4325378" y="2749364"/>
              <a:ext cx="615300" cy="554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2400">
                  <a:latin typeface="Lato"/>
                  <a:ea typeface="Lato"/>
                  <a:cs typeface="Lato"/>
                  <a:sym typeface="Lato"/>
                </a:rPr>
                <a:t>🤔</a:t>
              </a:r>
              <a:endParaRPr sz="2400"/>
            </a:p>
          </p:txBody>
        </p:sp>
        <p:pic>
          <p:nvPicPr>
            <p:cNvPr id="278" name="Google Shape;278;p28"/>
            <p:cNvPicPr preferRelativeResize="0"/>
            <p:nvPr/>
          </p:nvPicPr>
          <p:blipFill>
            <a:blip r:embed="rId10">
              <a:alphaModFix/>
            </a:blip>
            <a:stretch>
              <a:fillRect/>
            </a:stretch>
          </p:blipFill>
          <p:spPr>
            <a:xfrm>
              <a:off x="3343263" y="2219330"/>
              <a:ext cx="1362299" cy="1021747"/>
            </a:xfrm>
            <a:prstGeom prst="rect">
              <a:avLst/>
            </a:prstGeom>
            <a:noFill/>
            <a:ln>
              <a:noFill/>
            </a:ln>
          </p:spPr>
        </p:pic>
        <p:sp>
          <p:nvSpPr>
            <p:cNvPr id="279" name="Google Shape;279;p28"/>
            <p:cNvSpPr/>
            <p:nvPr/>
          </p:nvSpPr>
          <p:spPr>
            <a:xfrm>
              <a:off x="4267450" y="2388388"/>
              <a:ext cx="232200" cy="785100"/>
            </a:xfrm>
            <a:prstGeom prst="downArrow">
              <a:avLst>
                <a:gd name="adj1" fmla="val 50000"/>
                <a:gd name="adj2" fmla="val 50000"/>
              </a:avLst>
            </a:prstGeom>
            <a:solidFill>
              <a:srgbClr val="3C78D8"/>
            </a:solidFill>
            <a:ln w="9525" cap="flat" cmpd="sng">
              <a:solidFill>
                <a:srgbClr val="1C458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5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5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5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5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5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7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6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7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5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69"/>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7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pic>
        <p:nvPicPr>
          <p:cNvPr id="284" name="Google Shape;284;p29"/>
          <p:cNvPicPr preferRelativeResize="0"/>
          <p:nvPr/>
        </p:nvPicPr>
        <p:blipFill>
          <a:blip r:embed="rId3">
            <a:alphaModFix/>
          </a:blip>
          <a:stretch>
            <a:fillRect/>
          </a:stretch>
        </p:blipFill>
        <p:spPr>
          <a:xfrm>
            <a:off x="4988560" y="313500"/>
            <a:ext cx="3768876" cy="4175544"/>
          </a:xfrm>
          <a:prstGeom prst="rect">
            <a:avLst/>
          </a:prstGeom>
          <a:noFill/>
          <a:ln>
            <a:noFill/>
          </a:ln>
        </p:spPr>
      </p:pic>
      <p:sp>
        <p:nvSpPr>
          <p:cNvPr id="285" name="Google Shape;285;p29"/>
          <p:cNvSpPr/>
          <p:nvPr/>
        </p:nvSpPr>
        <p:spPr>
          <a:xfrm rot="-2319284" flipH="1">
            <a:off x="5664687" y="1503670"/>
            <a:ext cx="1585429" cy="1322261"/>
          </a:xfrm>
          <a:prstGeom prst="wedgeEllipseCallout">
            <a:avLst>
              <a:gd name="adj1" fmla="val -20833"/>
              <a:gd name="adj2" fmla="val 625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86;p29"/>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9</a:t>
            </a:fld>
            <a:endParaRPr/>
          </a:p>
        </p:txBody>
      </p:sp>
      <p:pic>
        <p:nvPicPr>
          <p:cNvPr id="287" name="Google Shape;287;p29"/>
          <p:cNvPicPr preferRelativeResize="0"/>
          <p:nvPr/>
        </p:nvPicPr>
        <p:blipFill>
          <a:blip r:embed="rId4">
            <a:alphaModFix/>
          </a:blip>
          <a:stretch>
            <a:fillRect/>
          </a:stretch>
        </p:blipFill>
        <p:spPr>
          <a:xfrm>
            <a:off x="6403850" y="2479025"/>
            <a:ext cx="1735173" cy="1735127"/>
          </a:xfrm>
          <a:prstGeom prst="rect">
            <a:avLst/>
          </a:prstGeom>
          <a:noFill/>
          <a:ln>
            <a:noFill/>
          </a:ln>
        </p:spPr>
      </p:pic>
      <p:pic>
        <p:nvPicPr>
          <p:cNvPr id="288" name="Google Shape;288;p29"/>
          <p:cNvPicPr preferRelativeResize="0"/>
          <p:nvPr/>
        </p:nvPicPr>
        <p:blipFill>
          <a:blip r:embed="rId5">
            <a:alphaModFix/>
          </a:blip>
          <a:stretch>
            <a:fillRect/>
          </a:stretch>
        </p:blipFill>
        <p:spPr>
          <a:xfrm flipH="1">
            <a:off x="7585453" y="3302300"/>
            <a:ext cx="785126" cy="785101"/>
          </a:xfrm>
          <a:prstGeom prst="rect">
            <a:avLst/>
          </a:prstGeom>
          <a:noFill/>
          <a:ln>
            <a:noFill/>
          </a:ln>
        </p:spPr>
      </p:pic>
      <p:pic>
        <p:nvPicPr>
          <p:cNvPr id="289" name="Google Shape;289;p29"/>
          <p:cNvPicPr preferRelativeResize="0"/>
          <p:nvPr/>
        </p:nvPicPr>
        <p:blipFill>
          <a:blip r:embed="rId6">
            <a:alphaModFix/>
          </a:blip>
          <a:stretch>
            <a:fillRect/>
          </a:stretch>
        </p:blipFill>
        <p:spPr>
          <a:xfrm>
            <a:off x="5378583" y="2796206"/>
            <a:ext cx="880626" cy="1100776"/>
          </a:xfrm>
          <a:prstGeom prst="rect">
            <a:avLst/>
          </a:prstGeom>
          <a:noFill/>
          <a:ln>
            <a:noFill/>
          </a:ln>
        </p:spPr>
      </p:pic>
      <p:sp>
        <p:nvSpPr>
          <p:cNvPr id="290" name="Google Shape;290;p29"/>
          <p:cNvSpPr txBox="1"/>
          <p:nvPr/>
        </p:nvSpPr>
        <p:spPr>
          <a:xfrm>
            <a:off x="6006850" y="1656900"/>
            <a:ext cx="1390500" cy="1015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800">
                <a:latin typeface="Lato"/>
                <a:ea typeface="Lato"/>
                <a:cs typeface="Lato"/>
                <a:sym typeface="Lato"/>
              </a:rPr>
              <a:t>Buy </a:t>
            </a:r>
            <a:endParaRPr sz="1800">
              <a:latin typeface="Lato"/>
              <a:ea typeface="Lato"/>
              <a:cs typeface="Lato"/>
              <a:sym typeface="Lato"/>
            </a:endParaRPr>
          </a:p>
          <a:p>
            <a:pPr marL="0" lvl="0" indent="0" algn="l" rtl="0">
              <a:spcBef>
                <a:spcPts val="0"/>
              </a:spcBef>
              <a:spcAft>
                <a:spcPts val="0"/>
              </a:spcAft>
              <a:buNone/>
            </a:pPr>
            <a:r>
              <a:rPr lang="en" sz="1800">
                <a:latin typeface="Lato"/>
                <a:ea typeface="Lato"/>
                <a:cs typeface="Lato"/>
                <a:sym typeface="Lato"/>
              </a:rPr>
              <a:t>a doll house!</a:t>
            </a:r>
            <a:endParaRPr sz="1800">
              <a:latin typeface="Lato"/>
              <a:ea typeface="Lato"/>
              <a:cs typeface="Lato"/>
              <a:sym typeface="Lato"/>
            </a:endParaRPr>
          </a:p>
        </p:txBody>
      </p:sp>
      <p:sp>
        <p:nvSpPr>
          <p:cNvPr id="291" name="Google Shape;291;p29"/>
          <p:cNvSpPr txBox="1">
            <a:spLocks noGrp="1"/>
          </p:cNvSpPr>
          <p:nvPr>
            <p:ph type="title"/>
          </p:nvPr>
        </p:nvSpPr>
        <p:spPr>
          <a:xfrm>
            <a:off x="306750" y="1563375"/>
            <a:ext cx="4767300" cy="29613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4800">
                <a:solidFill>
                  <a:schemeClr val="accent5"/>
                </a:solidFill>
              </a:rPr>
              <a:t>Unauthorized Local Access  to Devices</a:t>
            </a:r>
            <a:endParaRPr sz="4800">
              <a:solidFill>
                <a:schemeClr val="accent5"/>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Donalbain template">
  <a:themeElements>
    <a:clrScheme name="Custom 347">
      <a:dk1>
        <a:srgbClr val="181F22"/>
      </a:dk1>
      <a:lt1>
        <a:srgbClr val="FFFFFF"/>
      </a:lt1>
      <a:dk2>
        <a:srgbClr val="677579"/>
      </a:dk2>
      <a:lt2>
        <a:srgbClr val="EBF1EE"/>
      </a:lt2>
      <a:accent1>
        <a:srgbClr val="006E85"/>
      </a:accent1>
      <a:accent2>
        <a:srgbClr val="00989A"/>
      </a:accent2>
      <a:accent3>
        <a:srgbClr val="00CCA0"/>
      </a:accent3>
      <a:accent4>
        <a:srgbClr val="3EF386"/>
      </a:accent4>
      <a:accent5>
        <a:srgbClr val="96DA4C"/>
      </a:accent5>
      <a:accent6>
        <a:srgbClr val="E2E02C"/>
      </a:accent6>
      <a:hlink>
        <a:srgbClr val="006E85"/>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treamline">
  <a:themeElements>
    <a:clrScheme name="Streamline">
      <a:dk1>
        <a:srgbClr val="1A9988"/>
      </a:dk1>
      <a:lt1>
        <a:srgbClr val="FFFFFF"/>
      </a:lt1>
      <a:dk2>
        <a:srgbClr val="1A1A1A"/>
      </a:dk2>
      <a:lt2>
        <a:srgbClr val="E9EDEE"/>
      </a:lt2>
      <a:accent1>
        <a:srgbClr val="595959"/>
      </a:accent1>
      <a:accent2>
        <a:srgbClr val="6AA4C8"/>
      </a:accent2>
      <a:accent3>
        <a:srgbClr val="EB5600"/>
      </a:accent3>
      <a:accent4>
        <a:srgbClr val="A2FFE8"/>
      </a:accent4>
      <a:accent5>
        <a:srgbClr val="1C3678"/>
      </a:accent5>
      <a:accent6>
        <a:srgbClr val="FFB8A2"/>
      </a:accent6>
      <a:hlink>
        <a:srgbClr val="1C3678"/>
      </a:hlink>
      <a:folHlink>
        <a:srgbClr val="1C367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7935</Words>
  <Application>Microsoft Macintosh PowerPoint</Application>
  <PresentationFormat>On-screen Show (16:9)</PresentationFormat>
  <Paragraphs>605</Paragraphs>
  <Slides>67</Slides>
  <Notes>67</Notes>
  <HiddenSlides>2</HiddenSlides>
  <MMClips>0</MMClips>
  <ScaleCrop>false</ScaleCrop>
  <HeadingPairs>
    <vt:vector size="6" baseType="variant">
      <vt:variant>
        <vt:lpstr>Fonts Used</vt:lpstr>
      </vt:variant>
      <vt:variant>
        <vt:i4>12</vt:i4>
      </vt:variant>
      <vt:variant>
        <vt:lpstr>Theme</vt:lpstr>
      </vt:variant>
      <vt:variant>
        <vt:i4>2</vt:i4>
      </vt:variant>
      <vt:variant>
        <vt:lpstr>Slide Titles</vt:lpstr>
      </vt:variant>
      <vt:variant>
        <vt:i4>67</vt:i4>
      </vt:variant>
    </vt:vector>
  </HeadingPairs>
  <TitlesOfParts>
    <vt:vector size="81" baseType="lpstr">
      <vt:lpstr>Calibri</vt:lpstr>
      <vt:lpstr>Titillium Web</vt:lpstr>
      <vt:lpstr>Fira Code</vt:lpstr>
      <vt:lpstr>Open Sans Light</vt:lpstr>
      <vt:lpstr>Arial</vt:lpstr>
      <vt:lpstr>Open Sans</vt:lpstr>
      <vt:lpstr>Titillium Web Light</vt:lpstr>
      <vt:lpstr>Fira Mono</vt:lpstr>
      <vt:lpstr>Raleway</vt:lpstr>
      <vt:lpstr>Lato</vt:lpstr>
      <vt:lpstr>Titillium Web SemiBold</vt:lpstr>
      <vt:lpstr>Roboto</vt:lpstr>
      <vt:lpstr>Donalbain template</vt:lpstr>
      <vt:lpstr>Streamline</vt:lpstr>
      <vt:lpstr>Smart Use of  Smart Devices in Your Home</vt:lpstr>
      <vt:lpstr>Who are we?</vt:lpstr>
      <vt:lpstr>An opportunity for us to gauge how effective today’s workshop is</vt:lpstr>
      <vt:lpstr>PowerPoint Presentation</vt:lpstr>
      <vt:lpstr>and more…</vt:lpstr>
      <vt:lpstr>What constitutes a home? Who are stakeholders?</vt:lpstr>
      <vt:lpstr>PowerPoint Presentation</vt:lpstr>
      <vt:lpstr>PowerPoint Presentation</vt:lpstr>
      <vt:lpstr>Unauthorized Local Access  to Devices</vt:lpstr>
      <vt:lpstr>PowerPoint Presentation</vt:lpstr>
      <vt:lpstr>Unauthorized Remote Access to Devices</vt:lpstr>
      <vt:lpstr>PowerPoint Presentation</vt:lpstr>
      <vt:lpstr>Table Discussion</vt:lpstr>
      <vt:lpstr>What to do?</vt:lpstr>
      <vt:lpstr>What to do?</vt:lpstr>
      <vt:lpstr>PowerPoint Presentation</vt:lpstr>
      <vt:lpstr>When buying devices....</vt:lpstr>
      <vt:lpstr>Where can I find trustworthy information on devices?</vt:lpstr>
      <vt:lpstr>What to do?</vt:lpstr>
      <vt:lpstr>Installing a Device: Passwords</vt:lpstr>
      <vt:lpstr>What Makes A Password Weak?</vt:lpstr>
      <vt:lpstr>Better Passwords</vt:lpstr>
      <vt:lpstr>A Better Way: Password Manager</vt:lpstr>
      <vt:lpstr>A Step Further</vt:lpstr>
      <vt:lpstr>Two-Factor Authentication</vt:lpstr>
      <vt:lpstr>Smart Plug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to do?</vt:lpstr>
      <vt:lpstr>Preventing Unauthorized Local Access  to Devices</vt:lpstr>
      <vt:lpstr>Guest Features</vt:lpstr>
      <vt:lpstr>Defend Against Unauthorized Local Access</vt:lpstr>
      <vt:lpstr>Guest Features</vt:lpstr>
      <vt:lpstr> Preventing Unauthorized Remote Access to Devices </vt:lpstr>
      <vt:lpstr>Software Updates</vt:lpstr>
      <vt:lpstr>Defend against remote attacks: software updates</vt:lpstr>
      <vt:lpstr>Extra Security Measures on the Tapo Plug</vt:lpstr>
      <vt:lpstr>PowerPoint Presentation</vt:lpstr>
      <vt:lpstr>PowerPoint Presentation</vt:lpstr>
      <vt:lpstr>PowerPoint Presentation</vt:lpstr>
      <vt:lpstr>What to do?</vt:lpstr>
      <vt:lpstr>Device Transfer</vt:lpstr>
      <vt:lpstr>Device Transfer</vt:lpstr>
      <vt:lpstr>PowerPoint Presentation</vt:lpstr>
      <vt:lpstr>PowerPoint Presentation</vt:lpstr>
      <vt:lpstr>PowerPoint Presentation</vt:lpstr>
      <vt:lpstr>What to do?</vt:lpstr>
      <vt:lpstr>Setting expectations</vt:lpstr>
      <vt:lpstr>Setting expectations</vt:lpstr>
      <vt:lpstr>Questionnaire round 2!</vt:lpstr>
      <vt:lpstr>Closing thoughts</vt:lpstr>
      <vt:lpstr>Acknowledgements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Smart Use of  Smart Devices in Your Home</dc:title>
  <cp:lastModifiedBy>Tina Pavlovich</cp:lastModifiedBy>
  <cp:revision>2</cp:revision>
  <dcterms:modified xsi:type="dcterms:W3CDTF">2023-11-08T16:41:29Z</dcterms:modified>
</cp:coreProperties>
</file>